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22" r:id="rId2"/>
    <p:sldId id="407" r:id="rId3"/>
    <p:sldId id="432" r:id="rId4"/>
    <p:sldId id="328" r:id="rId5"/>
    <p:sldId id="389" r:id="rId6"/>
    <p:sldId id="405" r:id="rId7"/>
    <p:sldId id="327" r:id="rId8"/>
    <p:sldId id="403" r:id="rId9"/>
    <p:sldId id="386" r:id="rId10"/>
    <p:sldId id="434" r:id="rId11"/>
    <p:sldId id="303" r:id="rId12"/>
    <p:sldId id="339" r:id="rId13"/>
    <p:sldId id="325" r:id="rId14"/>
    <p:sldId id="330" r:id="rId15"/>
    <p:sldId id="359" r:id="rId16"/>
    <p:sldId id="324" r:id="rId17"/>
    <p:sldId id="404" r:id="rId18"/>
    <p:sldId id="337" r:id="rId19"/>
    <p:sldId id="435" r:id="rId20"/>
    <p:sldId id="342" r:id="rId21"/>
    <p:sldId id="438" r:id="rId22"/>
    <p:sldId id="323" r:id="rId23"/>
    <p:sldId id="356" r:id="rId24"/>
    <p:sldId id="400" r:id="rId25"/>
    <p:sldId id="436" r:id="rId26"/>
    <p:sldId id="350" r:id="rId27"/>
    <p:sldId id="406" r:id="rId28"/>
    <p:sldId id="347" r:id="rId29"/>
    <p:sldId id="390" r:id="rId30"/>
    <p:sldId id="439" r:id="rId31"/>
  </p:sldIdLst>
  <p:sldSz cx="12192000" cy="6858000"/>
  <p:notesSz cx="6858000" cy="9144000"/>
  <p:custDataLst>
    <p:tags r:id="rId33"/>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822">
          <p15:clr>
            <a:srgbClr val="A4A3A4"/>
          </p15:clr>
        </p15:guide>
        <p15:guide id="2" orient="horz" pos="866">
          <p15:clr>
            <a:srgbClr val="A4A3A4"/>
          </p15:clr>
        </p15:guide>
        <p15:guide id="3" pos="3840">
          <p15:clr>
            <a:srgbClr val="A4A3A4"/>
          </p15:clr>
        </p15:guide>
        <p15:guide id="4" pos="15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2" autoAdjust="0"/>
    <p:restoredTop sz="94615" autoAdjust="0"/>
  </p:normalViewPr>
  <p:slideViewPr>
    <p:cSldViewPr snapToGrid="0">
      <p:cViewPr varScale="1">
        <p:scale>
          <a:sx n="87" d="100"/>
          <a:sy n="87" d="100"/>
        </p:scale>
        <p:origin x="660" y="84"/>
      </p:cViewPr>
      <p:guideLst>
        <p:guide orient="horz" pos="822"/>
        <p:guide orient="horz" pos="866"/>
        <p:guide pos="3840"/>
        <p:guide pos="1504"/>
      </p:guideLst>
    </p:cSldViewPr>
  </p:slideViewPr>
  <p:outlineViewPr>
    <p:cViewPr>
      <p:scale>
        <a:sx n="33" d="100"/>
        <a:sy n="33" d="100"/>
      </p:scale>
      <p:origin x="0" y="0"/>
    </p:cViewPr>
  </p:outlineViewPr>
  <p:notesTextViewPr>
    <p:cViewPr>
      <p:scale>
        <a:sx n="1" d="1"/>
        <a:sy n="1" d="1"/>
      </p:scale>
      <p:origin x="0" y="0"/>
    </p:cViewPr>
  </p:notesTextViewPr>
  <p:sorterViewPr>
    <p:cViewPr>
      <p:scale>
        <a:sx n="91" d="100"/>
        <a:sy n="91" d="100"/>
      </p:scale>
      <p:origin x="0" y="0"/>
    </p:cViewPr>
  </p:sorter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pPr>
              <a:defRPr/>
            </a:pPr>
            <a:fld id="{B569B113-1F33-4C77-927D-CDE68A383465}" type="datetime1">
              <a:rPr lang="zh-CN" altLang="en-US"/>
              <a:pPr>
                <a:defRPr/>
              </a:pPr>
              <a:t>2019/8/15</a:t>
            </a:fld>
            <a:endParaRPr lang="zh-CN" altLang="en-US" sz="1200"/>
          </a:p>
        </p:txBody>
      </p:sp>
      <p:sp>
        <p:nvSpPr>
          <p:cNvPr id="31748"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1749"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0" eaLnBrk="0" hangingPunct="0">
              <a:defRPr>
                <a:solidFill>
                  <a:schemeClr val="tx1"/>
                </a:solidFill>
                <a:latin typeface="Arial" panose="020B0604020202020204" pitchFamily="34" charset="0"/>
                <a:ea typeface="宋体" panose="02010600030101010101" pitchFamily="2" charset="-122"/>
              </a:defRPr>
            </a:lvl1pPr>
            <a:lvl2pPr marL="742950" indent="-285750" defTabSz="0" eaLnBrk="0" hangingPunct="0">
              <a:defRPr>
                <a:solidFill>
                  <a:schemeClr val="tx1"/>
                </a:solidFill>
                <a:latin typeface="Arial" panose="020B0604020202020204" pitchFamily="34" charset="0"/>
                <a:ea typeface="宋体" panose="02010600030101010101" pitchFamily="2" charset="-122"/>
              </a:defRPr>
            </a:lvl2pPr>
            <a:lvl3pPr marL="1143000" indent="-228600" defTabSz="0" eaLnBrk="0" hangingPunct="0">
              <a:defRPr>
                <a:solidFill>
                  <a:schemeClr val="tx1"/>
                </a:solidFill>
                <a:latin typeface="Arial" panose="020B0604020202020204" pitchFamily="34" charset="0"/>
                <a:ea typeface="宋体" panose="02010600030101010101" pitchFamily="2" charset="-122"/>
              </a:defRPr>
            </a:lvl3pPr>
            <a:lvl4pPr marL="1600200" indent="-228600" defTabSz="0" eaLnBrk="0" hangingPunct="0">
              <a:defRPr>
                <a:solidFill>
                  <a:schemeClr val="tx1"/>
                </a:solidFill>
                <a:latin typeface="Arial" panose="020B0604020202020204" pitchFamily="34" charset="0"/>
                <a:ea typeface="宋体" panose="02010600030101010101" pitchFamily="2" charset="-122"/>
              </a:defRPr>
            </a:lvl4pPr>
            <a:lvl5pPr marL="2057400" indent="-228600" defTabSz="0" eaLnBrk="0" hangingPunct="0">
              <a:defRPr>
                <a:solidFill>
                  <a:schemeClr val="tx1"/>
                </a:solidFill>
                <a:latin typeface="Arial" panose="020B0604020202020204" pitchFamily="34" charset="0"/>
                <a:ea typeface="宋体" panose="02010600030101010101" pitchFamily="2" charset="-122"/>
              </a:defRPr>
            </a:lvl5pPr>
            <a:lvl6pPr marL="25146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spcBef>
                <a:spcPct val="30000"/>
              </a:spcBef>
              <a:buFontTx/>
              <a:buNone/>
            </a:pPr>
            <a:r>
              <a:rPr lang="zh-CN" altLang="en-US" sz="1200"/>
              <a:t>单击此处编辑母版文本样式</a:t>
            </a:r>
          </a:p>
          <a:p>
            <a:pPr>
              <a:spcBef>
                <a:spcPct val="30000"/>
              </a:spcBef>
              <a:buFontTx/>
              <a:buNone/>
            </a:pPr>
            <a:r>
              <a:rPr lang="zh-CN" altLang="en-US" sz="1200"/>
              <a:t>第二级</a:t>
            </a:r>
          </a:p>
          <a:p>
            <a:pPr>
              <a:spcBef>
                <a:spcPct val="30000"/>
              </a:spcBef>
              <a:buFontTx/>
              <a:buNone/>
            </a:pPr>
            <a:r>
              <a:rPr lang="zh-CN" altLang="en-US" sz="1200"/>
              <a:t>第三级</a:t>
            </a:r>
          </a:p>
          <a:p>
            <a:pPr>
              <a:spcBef>
                <a:spcPct val="30000"/>
              </a:spcBef>
              <a:buFontTx/>
              <a:buNone/>
            </a:pPr>
            <a:r>
              <a:rPr lang="zh-CN" altLang="en-US" sz="1200"/>
              <a:t>第四级</a:t>
            </a:r>
          </a:p>
          <a:p>
            <a:pPr>
              <a:spcBef>
                <a:spcPct val="30000"/>
              </a:spcBef>
              <a:buFontTx/>
              <a:buNone/>
            </a:pPr>
            <a:r>
              <a:rPr lang="zh-CN" altLang="en-US" sz="120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fld id="{A9BC4DF6-D41C-4FC4-B69F-F98537DD8133}" type="slidenum">
              <a:rPr lang="zh-CN" altLang="en-US"/>
              <a:pPr/>
              <a:t>‹#›</a:t>
            </a:fld>
            <a:endParaRPr lang="zh-CN" altLang="en-US" sz="1200"/>
          </a:p>
        </p:txBody>
      </p:sp>
    </p:spTree>
    <p:extLst>
      <p:ext uri="{BB962C8B-B14F-4D97-AF65-F5344CB8AC3E}">
        <p14:creationId xmlns:p14="http://schemas.microsoft.com/office/powerpoint/2010/main" val="1291318976"/>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a:t>
            </a:fld>
            <a:endParaRPr lang="zh-CN" altLang="en-US" sz="1200"/>
          </a:p>
        </p:txBody>
      </p:sp>
    </p:spTree>
    <p:extLst>
      <p:ext uri="{BB962C8B-B14F-4D97-AF65-F5344CB8AC3E}">
        <p14:creationId xmlns:p14="http://schemas.microsoft.com/office/powerpoint/2010/main" val="945758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a:t>
            </a:fld>
            <a:endParaRPr lang="zh-CN" altLang="en-US" sz="1200"/>
          </a:p>
        </p:txBody>
      </p:sp>
    </p:spTree>
    <p:extLst>
      <p:ext uri="{BB962C8B-B14F-4D97-AF65-F5344CB8AC3E}">
        <p14:creationId xmlns:p14="http://schemas.microsoft.com/office/powerpoint/2010/main" val="3452501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3</a:t>
            </a:fld>
            <a:endParaRPr lang="zh-CN" altLang="en-US" sz="1200"/>
          </a:p>
        </p:txBody>
      </p:sp>
    </p:spTree>
    <p:extLst>
      <p:ext uri="{BB962C8B-B14F-4D97-AF65-F5344CB8AC3E}">
        <p14:creationId xmlns:p14="http://schemas.microsoft.com/office/powerpoint/2010/main" val="689178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4</a:t>
            </a:fld>
            <a:endParaRPr lang="zh-CN" altLang="en-US" sz="1200"/>
          </a:p>
        </p:txBody>
      </p:sp>
    </p:spTree>
    <p:extLst>
      <p:ext uri="{BB962C8B-B14F-4D97-AF65-F5344CB8AC3E}">
        <p14:creationId xmlns:p14="http://schemas.microsoft.com/office/powerpoint/2010/main" val="1194531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5</a:t>
            </a:fld>
            <a:endParaRPr lang="zh-CN" altLang="en-US" sz="1200"/>
          </a:p>
        </p:txBody>
      </p:sp>
    </p:spTree>
    <p:extLst>
      <p:ext uri="{BB962C8B-B14F-4D97-AF65-F5344CB8AC3E}">
        <p14:creationId xmlns:p14="http://schemas.microsoft.com/office/powerpoint/2010/main" val="4264115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6</a:t>
            </a:fld>
            <a:endParaRPr lang="zh-CN" altLang="en-US" sz="1200"/>
          </a:p>
        </p:txBody>
      </p:sp>
    </p:spTree>
    <p:extLst>
      <p:ext uri="{BB962C8B-B14F-4D97-AF65-F5344CB8AC3E}">
        <p14:creationId xmlns:p14="http://schemas.microsoft.com/office/powerpoint/2010/main" val="515703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7</a:t>
            </a:fld>
            <a:endParaRPr lang="zh-CN" altLang="en-US" sz="1200"/>
          </a:p>
        </p:txBody>
      </p:sp>
    </p:spTree>
    <p:extLst>
      <p:ext uri="{BB962C8B-B14F-4D97-AF65-F5344CB8AC3E}">
        <p14:creationId xmlns:p14="http://schemas.microsoft.com/office/powerpoint/2010/main" val="2506133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8</a:t>
            </a:fld>
            <a:endParaRPr lang="zh-CN" altLang="en-US" sz="1200"/>
          </a:p>
        </p:txBody>
      </p:sp>
    </p:spTree>
    <p:extLst>
      <p:ext uri="{BB962C8B-B14F-4D97-AF65-F5344CB8AC3E}">
        <p14:creationId xmlns:p14="http://schemas.microsoft.com/office/powerpoint/2010/main" val="1723772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9</a:t>
            </a:fld>
            <a:endParaRPr lang="zh-CN" altLang="en-US" sz="1200"/>
          </a:p>
        </p:txBody>
      </p:sp>
    </p:spTree>
    <p:extLst>
      <p:ext uri="{BB962C8B-B14F-4D97-AF65-F5344CB8AC3E}">
        <p14:creationId xmlns:p14="http://schemas.microsoft.com/office/powerpoint/2010/main" val="2198223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10</a:t>
            </a:fld>
            <a:endParaRPr lang="zh-CN" altLang="en-US" sz="1200"/>
          </a:p>
        </p:txBody>
      </p:sp>
    </p:spTree>
    <p:extLst>
      <p:ext uri="{BB962C8B-B14F-4D97-AF65-F5344CB8AC3E}">
        <p14:creationId xmlns:p14="http://schemas.microsoft.com/office/powerpoint/2010/main" val="2010887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11</a:t>
            </a:fld>
            <a:endParaRPr lang="zh-CN" altLang="en-US" sz="1200"/>
          </a:p>
        </p:txBody>
      </p:sp>
    </p:spTree>
    <p:extLst>
      <p:ext uri="{BB962C8B-B14F-4D97-AF65-F5344CB8AC3E}">
        <p14:creationId xmlns:p14="http://schemas.microsoft.com/office/powerpoint/2010/main" val="1146101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12</a:t>
            </a:fld>
            <a:endParaRPr lang="zh-CN" altLang="en-US" sz="1200"/>
          </a:p>
        </p:txBody>
      </p:sp>
    </p:spTree>
    <p:extLst>
      <p:ext uri="{BB962C8B-B14F-4D97-AF65-F5344CB8AC3E}">
        <p14:creationId xmlns:p14="http://schemas.microsoft.com/office/powerpoint/2010/main" val="3388387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13</a:t>
            </a:fld>
            <a:endParaRPr lang="zh-CN" altLang="en-US" sz="1200"/>
          </a:p>
        </p:txBody>
      </p:sp>
    </p:spTree>
    <p:extLst>
      <p:ext uri="{BB962C8B-B14F-4D97-AF65-F5344CB8AC3E}">
        <p14:creationId xmlns:p14="http://schemas.microsoft.com/office/powerpoint/2010/main" val="4146004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14</a:t>
            </a:fld>
            <a:endParaRPr lang="zh-CN" altLang="en-US" sz="1200"/>
          </a:p>
        </p:txBody>
      </p:sp>
    </p:spTree>
    <p:extLst>
      <p:ext uri="{BB962C8B-B14F-4D97-AF65-F5344CB8AC3E}">
        <p14:creationId xmlns:p14="http://schemas.microsoft.com/office/powerpoint/2010/main" val="1328093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15</a:t>
            </a:fld>
            <a:endParaRPr lang="zh-CN" altLang="en-US" sz="1200"/>
          </a:p>
        </p:txBody>
      </p:sp>
    </p:spTree>
    <p:extLst>
      <p:ext uri="{BB962C8B-B14F-4D97-AF65-F5344CB8AC3E}">
        <p14:creationId xmlns:p14="http://schemas.microsoft.com/office/powerpoint/2010/main" val="704356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16</a:t>
            </a:fld>
            <a:endParaRPr lang="zh-CN" altLang="en-US" sz="1200"/>
          </a:p>
        </p:txBody>
      </p:sp>
    </p:spTree>
    <p:extLst>
      <p:ext uri="{BB962C8B-B14F-4D97-AF65-F5344CB8AC3E}">
        <p14:creationId xmlns:p14="http://schemas.microsoft.com/office/powerpoint/2010/main" val="268899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17</a:t>
            </a:fld>
            <a:endParaRPr lang="zh-CN" altLang="en-US" sz="1200"/>
          </a:p>
        </p:txBody>
      </p:sp>
    </p:spTree>
    <p:extLst>
      <p:ext uri="{BB962C8B-B14F-4D97-AF65-F5344CB8AC3E}">
        <p14:creationId xmlns:p14="http://schemas.microsoft.com/office/powerpoint/2010/main" val="14590489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18</a:t>
            </a:fld>
            <a:endParaRPr lang="zh-CN" altLang="en-US" sz="1200"/>
          </a:p>
        </p:txBody>
      </p:sp>
    </p:spTree>
    <p:extLst>
      <p:ext uri="{BB962C8B-B14F-4D97-AF65-F5344CB8AC3E}">
        <p14:creationId xmlns:p14="http://schemas.microsoft.com/office/powerpoint/2010/main" val="4272564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19</a:t>
            </a:fld>
            <a:endParaRPr lang="zh-CN" altLang="en-US" sz="1200"/>
          </a:p>
        </p:txBody>
      </p:sp>
    </p:spTree>
    <p:extLst>
      <p:ext uri="{BB962C8B-B14F-4D97-AF65-F5344CB8AC3E}">
        <p14:creationId xmlns:p14="http://schemas.microsoft.com/office/powerpoint/2010/main" val="23778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20</a:t>
            </a:fld>
            <a:endParaRPr lang="zh-CN" altLang="en-US" sz="1200"/>
          </a:p>
        </p:txBody>
      </p:sp>
    </p:spTree>
    <p:extLst>
      <p:ext uri="{BB962C8B-B14F-4D97-AF65-F5344CB8AC3E}">
        <p14:creationId xmlns:p14="http://schemas.microsoft.com/office/powerpoint/2010/main" val="735714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21</a:t>
            </a:fld>
            <a:endParaRPr lang="zh-CN" altLang="en-US" sz="1200"/>
          </a:p>
        </p:txBody>
      </p:sp>
    </p:spTree>
    <p:extLst>
      <p:ext uri="{BB962C8B-B14F-4D97-AF65-F5344CB8AC3E}">
        <p14:creationId xmlns:p14="http://schemas.microsoft.com/office/powerpoint/2010/main" val="2135840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22</a:t>
            </a:fld>
            <a:endParaRPr lang="zh-CN" altLang="en-US" sz="1200"/>
          </a:p>
        </p:txBody>
      </p:sp>
    </p:spTree>
    <p:extLst>
      <p:ext uri="{BB962C8B-B14F-4D97-AF65-F5344CB8AC3E}">
        <p14:creationId xmlns:p14="http://schemas.microsoft.com/office/powerpoint/2010/main" val="1737018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23</a:t>
            </a:fld>
            <a:endParaRPr lang="zh-CN" altLang="en-US" sz="1200"/>
          </a:p>
        </p:txBody>
      </p:sp>
    </p:spTree>
    <p:extLst>
      <p:ext uri="{BB962C8B-B14F-4D97-AF65-F5344CB8AC3E}">
        <p14:creationId xmlns:p14="http://schemas.microsoft.com/office/powerpoint/2010/main" val="3387657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24</a:t>
            </a:fld>
            <a:endParaRPr lang="zh-CN" altLang="en-US" sz="1200"/>
          </a:p>
        </p:txBody>
      </p:sp>
    </p:spTree>
    <p:extLst>
      <p:ext uri="{BB962C8B-B14F-4D97-AF65-F5344CB8AC3E}">
        <p14:creationId xmlns:p14="http://schemas.microsoft.com/office/powerpoint/2010/main" val="3413201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25</a:t>
            </a:fld>
            <a:endParaRPr lang="zh-CN" altLang="en-US" sz="1200"/>
          </a:p>
        </p:txBody>
      </p:sp>
    </p:spTree>
    <p:extLst>
      <p:ext uri="{BB962C8B-B14F-4D97-AF65-F5344CB8AC3E}">
        <p14:creationId xmlns:p14="http://schemas.microsoft.com/office/powerpoint/2010/main" val="2082191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26</a:t>
            </a:fld>
            <a:endParaRPr lang="zh-CN" altLang="en-US" sz="1200"/>
          </a:p>
        </p:txBody>
      </p:sp>
    </p:spTree>
    <p:extLst>
      <p:ext uri="{BB962C8B-B14F-4D97-AF65-F5344CB8AC3E}">
        <p14:creationId xmlns:p14="http://schemas.microsoft.com/office/powerpoint/2010/main" val="35366452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27</a:t>
            </a:fld>
            <a:endParaRPr lang="zh-CN" altLang="en-US" sz="1200"/>
          </a:p>
        </p:txBody>
      </p:sp>
    </p:spTree>
    <p:extLst>
      <p:ext uri="{BB962C8B-B14F-4D97-AF65-F5344CB8AC3E}">
        <p14:creationId xmlns:p14="http://schemas.microsoft.com/office/powerpoint/2010/main" val="978804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28</a:t>
            </a:fld>
            <a:endParaRPr lang="zh-CN" altLang="en-US" sz="1200"/>
          </a:p>
        </p:txBody>
      </p:sp>
    </p:spTree>
    <p:extLst>
      <p:ext uri="{BB962C8B-B14F-4D97-AF65-F5344CB8AC3E}">
        <p14:creationId xmlns:p14="http://schemas.microsoft.com/office/powerpoint/2010/main" val="1012890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29</a:t>
            </a:fld>
            <a:endParaRPr lang="zh-CN" altLang="en-US" sz="1200"/>
          </a:p>
        </p:txBody>
      </p:sp>
    </p:spTree>
    <p:extLst>
      <p:ext uri="{BB962C8B-B14F-4D97-AF65-F5344CB8AC3E}">
        <p14:creationId xmlns:p14="http://schemas.microsoft.com/office/powerpoint/2010/main" val="6970891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B569B113-1F33-4C77-927D-CDE68A383465}" type="datetime1">
              <a:rPr lang="zh-CN" altLang="en-US" smtClean="0"/>
              <a:pPr>
                <a:defRPr/>
              </a:pPr>
              <a:t>2019/8/15</a:t>
            </a:fld>
            <a:endParaRPr lang="zh-CN" altLang="en-US" sz="1200"/>
          </a:p>
        </p:txBody>
      </p:sp>
      <p:sp>
        <p:nvSpPr>
          <p:cNvPr id="5" name="灯片编号占位符 4"/>
          <p:cNvSpPr>
            <a:spLocks noGrp="1"/>
          </p:cNvSpPr>
          <p:nvPr>
            <p:ph type="sldNum" sz="quarter" idx="11"/>
          </p:nvPr>
        </p:nvSpPr>
        <p:spPr/>
        <p:txBody>
          <a:bodyPr/>
          <a:lstStyle/>
          <a:p>
            <a:fld id="{A9BC4DF6-D41C-4FC4-B69F-F98537DD8133}" type="slidenum">
              <a:rPr lang="zh-CN" altLang="en-US" smtClean="0"/>
              <a:pPr/>
              <a:t>30</a:t>
            </a:fld>
            <a:endParaRPr lang="zh-CN" altLang="en-US" sz="1200"/>
          </a:p>
        </p:txBody>
      </p:sp>
    </p:spTree>
    <p:extLst>
      <p:ext uri="{BB962C8B-B14F-4D97-AF65-F5344CB8AC3E}">
        <p14:creationId xmlns:p14="http://schemas.microsoft.com/office/powerpoint/2010/main" val="2429148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474606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168588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25526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0232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71900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663694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6430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86275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671222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99023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1473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1.png"/><Relationship Id="rId7"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2.png"/><Relationship Id="rId4" Type="http://schemas.openxmlformats.org/officeDocument/2006/relationships/image" Target="../media/image11.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1.pn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1.png"/><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0.png"/><Relationship Id="rId4" Type="http://schemas.openxmlformats.org/officeDocument/2006/relationships/image" Target="../media/image19.emf"/></Relationships>
</file>

<file path=ppt/slides/_rels/slide2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png"/><Relationship Id="rId7"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png"/><Relationship Id="rId10" Type="http://schemas.openxmlformats.org/officeDocument/2006/relationships/image" Target="../media/image8.png"/><Relationship Id="rId4" Type="http://schemas.openxmlformats.org/officeDocument/2006/relationships/image" Target="../media/image11.png"/><Relationship Id="rId9"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png"/><Relationship Id="rId7"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8"/>
          <p:cNvSpPr>
            <a:spLocks noChangeArrowheads="1"/>
          </p:cNvSpPr>
          <p:nvPr/>
        </p:nvSpPr>
        <p:spPr bwMode="auto">
          <a:xfrm>
            <a:off x="2310348" y="4775200"/>
            <a:ext cx="75713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800" dirty="0">
                <a:solidFill>
                  <a:srgbClr val="262626"/>
                </a:solidFill>
                <a:latin typeface="叶根友毛笔行书简体" panose="02010601030101010101" pitchFamily="2" charset="-122"/>
                <a:ea typeface="叶根友毛笔行书简体" panose="02010601030101010101" pitchFamily="2" charset="-122"/>
                <a:sym typeface="叶根友毛笔行书简体" panose="02010601030101010101" pitchFamily="2" charset="-122"/>
              </a:rPr>
              <a:t>二年级美术水墨画</a:t>
            </a:r>
            <a:r>
              <a:rPr lang="en-US" altLang="zh-CN" sz="4800" dirty="0" err="1">
                <a:solidFill>
                  <a:srgbClr val="262626"/>
                </a:solidFill>
                <a:latin typeface="叶根友毛笔行书简体" panose="02010601030101010101" pitchFamily="2" charset="-122"/>
                <a:ea typeface="叶根友毛笔行书简体" panose="02010601030101010101" pitchFamily="2" charset="-122"/>
                <a:sym typeface="叶根友毛笔行书简体" panose="02010601030101010101" pitchFamily="2" charset="-122"/>
              </a:rPr>
              <a:t>ppt</a:t>
            </a:r>
            <a:r>
              <a:rPr lang="zh-CN" altLang="en-US" sz="4800" dirty="0">
                <a:solidFill>
                  <a:srgbClr val="262626"/>
                </a:solidFill>
                <a:latin typeface="叶根友毛笔行书简体" panose="02010601030101010101" pitchFamily="2" charset="-122"/>
                <a:ea typeface="叶根友毛笔行书简体" panose="02010601030101010101" pitchFamily="2" charset="-122"/>
                <a:sym typeface="叶根友毛笔行书简体" panose="02010601030101010101" pitchFamily="2" charset="-122"/>
              </a:rPr>
              <a:t>模板</a:t>
            </a:r>
            <a:endParaRPr lang="zh-CN" altLang="en-US" sz="4800" dirty="0">
              <a:solidFill>
                <a:srgbClr val="262626"/>
              </a:solidFill>
              <a:latin typeface="叶根友毛笔行书简体" panose="02010601030101010101" pitchFamily="2" charset="-122"/>
              <a:ea typeface="叶根友毛笔行书简体" panose="02010601030101010101" pitchFamily="2" charset="-122"/>
              <a:sym typeface="叶根友毛笔行书简体" panose="02010601030101010101" pitchFamily="2" charset="-122"/>
            </a:endParaRPr>
          </a:p>
        </p:txBody>
      </p:sp>
      <p:sp>
        <p:nvSpPr>
          <p:cNvPr id="1029" name="直接连接符 7"/>
          <p:cNvSpPr>
            <a:spLocks noChangeShapeType="1"/>
          </p:cNvSpPr>
          <p:nvPr/>
        </p:nvSpPr>
        <p:spPr bwMode="auto">
          <a:xfrm>
            <a:off x="3987800" y="5672138"/>
            <a:ext cx="4214813" cy="1587"/>
          </a:xfrm>
          <a:prstGeom prst="line">
            <a:avLst/>
          </a:prstGeom>
          <a:noFill/>
          <a:ln w="635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30" name="矩形 1"/>
          <p:cNvSpPr>
            <a:spLocks noChangeArrowheads="1"/>
          </p:cNvSpPr>
          <p:nvPr/>
        </p:nvSpPr>
        <p:spPr bwMode="auto">
          <a:xfrm>
            <a:off x="11050876" y="217787"/>
            <a:ext cx="841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dirty="0">
                <a:latin typeface="微软雅黑" panose="020B0503020204020204" pitchFamily="34" charset="-122"/>
                <a:ea typeface="微软雅黑" panose="020B0503020204020204" pitchFamily="34" charset="-122"/>
                <a:sym typeface="微软雅黑" panose="020B0503020204020204" pitchFamily="34" charset="-122"/>
              </a:rPr>
              <a:t>LOGO</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31" name="图片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97950" y="4195763"/>
            <a:ext cx="7334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81" name="印章"/>
          <p:cNvGrpSpPr>
            <a:grpSpLocks/>
          </p:cNvGrpSpPr>
          <p:nvPr/>
        </p:nvGrpSpPr>
        <p:grpSpPr bwMode="auto">
          <a:xfrm>
            <a:off x="8659813" y="5607050"/>
            <a:ext cx="501650" cy="900113"/>
            <a:chOff x="0" y="0"/>
            <a:chExt cx="501516" cy="900842"/>
          </a:xfrm>
        </p:grpSpPr>
        <p:pic>
          <p:nvPicPr>
            <p:cNvPr id="1033" name="图片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521" y="0"/>
              <a:ext cx="382433" cy="900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矩形 11"/>
            <p:cNvSpPr>
              <a:spLocks noChangeArrowheads="1"/>
            </p:cNvSpPr>
            <p:nvPr/>
          </p:nvSpPr>
          <p:spPr bwMode="auto">
            <a:xfrm>
              <a:off x="3600" y="60732"/>
              <a:ext cx="1847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000">
                <a:solidFill>
                  <a:schemeClr val="bg1"/>
                </a:solidFill>
                <a:latin typeface="Calibri" panose="020F0502020204030204" pitchFamily="34" charset="0"/>
                <a:sym typeface="宋体" panose="02010600030101010101" pitchFamily="2" charset="-122"/>
              </a:endParaRPr>
            </a:p>
          </p:txBody>
        </p:sp>
        <p:sp>
          <p:nvSpPr>
            <p:cNvPr id="1035" name="矩形 13"/>
            <p:cNvSpPr>
              <a:spLocks noChangeArrowheads="1"/>
            </p:cNvSpPr>
            <p:nvPr/>
          </p:nvSpPr>
          <p:spPr bwMode="auto">
            <a:xfrm>
              <a:off x="0" y="53623"/>
              <a:ext cx="50151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chemeClr val="bg1"/>
                  </a:solidFill>
                  <a:latin typeface="方正兰亭粗黑简体" pitchFamily="2" charset="-122"/>
                  <a:ea typeface="方正兰亭粗黑简体" pitchFamily="2" charset="-122"/>
                  <a:sym typeface="方正兰亭粗黑简体" pitchFamily="2" charset="-122"/>
                </a:rPr>
                <a:t>点击添加印章文字</a:t>
              </a:r>
            </a:p>
          </p:txBody>
        </p:sp>
      </p:grpSp>
      <p:pic>
        <p:nvPicPr>
          <p:cNvPr id="13" name="Picture 6"/>
          <p:cNvPicPr>
            <a:picLocks noChangeAspect="1" noChangeArrowheads="1"/>
          </p:cNvPicPr>
          <p:nvPr/>
        </p:nvPicPr>
        <p:blipFill>
          <a:blip r:embed="rId6">
            <a:duotone>
              <a:prstClr val="black"/>
              <a:schemeClr val="accent4">
                <a:tint val="45000"/>
                <a:satMod val="400000"/>
              </a:schemeClr>
            </a:duotone>
            <a:lum bright="-55000"/>
            <a:extLst>
              <a:ext uri="{28A0092B-C50C-407E-A947-70E740481C1C}">
                <a14:useLocalDpi xmlns:a14="http://schemas.microsoft.com/office/drawing/2010/main"/>
              </a:ext>
            </a:extLst>
          </a:blip>
          <a:srcRect/>
          <a:stretch>
            <a:fillRect/>
          </a:stretch>
        </p:blipFill>
        <p:spPr bwMode="auto">
          <a:xfrm rot="6215265">
            <a:off x="4297804" y="717373"/>
            <a:ext cx="4129690" cy="4424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组合 6"/>
          <p:cNvGrpSpPr>
            <a:grpSpLocks/>
          </p:cNvGrpSpPr>
          <p:nvPr/>
        </p:nvGrpSpPr>
        <p:grpSpPr bwMode="auto">
          <a:xfrm>
            <a:off x="5262715" y="1607497"/>
            <a:ext cx="1391894" cy="3107120"/>
            <a:chOff x="247301" y="0"/>
            <a:chExt cx="1106786" cy="2675273"/>
          </a:xfrm>
        </p:grpSpPr>
        <p:sp>
          <p:nvSpPr>
            <p:cNvPr id="15" name="TextBox 7"/>
            <p:cNvSpPr txBox="1">
              <a:spLocks noChangeArrowheads="1"/>
            </p:cNvSpPr>
            <p:nvPr/>
          </p:nvSpPr>
          <p:spPr bwMode="auto">
            <a:xfrm>
              <a:off x="986987" y="0"/>
              <a:ext cx="367100" cy="2675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dirty="0">
                  <a:latin typeface="叶根友毛笔行书简体" panose="02010601030101010101" pitchFamily="2" charset="-122"/>
                  <a:ea typeface="叶根友毛笔行书简体" panose="02010601030101010101" pitchFamily="2" charset="-122"/>
                </a:rPr>
                <a:t>添加文本     添加文本</a:t>
              </a:r>
            </a:p>
          </p:txBody>
        </p:sp>
        <p:sp>
          <p:nvSpPr>
            <p:cNvPr id="16" name="TextBox 8"/>
            <p:cNvSpPr txBox="1">
              <a:spLocks noChangeArrowheads="1"/>
            </p:cNvSpPr>
            <p:nvPr/>
          </p:nvSpPr>
          <p:spPr bwMode="auto">
            <a:xfrm>
              <a:off x="247301" y="87422"/>
              <a:ext cx="807620" cy="25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sz="5400">
                  <a:latin typeface="叶根友毛笔行书简体" panose="02010601030101010101" pitchFamily="2" charset="-122"/>
                  <a:ea typeface="叶根友毛笔行书简体" panose="02010601030101010101" pitchFamily="2" charset="-122"/>
                </a:rPr>
                <a:t>中国风</a:t>
              </a:r>
            </a:p>
          </p:txBody>
        </p:sp>
      </p:grpSp>
      <p:pic>
        <p:nvPicPr>
          <p:cNvPr id="17" name="Picture 13"/>
          <p:cNvPicPr>
            <a:picLocks noChangeAspect="1" noChangeArrowheads="1"/>
          </p:cNvPicPr>
          <p:nvPr/>
        </p:nvPicPr>
        <p:blipFill>
          <a:blip r:embed="rId7">
            <a:duotone>
              <a:prstClr val="black"/>
              <a:schemeClr val="accent4">
                <a:tint val="45000"/>
                <a:satMod val="400000"/>
              </a:schemeClr>
            </a:duotone>
            <a:extLst>
              <a:ext uri="{28A0092B-C50C-407E-A947-70E740481C1C}">
                <a14:useLocalDpi xmlns:a14="http://schemas.microsoft.com/office/drawing/2010/main"/>
              </a:ext>
            </a:extLst>
          </a:blip>
          <a:srcRect/>
          <a:stretch>
            <a:fillRect/>
          </a:stretch>
        </p:blipFill>
        <p:spPr bwMode="auto">
          <a:xfrm rot="6126226">
            <a:off x="3670064" y="1783286"/>
            <a:ext cx="1420815" cy="1312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6" fill="hold" nodeType="clickEffect">
                                  <p:stCondLst>
                                    <p:cond delay="0"/>
                                  </p:stCondLst>
                                  <p:childTnLst>
                                    <p:set>
                                      <p:cBhvr>
                                        <p:cTn id="6" dur="1" fill="hold">
                                          <p:stCondLst>
                                            <p:cond delay="0"/>
                                          </p:stCondLst>
                                        </p:cTn>
                                        <p:tgtEl>
                                          <p:spTgt spid="3081"/>
                                        </p:tgtEl>
                                        <p:attrNameLst>
                                          <p:attrName>style.visibility</p:attrName>
                                        </p:attrNameLst>
                                      </p:cBhvr>
                                      <p:to>
                                        <p:strVal val="visible"/>
                                      </p:to>
                                    </p:set>
                                    <p:anim calcmode="lin" valueType="num">
                                      <p:cBhvr>
                                        <p:cTn id="7" dur="500" fill="hold"/>
                                        <p:tgtEl>
                                          <p:spTgt spid="3081"/>
                                        </p:tgtEl>
                                        <p:attrNameLst>
                                          <p:attrName>ppt_w</p:attrName>
                                        </p:attrNameLst>
                                      </p:cBhvr>
                                      <p:tavLst>
                                        <p:tav tm="0">
                                          <p:val>
                                            <p:strVal val="(6*min(max(#ppt_w*#ppt_h,.3),1)-7.4)/-.7*#ppt_w"/>
                                          </p:val>
                                        </p:tav>
                                        <p:tav tm="100000">
                                          <p:val>
                                            <p:strVal val="#ppt_w"/>
                                          </p:val>
                                        </p:tav>
                                      </p:tavLst>
                                    </p:anim>
                                    <p:anim calcmode="lin" valueType="num">
                                      <p:cBhvr>
                                        <p:cTn id="8" dur="500" fill="hold"/>
                                        <p:tgtEl>
                                          <p:spTgt spid="3081"/>
                                        </p:tgtEl>
                                        <p:attrNameLst>
                                          <p:attrName>ppt_h</p:attrName>
                                        </p:attrNameLst>
                                      </p:cBhvr>
                                      <p:tavLst>
                                        <p:tav tm="0">
                                          <p:val>
                                            <p:strVal val="(6*min(max(#ppt_w*#ppt_h,.3),1)-7.4)/-.7*#ppt_h"/>
                                          </p:val>
                                        </p:tav>
                                        <p:tav tm="100000">
                                          <p:val>
                                            <p:strVal val="#ppt_h"/>
                                          </p:val>
                                        </p:tav>
                                      </p:tavLst>
                                    </p:anim>
                                    <p:anim calcmode="lin" valueType="num">
                                      <p:cBhvr>
                                        <p:cTn id="9" dur="500" fill="hold"/>
                                        <p:tgtEl>
                                          <p:spTgt spid="3081"/>
                                        </p:tgtEl>
                                        <p:attrNameLst>
                                          <p:attrName>ppt_x</p:attrName>
                                        </p:attrNameLst>
                                      </p:cBhvr>
                                      <p:tavLst>
                                        <p:tav tm="0">
                                          <p:val>
                                            <p:fltVal val="0.5"/>
                                          </p:val>
                                        </p:tav>
                                        <p:tav tm="100000">
                                          <p:val>
                                            <p:strVal val="#ppt_x"/>
                                          </p:val>
                                        </p:tav>
                                      </p:tavLst>
                                    </p:anim>
                                    <p:anim calcmode="lin" valueType="num">
                                      <p:cBhvr>
                                        <p:cTn id="10" dur="500" fill="hold"/>
                                        <p:tgtEl>
                                          <p:spTgt spid="308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1" name="组合 46"/>
          <p:cNvGrpSpPr>
            <a:grpSpLocks/>
          </p:cNvGrpSpPr>
          <p:nvPr/>
        </p:nvGrpSpPr>
        <p:grpSpPr bwMode="auto">
          <a:xfrm>
            <a:off x="5980113" y="4838700"/>
            <a:ext cx="1235075" cy="1168400"/>
            <a:chOff x="0" y="0"/>
            <a:chExt cx="1235075" cy="1168400"/>
          </a:xfrm>
        </p:grpSpPr>
        <p:pic>
          <p:nvPicPr>
            <p:cNvPr id="2069"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 name="矩形 47"/>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a:solidFill>
                    <a:srgbClr val="262626"/>
                  </a:solidFill>
                  <a:latin typeface="华文行楷" panose="02010800040101010101" pitchFamily="2" charset="-122"/>
                  <a:ea typeface="华文行楷" panose="02010800040101010101" pitchFamily="2" charset="-122"/>
                  <a:sym typeface="华文行楷" panose="02010800040101010101" pitchFamily="2" charset="-122"/>
                </a:rPr>
                <a:t>肆</a:t>
              </a:r>
            </a:p>
          </p:txBody>
        </p:sp>
      </p:grpSp>
      <p:grpSp>
        <p:nvGrpSpPr>
          <p:cNvPr id="2052" name="组合 43"/>
          <p:cNvGrpSpPr>
            <a:grpSpLocks/>
          </p:cNvGrpSpPr>
          <p:nvPr/>
        </p:nvGrpSpPr>
        <p:grpSpPr bwMode="auto">
          <a:xfrm>
            <a:off x="5980113" y="3665538"/>
            <a:ext cx="1235075" cy="1168400"/>
            <a:chOff x="0" y="0"/>
            <a:chExt cx="1235075" cy="1168400"/>
          </a:xfrm>
        </p:grpSpPr>
        <p:pic>
          <p:nvPicPr>
            <p:cNvPr id="2067"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 name="矩形 44"/>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a:solidFill>
                    <a:srgbClr val="262626"/>
                  </a:solidFill>
                  <a:latin typeface="华文行楷" panose="02010800040101010101" pitchFamily="2" charset="-122"/>
                  <a:ea typeface="华文行楷" panose="02010800040101010101" pitchFamily="2" charset="-122"/>
                  <a:sym typeface="华文行楷" panose="02010800040101010101" pitchFamily="2" charset="-122"/>
                </a:rPr>
                <a:t>叁</a:t>
              </a:r>
            </a:p>
          </p:txBody>
        </p:sp>
      </p:grpSp>
      <p:grpSp>
        <p:nvGrpSpPr>
          <p:cNvPr id="2053" name="组合 7"/>
          <p:cNvGrpSpPr>
            <a:grpSpLocks/>
          </p:cNvGrpSpPr>
          <p:nvPr/>
        </p:nvGrpSpPr>
        <p:grpSpPr bwMode="auto">
          <a:xfrm>
            <a:off x="5980113" y="1317625"/>
            <a:ext cx="1235075" cy="1168400"/>
            <a:chOff x="0" y="0"/>
            <a:chExt cx="1235075" cy="1168400"/>
          </a:xfrm>
        </p:grpSpPr>
        <p:pic>
          <p:nvPicPr>
            <p:cNvPr id="2065"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6" name="矩形 6"/>
            <p:cNvSpPr>
              <a:spLocks noChangeArrowheads="1"/>
            </p:cNvSpPr>
            <p:nvPr/>
          </p:nvSpPr>
          <p:spPr bwMode="auto">
            <a:xfrm>
              <a:off x="345667"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a:solidFill>
                    <a:srgbClr val="262626"/>
                  </a:solidFill>
                  <a:latin typeface="华文行楷" panose="02010800040101010101" pitchFamily="2" charset="-122"/>
                  <a:ea typeface="华文行楷" panose="02010800040101010101" pitchFamily="2" charset="-122"/>
                  <a:sym typeface="华文行楷" panose="02010800040101010101" pitchFamily="2" charset="-122"/>
                </a:rPr>
                <a:t>壹</a:t>
              </a:r>
              <a:endParaRPr lang="zh-CN" altLang="en-US"/>
            </a:p>
          </p:txBody>
        </p:sp>
      </p:grpSp>
      <p:grpSp>
        <p:nvGrpSpPr>
          <p:cNvPr id="2054" name="组合 34"/>
          <p:cNvGrpSpPr>
            <a:grpSpLocks/>
          </p:cNvGrpSpPr>
          <p:nvPr/>
        </p:nvGrpSpPr>
        <p:grpSpPr bwMode="auto">
          <a:xfrm>
            <a:off x="5980113" y="2492375"/>
            <a:ext cx="1235075" cy="1168400"/>
            <a:chOff x="0" y="0"/>
            <a:chExt cx="1235075" cy="1168400"/>
          </a:xfrm>
        </p:grpSpPr>
        <p:pic>
          <p:nvPicPr>
            <p:cNvPr id="2063"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4" name="矩形 38"/>
            <p:cNvSpPr>
              <a:spLocks noChangeArrowheads="1"/>
            </p:cNvSpPr>
            <p:nvPr/>
          </p:nvSpPr>
          <p:spPr bwMode="auto">
            <a:xfrm>
              <a:off x="345666" y="314825"/>
              <a:ext cx="543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a:solidFill>
                    <a:srgbClr val="262626"/>
                  </a:solidFill>
                  <a:latin typeface="华文行楷" panose="02010800040101010101" pitchFamily="2" charset="-122"/>
                  <a:ea typeface="华文行楷" panose="02010800040101010101" pitchFamily="2" charset="-122"/>
                  <a:sym typeface="华文行楷" panose="02010800040101010101" pitchFamily="2" charset="-122"/>
                </a:rPr>
                <a:t>贰</a:t>
              </a:r>
              <a:endParaRPr lang="zh-CN" altLang="en-US"/>
            </a:p>
          </p:txBody>
        </p:sp>
      </p:grpSp>
      <p:sp>
        <p:nvSpPr>
          <p:cNvPr id="2055" name="文本框 12"/>
          <p:cNvSpPr>
            <a:spLocks noChangeArrowheads="1"/>
          </p:cNvSpPr>
          <p:nvPr/>
        </p:nvSpPr>
        <p:spPr bwMode="auto">
          <a:xfrm flipH="1">
            <a:off x="7015163" y="1685925"/>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Verdana" panose="020B0604030504040204" pitchFamily="34" charset="0"/>
              </a:rPr>
              <a:t>        点击添加文本内容标题</a:t>
            </a:r>
            <a:endParaRPr lang="zh-CN" altLang="en-US"/>
          </a:p>
        </p:txBody>
      </p:sp>
      <p:sp>
        <p:nvSpPr>
          <p:cNvPr id="2056" name="文本框 31"/>
          <p:cNvSpPr>
            <a:spLocks noChangeArrowheads="1"/>
          </p:cNvSpPr>
          <p:nvPr/>
        </p:nvSpPr>
        <p:spPr bwMode="auto">
          <a:xfrm flipH="1">
            <a:off x="7015163" y="2862263"/>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Verdana" panose="020B0604030504040204" pitchFamily="34" charset="0"/>
              </a:rPr>
              <a:t>        点击添加文本内容标题</a:t>
            </a:r>
            <a:endParaRPr lang="zh-CN" altLang="en-US"/>
          </a:p>
        </p:txBody>
      </p:sp>
      <p:sp>
        <p:nvSpPr>
          <p:cNvPr id="2057" name="文本框 36"/>
          <p:cNvSpPr>
            <a:spLocks noChangeArrowheads="1"/>
          </p:cNvSpPr>
          <p:nvPr/>
        </p:nvSpPr>
        <p:spPr bwMode="auto">
          <a:xfrm flipH="1">
            <a:off x="7015163" y="4038600"/>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Verdana" panose="020B0604030504040204" pitchFamily="34" charset="0"/>
              </a:rPr>
              <a:t>        点击添加文本内容标题</a:t>
            </a:r>
            <a:endParaRPr lang="zh-CN" altLang="en-US"/>
          </a:p>
        </p:txBody>
      </p:sp>
      <p:sp>
        <p:nvSpPr>
          <p:cNvPr id="2058" name="文本框 41"/>
          <p:cNvSpPr>
            <a:spLocks noChangeArrowheads="1"/>
          </p:cNvSpPr>
          <p:nvPr/>
        </p:nvSpPr>
        <p:spPr bwMode="auto">
          <a:xfrm flipH="1">
            <a:off x="7015163" y="5214938"/>
            <a:ext cx="3529012" cy="415925"/>
          </a:xfrm>
          <a:prstGeom prst="rect">
            <a:avLst/>
          </a:pr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000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chemeClr val="bg1"/>
                </a:solidFill>
                <a:latin typeface="微软雅黑" panose="020B0503020204020204" pitchFamily="34" charset="-122"/>
                <a:ea typeface="微软雅黑" panose="020B0503020204020204" pitchFamily="34" charset="-122"/>
                <a:sym typeface="Verdana" panose="020B0604030504040204" pitchFamily="34" charset="0"/>
              </a:rPr>
              <a:t>        点击添加文本内容标题</a:t>
            </a:r>
            <a:endParaRPr lang="zh-CN" altLang="en-US"/>
          </a:p>
        </p:txBody>
      </p:sp>
      <p:pic>
        <p:nvPicPr>
          <p:cNvPr id="2059" name="图片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92350" y="3595688"/>
            <a:ext cx="10398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图片 1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图片 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276475" y="1839913"/>
            <a:ext cx="11922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图片 5"/>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263900" y="3252788"/>
            <a:ext cx="164306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中心墨点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6" descr="http://www.shufaziti.com/datafile/op/gif/2/2653/1210_41.gif"/>
          <p:cNvPicPr>
            <a:picLocks noChangeAspect="1" noChangeArrowheads="1"/>
          </p:cNvPicPr>
          <p:nvPr/>
        </p:nvPicPr>
        <p:blipFill>
          <a:blip r:embed="rId5" cstate="email">
            <a:extLst>
              <a:ext uri="{28A0092B-C50C-407E-A947-70E740481C1C}">
                <a14:useLocalDpi xmlns:a14="http://schemas.microsoft.com/office/drawing/2010/main"/>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2" descr="http://www.shufaziti.com/datafile/op/gif/4/4602/1403_75.gif"/>
          <p:cNvPicPr>
            <a:picLocks noChangeAspect="1" noChangeArrowheads="1"/>
          </p:cNvPicPr>
          <p:nvPr/>
        </p:nvPicPr>
        <p:blipFill>
          <a:blip r:embed="rId6" cstate="email">
            <a:extLst>
              <a:ext uri="{28A0092B-C50C-407E-A947-70E740481C1C}">
                <a14:useLocalDpi xmlns:a14="http://schemas.microsoft.com/office/drawing/2010/main"/>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图片 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ts val="1000"/>
              </a:spcBef>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壹</a:t>
            </a:r>
            <a:endParaRPr lang="zh-CN" altLang="en-US"/>
          </a:p>
        </p:txBody>
      </p:sp>
      <p:pic>
        <p:nvPicPr>
          <p:cNvPr id="3080" name="图片 10"/>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图片 11"/>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2"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1000"/>
              </a:spcBef>
            </a:pPr>
            <a:r>
              <a:rPr lang="zh-CN" altLang="en-US">
                <a:solidFill>
                  <a:srgbClr val="2B2B2B"/>
                </a:solidFill>
                <a:latin typeface="微软雅黑" panose="020B0503020204020204" pitchFamily="34" charset="-122"/>
                <a:ea typeface="微软雅黑" panose="020B0503020204020204" pitchFamily="34" charset="-122"/>
                <a:sym typeface="微软雅黑" panose="020B0503020204020204" pitchFamily="34" charset="-122"/>
              </a:rPr>
              <a:t>适用于汇报等各类中国风情调商务演示</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83" name="直接连接符 8"/>
          <p:cNvSpPr>
            <a:spLocks noChangeShapeType="1"/>
          </p:cNvSpPr>
          <p:nvPr/>
        </p:nvSpPr>
        <p:spPr bwMode="auto">
          <a:xfrm>
            <a:off x="5157788" y="3871913"/>
            <a:ext cx="4897437" cy="23812"/>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84"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085" name="图片 12"/>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717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7173"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4" name="组合 1"/>
          <p:cNvGrpSpPr>
            <a:grpSpLocks/>
          </p:cNvGrpSpPr>
          <p:nvPr/>
        </p:nvGrpSpPr>
        <p:grpSpPr bwMode="auto">
          <a:xfrm>
            <a:off x="2232025" y="2701925"/>
            <a:ext cx="7554913" cy="1441450"/>
            <a:chOff x="0" y="0"/>
            <a:chExt cx="6032665" cy="1152128"/>
          </a:xfrm>
        </p:grpSpPr>
        <p:sp>
          <p:nvSpPr>
            <p:cNvPr id="7194" name="直接连接符 2"/>
            <p:cNvSpPr>
              <a:spLocks noChangeShapeType="1"/>
            </p:cNvSpPr>
            <p:nvPr/>
          </p:nvSpPr>
          <p:spPr bwMode="auto">
            <a:xfrm>
              <a:off x="0" y="504056"/>
              <a:ext cx="6032665" cy="1"/>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7195" name="直接箭头连接符 3"/>
            <p:cNvCxnSpPr>
              <a:cxnSpLocks noChangeShapeType="1"/>
            </p:cNvCxnSpPr>
            <p:nvPr/>
          </p:nvCxnSpPr>
          <p:spPr bwMode="auto">
            <a:xfrm>
              <a:off x="0" y="504056"/>
              <a:ext cx="1" cy="648072"/>
            </a:xfrm>
            <a:prstGeom prst="straightConnector1">
              <a:avLst/>
            </a:prstGeom>
            <a:noFill/>
            <a:ln w="6350">
              <a:solidFill>
                <a:srgbClr val="7F7F7F"/>
              </a:solidFill>
              <a:miter lim="800000"/>
              <a:headEnd/>
              <a:tailEnd type="arrow" w="med" len="med"/>
            </a:ln>
            <a:extLst>
              <a:ext uri="{909E8E84-426E-40DD-AFC4-6F175D3DCCD1}">
                <a14:hiddenFill xmlns:a14="http://schemas.microsoft.com/office/drawing/2010/main">
                  <a:noFill/>
                </a14:hiddenFill>
              </a:ext>
            </a:extLst>
          </p:spPr>
        </p:cxnSp>
        <p:cxnSp>
          <p:nvCxnSpPr>
            <p:cNvPr id="7196" name="直接箭头连接符 4"/>
            <p:cNvCxnSpPr>
              <a:cxnSpLocks noChangeShapeType="1"/>
            </p:cNvCxnSpPr>
            <p:nvPr/>
          </p:nvCxnSpPr>
          <p:spPr bwMode="auto">
            <a:xfrm>
              <a:off x="2031485" y="504056"/>
              <a:ext cx="1" cy="648072"/>
            </a:xfrm>
            <a:prstGeom prst="straightConnector1">
              <a:avLst/>
            </a:prstGeom>
            <a:noFill/>
            <a:ln w="6350">
              <a:solidFill>
                <a:srgbClr val="7F7F7F"/>
              </a:solidFill>
              <a:miter lim="800000"/>
              <a:headEnd/>
              <a:tailEnd type="arrow" w="med" len="med"/>
            </a:ln>
            <a:extLst>
              <a:ext uri="{909E8E84-426E-40DD-AFC4-6F175D3DCCD1}">
                <a14:hiddenFill xmlns:a14="http://schemas.microsoft.com/office/drawing/2010/main">
                  <a:noFill/>
                </a14:hiddenFill>
              </a:ext>
            </a:extLst>
          </p:spPr>
        </p:cxnSp>
        <p:cxnSp>
          <p:nvCxnSpPr>
            <p:cNvPr id="7197" name="直接箭头连接符 5"/>
            <p:cNvCxnSpPr>
              <a:cxnSpLocks noChangeShapeType="1"/>
            </p:cNvCxnSpPr>
            <p:nvPr/>
          </p:nvCxnSpPr>
          <p:spPr bwMode="auto">
            <a:xfrm>
              <a:off x="4144450" y="504056"/>
              <a:ext cx="1" cy="648072"/>
            </a:xfrm>
            <a:prstGeom prst="straightConnector1">
              <a:avLst/>
            </a:prstGeom>
            <a:noFill/>
            <a:ln w="6350">
              <a:solidFill>
                <a:srgbClr val="7F7F7F"/>
              </a:solidFill>
              <a:miter lim="800000"/>
              <a:headEnd/>
              <a:tailEnd type="arrow" w="med" len="med"/>
            </a:ln>
            <a:extLst>
              <a:ext uri="{909E8E84-426E-40DD-AFC4-6F175D3DCCD1}">
                <a14:hiddenFill xmlns:a14="http://schemas.microsoft.com/office/drawing/2010/main">
                  <a:noFill/>
                </a14:hiddenFill>
              </a:ext>
            </a:extLst>
          </p:spPr>
        </p:cxnSp>
        <p:cxnSp>
          <p:nvCxnSpPr>
            <p:cNvPr id="7198" name="直接箭头连接符 6"/>
            <p:cNvCxnSpPr>
              <a:cxnSpLocks noChangeShapeType="1"/>
            </p:cNvCxnSpPr>
            <p:nvPr/>
          </p:nvCxnSpPr>
          <p:spPr bwMode="auto">
            <a:xfrm>
              <a:off x="6030758" y="504056"/>
              <a:ext cx="1" cy="648072"/>
            </a:xfrm>
            <a:prstGeom prst="straightConnector1">
              <a:avLst/>
            </a:prstGeom>
            <a:noFill/>
            <a:ln w="6350">
              <a:solidFill>
                <a:srgbClr val="7F7F7F"/>
              </a:solidFill>
              <a:miter lim="800000"/>
              <a:headEnd/>
              <a:tailEnd type="arrow" w="med" len="med"/>
            </a:ln>
            <a:extLst>
              <a:ext uri="{909E8E84-426E-40DD-AFC4-6F175D3DCCD1}">
                <a14:hiddenFill xmlns:a14="http://schemas.microsoft.com/office/drawing/2010/main">
                  <a:noFill/>
                </a14:hiddenFill>
              </a:ext>
            </a:extLst>
          </p:spPr>
        </p:cxnSp>
        <p:sp>
          <p:nvSpPr>
            <p:cNvPr id="7199" name="直接连接符 7"/>
            <p:cNvSpPr>
              <a:spLocks noChangeShapeType="1"/>
            </p:cNvSpPr>
            <p:nvPr/>
          </p:nvSpPr>
          <p:spPr bwMode="auto">
            <a:xfrm flipH="1">
              <a:off x="3080337" y="0"/>
              <a:ext cx="1" cy="504056"/>
            </a:xfrm>
            <a:prstGeom prst="line">
              <a:avLst/>
            </a:prstGeom>
            <a:noFill/>
            <a:ln w="6350">
              <a:solidFill>
                <a:srgbClr val="7F7F7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175" name="TextBox 29"/>
          <p:cNvSpPr>
            <a:spLocks noChangeArrowheads="1"/>
          </p:cNvSpPr>
          <p:nvPr/>
        </p:nvSpPr>
        <p:spPr bwMode="auto">
          <a:xfrm>
            <a:off x="889000" y="4940300"/>
            <a:ext cx="25257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7176" name="TextBox 30"/>
          <p:cNvSpPr>
            <a:spLocks noChangeArrowheads="1"/>
          </p:cNvSpPr>
          <p:nvPr/>
        </p:nvSpPr>
        <p:spPr bwMode="auto">
          <a:xfrm>
            <a:off x="3414713"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7177" name="TextBox 31"/>
          <p:cNvSpPr>
            <a:spLocks noChangeArrowheads="1"/>
          </p:cNvSpPr>
          <p:nvPr/>
        </p:nvSpPr>
        <p:spPr bwMode="auto">
          <a:xfrm>
            <a:off x="6029325"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7178" name="TextBox 32"/>
          <p:cNvSpPr>
            <a:spLocks noChangeArrowheads="1"/>
          </p:cNvSpPr>
          <p:nvPr/>
        </p:nvSpPr>
        <p:spPr bwMode="auto">
          <a:xfrm>
            <a:off x="8734425" y="4940300"/>
            <a:ext cx="2524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grpSp>
        <p:nvGrpSpPr>
          <p:cNvPr id="7179" name="组合 14"/>
          <p:cNvGrpSpPr>
            <a:grpSpLocks/>
          </p:cNvGrpSpPr>
          <p:nvPr/>
        </p:nvGrpSpPr>
        <p:grpSpPr bwMode="auto">
          <a:xfrm>
            <a:off x="4621213" y="1979613"/>
            <a:ext cx="2906712" cy="722312"/>
            <a:chOff x="0" y="0"/>
            <a:chExt cx="2320263" cy="576064"/>
          </a:xfrm>
        </p:grpSpPr>
        <p:sp>
          <p:nvSpPr>
            <p:cNvPr id="7192" name="矩形 15"/>
            <p:cNvSpPr>
              <a:spLocks noChangeArrowheads="1"/>
            </p:cNvSpPr>
            <p:nvPr/>
          </p:nvSpPr>
          <p:spPr bwMode="auto">
            <a:xfrm>
              <a:off x="0" y="0"/>
              <a:ext cx="2320263" cy="576064"/>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93" name="TextBox 35"/>
            <p:cNvSpPr>
              <a:spLocks noChangeArrowheads="1"/>
            </p:cNvSpPr>
            <p:nvPr/>
          </p:nvSpPr>
          <p:spPr bwMode="auto">
            <a:xfrm>
              <a:off x="370029" y="128274"/>
              <a:ext cx="1560715" cy="319516"/>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7180" name="组合 17"/>
          <p:cNvGrpSpPr>
            <a:grpSpLocks/>
          </p:cNvGrpSpPr>
          <p:nvPr/>
        </p:nvGrpSpPr>
        <p:grpSpPr bwMode="auto">
          <a:xfrm>
            <a:off x="979488" y="4143375"/>
            <a:ext cx="2384425" cy="722313"/>
            <a:chOff x="0" y="0"/>
            <a:chExt cx="1904222" cy="576064"/>
          </a:xfrm>
        </p:grpSpPr>
        <p:sp>
          <p:nvSpPr>
            <p:cNvPr id="7190" name="矩形 18"/>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262626"/>
                </a:solidFill>
                <a:latin typeface="宋体" panose="02010600030101010101" pitchFamily="2" charset="-122"/>
                <a:sym typeface="宋体" panose="02010600030101010101" pitchFamily="2" charset="-122"/>
              </a:endParaRPr>
            </a:p>
          </p:txBody>
        </p:sp>
        <p:sp>
          <p:nvSpPr>
            <p:cNvPr id="7191" name="TextBox 36"/>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7181" name="组合 20"/>
          <p:cNvGrpSpPr>
            <a:grpSpLocks/>
          </p:cNvGrpSpPr>
          <p:nvPr/>
        </p:nvGrpSpPr>
        <p:grpSpPr bwMode="auto">
          <a:xfrm>
            <a:off x="3554413" y="4143375"/>
            <a:ext cx="2384425" cy="722313"/>
            <a:chOff x="0" y="0"/>
            <a:chExt cx="1904222" cy="576064"/>
          </a:xfrm>
        </p:grpSpPr>
        <p:sp>
          <p:nvSpPr>
            <p:cNvPr id="7188" name="矩形 21"/>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262626"/>
                </a:solidFill>
                <a:latin typeface="宋体" panose="02010600030101010101" pitchFamily="2" charset="-122"/>
                <a:sym typeface="宋体" panose="02010600030101010101" pitchFamily="2" charset="-122"/>
              </a:endParaRPr>
            </a:p>
          </p:txBody>
        </p:sp>
        <p:sp>
          <p:nvSpPr>
            <p:cNvPr id="7189" name="TextBox 37"/>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7182" name="组合 23"/>
          <p:cNvGrpSpPr>
            <a:grpSpLocks/>
          </p:cNvGrpSpPr>
          <p:nvPr/>
        </p:nvGrpSpPr>
        <p:grpSpPr bwMode="auto">
          <a:xfrm>
            <a:off x="6169025" y="4143375"/>
            <a:ext cx="2384425" cy="722313"/>
            <a:chOff x="0" y="0"/>
            <a:chExt cx="1904222" cy="576064"/>
          </a:xfrm>
        </p:grpSpPr>
        <p:sp>
          <p:nvSpPr>
            <p:cNvPr id="7186" name="矩形 24"/>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262626"/>
                </a:solidFill>
                <a:latin typeface="宋体" panose="02010600030101010101" pitchFamily="2" charset="-122"/>
                <a:sym typeface="宋体" panose="02010600030101010101" pitchFamily="2" charset="-122"/>
              </a:endParaRPr>
            </a:p>
          </p:txBody>
        </p:sp>
        <p:sp>
          <p:nvSpPr>
            <p:cNvPr id="7187" name="TextBox 38"/>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7183" name="组合 26"/>
          <p:cNvGrpSpPr>
            <a:grpSpLocks/>
          </p:cNvGrpSpPr>
          <p:nvPr/>
        </p:nvGrpSpPr>
        <p:grpSpPr bwMode="auto">
          <a:xfrm>
            <a:off x="8785225" y="4143375"/>
            <a:ext cx="2384425" cy="722313"/>
            <a:chOff x="0" y="0"/>
            <a:chExt cx="1904222" cy="576064"/>
          </a:xfrm>
        </p:grpSpPr>
        <p:sp>
          <p:nvSpPr>
            <p:cNvPr id="7184" name="矩形 27"/>
            <p:cNvSpPr>
              <a:spLocks noChangeArrowheads="1"/>
            </p:cNvSpPr>
            <p:nvPr/>
          </p:nvSpPr>
          <p:spPr bwMode="auto">
            <a:xfrm>
              <a:off x="0" y="0"/>
              <a:ext cx="1904222" cy="576064"/>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262626"/>
                </a:solidFill>
                <a:latin typeface="宋体" panose="02010600030101010101" pitchFamily="2" charset="-122"/>
                <a:sym typeface="宋体" panose="02010600030101010101" pitchFamily="2" charset="-122"/>
              </a:endParaRPr>
            </a:p>
          </p:txBody>
        </p:sp>
        <p:sp>
          <p:nvSpPr>
            <p:cNvPr id="7185" name="TextBox 39"/>
            <p:cNvSpPr>
              <a:spLocks noChangeArrowheads="1"/>
            </p:cNvSpPr>
            <p:nvPr/>
          </p:nvSpPr>
          <p:spPr bwMode="auto">
            <a:xfrm>
              <a:off x="325367" y="140563"/>
              <a:ext cx="1253487" cy="29493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126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1269"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图表 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44513" y="1438275"/>
            <a:ext cx="11102975"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229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2293"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图表 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73063" y="1416050"/>
            <a:ext cx="812800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5" name="组合 2"/>
          <p:cNvGrpSpPr>
            <a:grpSpLocks/>
          </p:cNvGrpSpPr>
          <p:nvPr/>
        </p:nvGrpSpPr>
        <p:grpSpPr bwMode="auto">
          <a:xfrm>
            <a:off x="8470900" y="2797175"/>
            <a:ext cx="654050" cy="654050"/>
            <a:chOff x="0" y="0"/>
            <a:chExt cx="682468" cy="682468"/>
          </a:xfrm>
        </p:grpSpPr>
        <p:sp>
          <p:nvSpPr>
            <p:cNvPr id="12301" name="椭圆 3"/>
            <p:cNvSpPr>
              <a:spLocks noChangeArrowheads="1"/>
            </p:cNvSpPr>
            <p:nvPr/>
          </p:nvSpPr>
          <p:spPr bwMode="auto">
            <a:xfrm>
              <a:off x="0" y="0"/>
              <a:ext cx="682468" cy="682468"/>
            </a:xfrm>
            <a:prstGeom prst="ellipse">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2302" name="KSO_Shape"/>
            <p:cNvSpPr>
              <a:spLocks noChangeArrowheads="1"/>
            </p:cNvSpPr>
            <p:nvPr/>
          </p:nvSpPr>
          <p:spPr bwMode="auto">
            <a:xfrm>
              <a:off x="201297" y="150411"/>
              <a:ext cx="279875" cy="381647"/>
            </a:xfrm>
            <a:custGeom>
              <a:avLst/>
              <a:gdLst>
                <a:gd name="T0" fmla="*/ 47 w 1387475"/>
                <a:gd name="T1" fmla="*/ 99 h 1890713"/>
                <a:gd name="T2" fmla="*/ 18 w 1387475"/>
                <a:gd name="T3" fmla="*/ 91 h 1890713"/>
                <a:gd name="T4" fmla="*/ 76 w 1387475"/>
                <a:gd name="T5" fmla="*/ 75 h 1890713"/>
                <a:gd name="T6" fmla="*/ 76 w 1387475"/>
                <a:gd name="T7" fmla="*/ 76 h 1890713"/>
                <a:gd name="T8" fmla="*/ 67 w 1387475"/>
                <a:gd name="T9" fmla="*/ 51 h 1890713"/>
                <a:gd name="T10" fmla="*/ 78 w 1387475"/>
                <a:gd name="T11" fmla="*/ 53 h 1890713"/>
                <a:gd name="T12" fmla="*/ 87 w 1387475"/>
                <a:gd name="T13" fmla="*/ 58 h 1890713"/>
                <a:gd name="T14" fmla="*/ 93 w 1387475"/>
                <a:gd name="T15" fmla="*/ 64 h 1890713"/>
                <a:gd name="T16" fmla="*/ 94 w 1387475"/>
                <a:gd name="T17" fmla="*/ 67 h 1890713"/>
                <a:gd name="T18" fmla="*/ 94 w 1387475"/>
                <a:gd name="T19" fmla="*/ 74 h 1890713"/>
                <a:gd name="T20" fmla="*/ 90 w 1387475"/>
                <a:gd name="T21" fmla="*/ 86 h 1890713"/>
                <a:gd name="T22" fmla="*/ 75 w 1387475"/>
                <a:gd name="T23" fmla="*/ 112 h 1890713"/>
                <a:gd name="T24" fmla="*/ 16 w 1387475"/>
                <a:gd name="T25" fmla="*/ 107 h 1890713"/>
                <a:gd name="T26" fmla="*/ 9 w 1387475"/>
                <a:gd name="T27" fmla="*/ 109 h 1890713"/>
                <a:gd name="T28" fmla="*/ 5 w 1387475"/>
                <a:gd name="T29" fmla="*/ 103 h 1890713"/>
                <a:gd name="T30" fmla="*/ 1 w 1387475"/>
                <a:gd name="T31" fmla="*/ 76 h 1890713"/>
                <a:gd name="T32" fmla="*/ 0 w 1387475"/>
                <a:gd name="T33" fmla="*/ 67 h 1890713"/>
                <a:gd name="T34" fmla="*/ 1 w 1387475"/>
                <a:gd name="T35" fmla="*/ 63 h 1890713"/>
                <a:gd name="T36" fmla="*/ 4 w 1387475"/>
                <a:gd name="T37" fmla="*/ 60 h 1890713"/>
                <a:gd name="T38" fmla="*/ 12 w 1387475"/>
                <a:gd name="T39" fmla="*/ 56 h 1890713"/>
                <a:gd name="T40" fmla="*/ 22 w 1387475"/>
                <a:gd name="T41" fmla="*/ 52 h 1890713"/>
                <a:gd name="T42" fmla="*/ 33 w 1387475"/>
                <a:gd name="T43" fmla="*/ 51 h 1890713"/>
                <a:gd name="T44" fmla="*/ 50 w 1387475"/>
                <a:gd name="T45" fmla="*/ 60 h 1890713"/>
                <a:gd name="T46" fmla="*/ 63 w 1387475"/>
                <a:gd name="T47" fmla="*/ 51 h 1890713"/>
                <a:gd name="T48" fmla="*/ 51 w 1387475"/>
                <a:gd name="T49" fmla="*/ 0 h 1890713"/>
                <a:gd name="T50" fmla="*/ 60 w 1387475"/>
                <a:gd name="T51" fmla="*/ 2 h 1890713"/>
                <a:gd name="T52" fmla="*/ 66 w 1387475"/>
                <a:gd name="T53" fmla="*/ 6 h 1890713"/>
                <a:gd name="T54" fmla="*/ 66 w 1387475"/>
                <a:gd name="T55" fmla="*/ 9 h 1890713"/>
                <a:gd name="T56" fmla="*/ 63 w 1387475"/>
                <a:gd name="T57" fmla="*/ 13 h 1890713"/>
                <a:gd name="T58" fmla="*/ 58 w 1387475"/>
                <a:gd name="T59" fmla="*/ 14 h 1890713"/>
                <a:gd name="T60" fmla="*/ 50 w 1387475"/>
                <a:gd name="T61" fmla="*/ 11 h 1890713"/>
                <a:gd name="T62" fmla="*/ 61 w 1387475"/>
                <a:gd name="T63" fmla="*/ 16 h 1890713"/>
                <a:gd name="T64" fmla="*/ 65 w 1387475"/>
                <a:gd name="T65" fmla="*/ 16 h 1890713"/>
                <a:gd name="T66" fmla="*/ 66 w 1387475"/>
                <a:gd name="T67" fmla="*/ 18 h 1890713"/>
                <a:gd name="T68" fmla="*/ 67 w 1387475"/>
                <a:gd name="T69" fmla="*/ 20 h 1890713"/>
                <a:gd name="T70" fmla="*/ 68 w 1387475"/>
                <a:gd name="T71" fmla="*/ 23 h 1890713"/>
                <a:gd name="T72" fmla="*/ 68 w 1387475"/>
                <a:gd name="T73" fmla="*/ 27 h 1890713"/>
                <a:gd name="T74" fmla="*/ 68 w 1387475"/>
                <a:gd name="T75" fmla="*/ 32 h 1890713"/>
                <a:gd name="T76" fmla="*/ 66 w 1387475"/>
                <a:gd name="T77" fmla="*/ 33 h 1890713"/>
                <a:gd name="T78" fmla="*/ 65 w 1387475"/>
                <a:gd name="T79" fmla="*/ 31 h 1890713"/>
                <a:gd name="T80" fmla="*/ 63 w 1387475"/>
                <a:gd name="T81" fmla="*/ 40 h 1890713"/>
                <a:gd name="T82" fmla="*/ 58 w 1387475"/>
                <a:gd name="T83" fmla="*/ 46 h 1890713"/>
                <a:gd name="T84" fmla="*/ 53 w 1387475"/>
                <a:gd name="T85" fmla="*/ 50 h 1890713"/>
                <a:gd name="T86" fmla="*/ 47 w 1387475"/>
                <a:gd name="T87" fmla="*/ 51 h 1890713"/>
                <a:gd name="T88" fmla="*/ 43 w 1387475"/>
                <a:gd name="T89" fmla="*/ 50 h 1890713"/>
                <a:gd name="T90" fmla="*/ 37 w 1387475"/>
                <a:gd name="T91" fmla="*/ 46 h 1890713"/>
                <a:gd name="T92" fmla="*/ 32 w 1387475"/>
                <a:gd name="T93" fmla="*/ 40 h 1890713"/>
                <a:gd name="T94" fmla="*/ 29 w 1387475"/>
                <a:gd name="T95" fmla="*/ 32 h 1890713"/>
                <a:gd name="T96" fmla="*/ 28 w 1387475"/>
                <a:gd name="T97" fmla="*/ 34 h 1890713"/>
                <a:gd name="T98" fmla="*/ 27 w 1387475"/>
                <a:gd name="T99" fmla="*/ 32 h 1890713"/>
                <a:gd name="T100" fmla="*/ 26 w 1387475"/>
                <a:gd name="T101" fmla="*/ 27 h 1890713"/>
                <a:gd name="T102" fmla="*/ 27 w 1387475"/>
                <a:gd name="T103" fmla="*/ 22 h 1890713"/>
                <a:gd name="T104" fmla="*/ 28 w 1387475"/>
                <a:gd name="T105" fmla="*/ 21 h 1890713"/>
                <a:gd name="T106" fmla="*/ 28 w 1387475"/>
                <a:gd name="T107" fmla="*/ 16 h 1890713"/>
                <a:gd name="T108" fmla="*/ 29 w 1387475"/>
                <a:gd name="T109" fmla="*/ 10 h 1890713"/>
                <a:gd name="T110" fmla="*/ 28 w 1387475"/>
                <a:gd name="T111" fmla="*/ 8 h 1890713"/>
                <a:gd name="T112" fmla="*/ 32 w 1387475"/>
                <a:gd name="T113" fmla="*/ 5 h 1890713"/>
                <a:gd name="T114" fmla="*/ 38 w 1387475"/>
                <a:gd name="T115" fmla="*/ 2 h 1890713"/>
                <a:gd name="T116" fmla="*/ 45 w 1387475"/>
                <a:gd name="T117" fmla="*/ 0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87475"/>
                <a:gd name="T178" fmla="*/ 0 h 1890713"/>
                <a:gd name="T179" fmla="*/ 1387475 w 1387475"/>
                <a:gd name="T180" fmla="*/ 1890713 h 18907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12296" name="组合 5"/>
          <p:cNvGrpSpPr>
            <a:grpSpLocks/>
          </p:cNvGrpSpPr>
          <p:nvPr/>
        </p:nvGrpSpPr>
        <p:grpSpPr bwMode="auto">
          <a:xfrm>
            <a:off x="8470900" y="4378325"/>
            <a:ext cx="654050" cy="654050"/>
            <a:chOff x="0" y="0"/>
            <a:chExt cx="682468" cy="682468"/>
          </a:xfrm>
        </p:grpSpPr>
        <p:sp>
          <p:nvSpPr>
            <p:cNvPr id="12299" name="椭圆 6"/>
            <p:cNvSpPr>
              <a:spLocks noChangeArrowheads="1"/>
            </p:cNvSpPr>
            <p:nvPr/>
          </p:nvSpPr>
          <p:spPr bwMode="auto">
            <a:xfrm>
              <a:off x="0" y="0"/>
              <a:ext cx="682468" cy="682468"/>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2300" name="KSO_Shape"/>
            <p:cNvSpPr>
              <a:spLocks noChangeArrowheads="1"/>
            </p:cNvSpPr>
            <p:nvPr/>
          </p:nvSpPr>
          <p:spPr bwMode="auto">
            <a:xfrm>
              <a:off x="172515" y="178139"/>
              <a:ext cx="337439" cy="326191"/>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2297" name="矩形 8"/>
          <p:cNvSpPr>
            <a:spLocks noChangeArrowheads="1"/>
          </p:cNvSpPr>
          <p:nvPr/>
        </p:nvSpPr>
        <p:spPr bwMode="auto">
          <a:xfrm>
            <a:off x="9213850" y="2646363"/>
            <a:ext cx="2692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点击添加内容文本</a:t>
            </a:r>
            <a:endParaRPr lang="en-US" altLang="zh-CN" sz="2000" b="1">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r>
              <a:rPr lang="zh-CN" altLang="en-US" sz="14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4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zh-CN" altLang="en-US"/>
          </a:p>
        </p:txBody>
      </p:sp>
      <p:sp>
        <p:nvSpPr>
          <p:cNvPr id="12298" name="矩形 9"/>
          <p:cNvSpPr>
            <a:spLocks noChangeArrowheads="1"/>
          </p:cNvSpPr>
          <p:nvPr/>
        </p:nvSpPr>
        <p:spPr bwMode="auto">
          <a:xfrm>
            <a:off x="9290050" y="4289425"/>
            <a:ext cx="2692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点击添加内容文本</a:t>
            </a:r>
            <a:endParaRPr lang="en-US" altLang="zh-CN" sz="2000" b="1">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r>
              <a:rPr lang="zh-CN" altLang="en-US" sz="14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4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zh-CN" altLang="en-US"/>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434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4341"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23"/>
          <p:cNvSpPr>
            <a:spLocks noChangeArrowheads="1"/>
          </p:cNvSpPr>
          <p:nvPr/>
        </p:nvSpPr>
        <p:spPr bwMode="auto">
          <a:xfrm>
            <a:off x="5359400" y="3262313"/>
            <a:ext cx="14747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00" b="1">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2600" b="1">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343" name="组合 2"/>
          <p:cNvGrpSpPr>
            <a:grpSpLocks/>
          </p:cNvGrpSpPr>
          <p:nvPr/>
        </p:nvGrpSpPr>
        <p:grpSpPr bwMode="auto">
          <a:xfrm>
            <a:off x="3819525" y="2049463"/>
            <a:ext cx="4306888" cy="4038600"/>
            <a:chOff x="0" y="0"/>
            <a:chExt cx="3763541" cy="3478292"/>
          </a:xfrm>
        </p:grpSpPr>
        <p:sp>
          <p:nvSpPr>
            <p:cNvPr id="14362" name="AutoShape 4"/>
            <p:cNvSpPr>
              <a:spLocks noChangeArrowheads="1"/>
            </p:cNvSpPr>
            <p:nvPr/>
          </p:nvSpPr>
          <p:spPr bwMode="auto">
            <a:xfrm rot="-2232521">
              <a:off x="0" y="0"/>
              <a:ext cx="3763541" cy="347829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endParaRPr lang="zh-CN" altLang="en-US"/>
            </a:p>
          </p:txBody>
        </p:sp>
        <p:sp>
          <p:nvSpPr>
            <p:cNvPr id="16393" name="WordArt 7"/>
            <p:cNvSpPr>
              <a:spLocks noChangeArrowheads="1" noChangeShapeType="1" noTextEdit="1"/>
            </p:cNvSpPr>
            <p:nvPr/>
          </p:nvSpPr>
          <p:spPr bwMode="auto">
            <a:xfrm rot="3394332">
              <a:off x="1373567" y="482429"/>
              <a:ext cx="2105025"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6007"/>
                </a:avLst>
              </a:prstTxWarp>
            </a:bodyPr>
            <a:lstStyle/>
            <a:p>
              <a:pPr algn="ctr">
                <a:defRPr/>
              </a:pPr>
              <a:r>
                <a:rPr lang="zh-CN" altLang="en-US" sz="2000" strike="sngStrike" kern="10">
                  <a:solidFill>
                    <a:srgbClr val="262626"/>
                  </a:solidFill>
                  <a:latin typeface="微软雅黑"/>
                  <a:ea typeface="微软雅黑"/>
                </a:rPr>
                <a:t>单击此处添加文字</a:t>
              </a:r>
            </a:p>
          </p:txBody>
        </p:sp>
      </p:grpSp>
      <p:grpSp>
        <p:nvGrpSpPr>
          <p:cNvPr id="14344" name="组合 5"/>
          <p:cNvGrpSpPr>
            <a:grpSpLocks/>
          </p:cNvGrpSpPr>
          <p:nvPr/>
        </p:nvGrpSpPr>
        <p:grpSpPr bwMode="auto">
          <a:xfrm>
            <a:off x="7635875" y="2232025"/>
            <a:ext cx="2751138" cy="1274763"/>
            <a:chOff x="0" y="0"/>
            <a:chExt cx="2403475" cy="1098167"/>
          </a:xfrm>
        </p:grpSpPr>
        <p:sp>
          <p:nvSpPr>
            <p:cNvPr id="14359" name="Line 19"/>
            <p:cNvSpPr>
              <a:spLocks noChangeShapeType="1"/>
            </p:cNvSpPr>
            <p:nvPr/>
          </p:nvSpPr>
          <p:spPr bwMode="auto">
            <a:xfrm flipH="1">
              <a:off x="0" y="369248"/>
              <a:ext cx="2403475"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4360" name="TextBox 19"/>
            <p:cNvSpPr>
              <a:spLocks noChangeArrowheads="1"/>
            </p:cNvSpPr>
            <p:nvPr/>
          </p:nvSpPr>
          <p:spPr bwMode="auto">
            <a:xfrm>
              <a:off x="638688"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361" name="TextBox 20"/>
            <p:cNvSpPr>
              <a:spLocks noChangeArrowheads="1"/>
            </p:cNvSpPr>
            <p:nvPr/>
          </p:nvSpPr>
          <p:spPr bwMode="auto">
            <a:xfrm>
              <a:off x="524524" y="392363"/>
              <a:ext cx="1869436"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a:p>
          </p:txBody>
        </p:sp>
      </p:grpSp>
      <p:grpSp>
        <p:nvGrpSpPr>
          <p:cNvPr id="14345" name="组合 1"/>
          <p:cNvGrpSpPr>
            <a:grpSpLocks/>
          </p:cNvGrpSpPr>
          <p:nvPr/>
        </p:nvGrpSpPr>
        <p:grpSpPr bwMode="auto">
          <a:xfrm>
            <a:off x="4124325" y="2008188"/>
            <a:ext cx="4306888" cy="4037012"/>
            <a:chOff x="0" y="0"/>
            <a:chExt cx="3764584" cy="3477329"/>
          </a:xfrm>
        </p:grpSpPr>
        <p:sp>
          <p:nvSpPr>
            <p:cNvPr id="14357" name="AutoShape 6"/>
            <p:cNvSpPr>
              <a:spLocks noChangeArrowheads="1"/>
            </p:cNvSpPr>
            <p:nvPr/>
          </p:nvSpPr>
          <p:spPr bwMode="auto">
            <a:xfrm rot="-9453040">
              <a:off x="0" y="0"/>
              <a:ext cx="3764584" cy="347732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5A5A5"/>
            </a:solidFill>
            <a:ln w="3175" cap="flat" cmpd="sng">
              <a:solidFill>
                <a:srgbClr val="EAEAEA"/>
              </a:solidFill>
              <a:miter lim="800000"/>
              <a:headEnd/>
              <a:tailEnd/>
            </a:ln>
          </p:spPr>
          <p:txBody>
            <a:bodyPr anchor="ctr"/>
            <a:lstStyle/>
            <a:p>
              <a:endParaRPr lang="zh-CN" altLang="en-US"/>
            </a:p>
          </p:txBody>
        </p:sp>
        <p:sp>
          <p:nvSpPr>
            <p:cNvPr id="16400" name="WordArt 9"/>
            <p:cNvSpPr>
              <a:spLocks noChangeArrowheads="1" noChangeShapeType="1" noTextEdit="1"/>
            </p:cNvSpPr>
            <p:nvPr/>
          </p:nvSpPr>
          <p:spPr bwMode="auto">
            <a:xfrm rot="17984564">
              <a:off x="219730" y="577467"/>
              <a:ext cx="2105025" cy="17700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3391"/>
                </a:avLst>
              </a:prstTxWarp>
            </a:bodyPr>
            <a:lstStyle/>
            <a:p>
              <a:pPr algn="ctr">
                <a:defRPr/>
              </a:pPr>
              <a:r>
                <a:rPr lang="zh-CN" altLang="en-US" sz="2000" strike="sngStrike" kern="10">
                  <a:solidFill>
                    <a:srgbClr val="262626"/>
                  </a:solidFill>
                  <a:latin typeface="微软雅黑"/>
                  <a:ea typeface="微软雅黑"/>
                </a:rPr>
                <a:t>单击此处添加文字</a:t>
              </a:r>
            </a:p>
          </p:txBody>
        </p:sp>
      </p:grpSp>
      <p:grpSp>
        <p:nvGrpSpPr>
          <p:cNvPr id="14346" name="组合 12"/>
          <p:cNvGrpSpPr>
            <a:grpSpLocks/>
          </p:cNvGrpSpPr>
          <p:nvPr/>
        </p:nvGrpSpPr>
        <p:grpSpPr bwMode="auto">
          <a:xfrm>
            <a:off x="1319213" y="3378200"/>
            <a:ext cx="2770187" cy="1295400"/>
            <a:chOff x="0" y="0"/>
            <a:chExt cx="2420667" cy="1114711"/>
          </a:xfrm>
        </p:grpSpPr>
        <p:sp>
          <p:nvSpPr>
            <p:cNvPr id="14354" name="Line 17"/>
            <p:cNvSpPr>
              <a:spLocks noChangeShapeType="1"/>
            </p:cNvSpPr>
            <p:nvPr/>
          </p:nvSpPr>
          <p:spPr bwMode="auto">
            <a:xfrm>
              <a:off x="15605" y="363805"/>
              <a:ext cx="2405062"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4355" name="TextBox 42"/>
            <p:cNvSpPr>
              <a:spLocks noChangeArrowheads="1"/>
            </p:cNvSpPr>
            <p:nvPr/>
          </p:nvSpPr>
          <p:spPr bwMode="auto">
            <a:xfrm>
              <a:off x="1"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356" name="TextBox 43"/>
            <p:cNvSpPr>
              <a:spLocks noChangeArrowheads="1"/>
            </p:cNvSpPr>
            <p:nvPr/>
          </p:nvSpPr>
          <p:spPr bwMode="auto">
            <a:xfrm>
              <a:off x="0" y="408907"/>
              <a:ext cx="1888314"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a:p>
          </p:txBody>
        </p:sp>
      </p:grpSp>
      <p:grpSp>
        <p:nvGrpSpPr>
          <p:cNvPr id="14347" name="组合 3"/>
          <p:cNvGrpSpPr>
            <a:grpSpLocks/>
          </p:cNvGrpSpPr>
          <p:nvPr/>
        </p:nvGrpSpPr>
        <p:grpSpPr bwMode="auto">
          <a:xfrm>
            <a:off x="4102100" y="1603375"/>
            <a:ext cx="3979863" cy="4370388"/>
            <a:chOff x="0" y="0"/>
            <a:chExt cx="3477329" cy="3764584"/>
          </a:xfrm>
        </p:grpSpPr>
        <p:sp>
          <p:nvSpPr>
            <p:cNvPr id="14352" name="AutoShape 5"/>
            <p:cNvSpPr>
              <a:spLocks noChangeArrowheads="1"/>
            </p:cNvSpPr>
            <p:nvPr/>
          </p:nvSpPr>
          <p:spPr bwMode="auto">
            <a:xfrm rot="5078397">
              <a:off x="-143627" y="143625"/>
              <a:ext cx="3764584" cy="347732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F3F3F"/>
            </a:solidFill>
            <a:ln w="3175" cap="flat" cmpd="sng">
              <a:solidFill>
                <a:srgbClr val="D3E2FF"/>
              </a:solidFill>
              <a:miter lim="800000"/>
              <a:headEnd/>
              <a:tailEnd/>
            </a:ln>
          </p:spPr>
          <p:txBody>
            <a:bodyPr lIns="0" rIns="0" anchor="ctr"/>
            <a:lstStyle/>
            <a:p>
              <a:endParaRPr lang="zh-CN" altLang="en-US"/>
            </a:p>
          </p:txBody>
        </p:sp>
        <p:sp>
          <p:nvSpPr>
            <p:cNvPr id="16407" name="WordArt 8"/>
            <p:cNvSpPr>
              <a:spLocks noChangeArrowheads="1" noChangeShapeType="1" noTextEdit="1"/>
            </p:cNvSpPr>
            <p:nvPr/>
          </p:nvSpPr>
          <p:spPr bwMode="auto">
            <a:xfrm rot="79672">
              <a:off x="498799" y="1639250"/>
              <a:ext cx="2474912"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788643"/>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14348" name="组合 19"/>
          <p:cNvGrpSpPr>
            <a:grpSpLocks/>
          </p:cNvGrpSpPr>
          <p:nvPr/>
        </p:nvGrpSpPr>
        <p:grpSpPr bwMode="auto">
          <a:xfrm>
            <a:off x="7505700" y="4994275"/>
            <a:ext cx="2832100" cy="1169988"/>
            <a:chOff x="0" y="0"/>
            <a:chExt cx="2474298" cy="1007275"/>
          </a:xfrm>
        </p:grpSpPr>
        <p:sp>
          <p:nvSpPr>
            <p:cNvPr id="14349" name="Line 18"/>
            <p:cNvSpPr>
              <a:spLocks noChangeShapeType="1"/>
            </p:cNvSpPr>
            <p:nvPr/>
          </p:nvSpPr>
          <p:spPr bwMode="auto">
            <a:xfrm flipH="1">
              <a:off x="0" y="359042"/>
              <a:ext cx="2405062" cy="1"/>
            </a:xfrm>
            <a:prstGeom prst="line">
              <a:avLst/>
            </a:prstGeom>
            <a:noFill/>
            <a:ln w="19050">
              <a:solidFill>
                <a:srgbClr val="3B3B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4350" name="TextBox 19"/>
            <p:cNvSpPr>
              <a:spLocks noChangeArrowheads="1"/>
            </p:cNvSpPr>
            <p:nvPr/>
          </p:nvSpPr>
          <p:spPr bwMode="auto">
            <a:xfrm>
              <a:off x="691075"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351" name="TextBox 20"/>
            <p:cNvSpPr>
              <a:spLocks noChangeArrowheads="1"/>
            </p:cNvSpPr>
            <p:nvPr/>
          </p:nvSpPr>
          <p:spPr bwMode="auto">
            <a:xfrm>
              <a:off x="745511" y="458727"/>
              <a:ext cx="1728787"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a:t>
              </a:r>
            </a:p>
          </p:txBody>
        </p:sp>
      </p:gr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819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8197"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任意多边形 1"/>
          <p:cNvSpPr>
            <a:spLocks noChangeArrowheads="1"/>
          </p:cNvSpPr>
          <p:nvPr/>
        </p:nvSpPr>
        <p:spPr bwMode="auto">
          <a:xfrm>
            <a:off x="5111750" y="1517650"/>
            <a:ext cx="1778000" cy="1776413"/>
          </a:xfrm>
          <a:custGeom>
            <a:avLst/>
            <a:gdLst>
              <a:gd name="T0" fmla="*/ 0 w 1776758"/>
              <a:gd name="T1" fmla="*/ 887347 h 1776758"/>
              <a:gd name="T2" fmla="*/ 892111 w 1776758"/>
              <a:gd name="T3" fmla="*/ 0 h 1776758"/>
              <a:gd name="T4" fmla="*/ 1784223 w 1776758"/>
              <a:gd name="T5" fmla="*/ 887347 h 1776758"/>
              <a:gd name="T6" fmla="*/ 892111 w 1776758"/>
              <a:gd name="T7" fmla="*/ 1774688 h 1776758"/>
              <a:gd name="T8" fmla="*/ 0 w 1776758"/>
              <a:gd name="T9" fmla="*/ 887347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8199" name="任意多边形 2"/>
          <p:cNvSpPr>
            <a:spLocks noChangeArrowheads="1"/>
          </p:cNvSpPr>
          <p:nvPr/>
        </p:nvSpPr>
        <p:spPr bwMode="auto">
          <a:xfrm>
            <a:off x="5484813" y="3438525"/>
            <a:ext cx="1030287" cy="1031875"/>
          </a:xfrm>
          <a:custGeom>
            <a:avLst/>
            <a:gdLst>
              <a:gd name="T0" fmla="*/ 136409 w 1030520"/>
              <a:gd name="T1" fmla="*/ 397191 h 1030520"/>
              <a:gd name="T2" fmla="*/ 393537 w 1030520"/>
              <a:gd name="T3" fmla="*/ 397191 h 1030520"/>
              <a:gd name="T4" fmla="*/ 393537 w 1030520"/>
              <a:gd name="T5" fmla="*/ 137677 h 1030520"/>
              <a:gd name="T6" fmla="*/ 635585 w 1030520"/>
              <a:gd name="T7" fmla="*/ 137677 h 1030520"/>
              <a:gd name="T8" fmla="*/ 635585 w 1030520"/>
              <a:gd name="T9" fmla="*/ 397191 h 1030520"/>
              <a:gd name="T10" fmla="*/ 892713 w 1030520"/>
              <a:gd name="T11" fmla="*/ 397191 h 1030520"/>
              <a:gd name="T12" fmla="*/ 892713 w 1030520"/>
              <a:gd name="T13" fmla="*/ 641486 h 1030520"/>
              <a:gd name="T14" fmla="*/ 635585 w 1030520"/>
              <a:gd name="T15" fmla="*/ 641486 h 1030520"/>
              <a:gd name="T16" fmla="*/ 635585 w 1030520"/>
              <a:gd name="T17" fmla="*/ 901000 h 1030520"/>
              <a:gd name="T18" fmla="*/ 393537 w 1030520"/>
              <a:gd name="T19" fmla="*/ 901000 h 1030520"/>
              <a:gd name="T20" fmla="*/ 393537 w 1030520"/>
              <a:gd name="T21" fmla="*/ 641486 h 1030520"/>
              <a:gd name="T22" fmla="*/ 136409 w 1030520"/>
              <a:gd name="T23" fmla="*/ 641486 h 1030520"/>
              <a:gd name="T24" fmla="*/ 136409 w 1030520"/>
              <a:gd name="T25" fmla="*/ 397191 h 10305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0520"/>
              <a:gd name="T40" fmla="*/ 0 h 1030520"/>
              <a:gd name="T41" fmla="*/ 1030520 w 1030520"/>
              <a:gd name="T42" fmla="*/ 1030520 h 10305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6595" tIns="394071" rIns="136595" bIns="394071" anchor="ctr"/>
          <a:lstStyle/>
          <a:p>
            <a:endParaRPr lang="zh-CN" altLang="en-US"/>
          </a:p>
        </p:txBody>
      </p:sp>
      <p:sp>
        <p:nvSpPr>
          <p:cNvPr id="8200" name="任意多边形 3"/>
          <p:cNvSpPr>
            <a:spLocks noChangeArrowheads="1"/>
          </p:cNvSpPr>
          <p:nvPr/>
        </p:nvSpPr>
        <p:spPr bwMode="auto">
          <a:xfrm>
            <a:off x="5111750" y="4613275"/>
            <a:ext cx="1778000" cy="1778000"/>
          </a:xfrm>
          <a:custGeom>
            <a:avLst/>
            <a:gdLst>
              <a:gd name="T0" fmla="*/ 0 w 1776758"/>
              <a:gd name="T1" fmla="*/ 892111 h 1776758"/>
              <a:gd name="T2" fmla="*/ 892111 w 1776758"/>
              <a:gd name="T3" fmla="*/ 0 h 1776758"/>
              <a:gd name="T4" fmla="*/ 1784223 w 1776758"/>
              <a:gd name="T5" fmla="*/ 892111 h 1776758"/>
              <a:gd name="T6" fmla="*/ 892111 w 1776758"/>
              <a:gd name="T7" fmla="*/ 1784223 h 1776758"/>
              <a:gd name="T8" fmla="*/ 0 w 1776758"/>
              <a:gd name="T9" fmla="*/ 892111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8201" name="任意多边形 4"/>
          <p:cNvSpPr>
            <a:spLocks noChangeArrowheads="1"/>
          </p:cNvSpPr>
          <p:nvPr/>
        </p:nvSpPr>
        <p:spPr bwMode="auto">
          <a:xfrm>
            <a:off x="7154863" y="3624263"/>
            <a:ext cx="565150" cy="660400"/>
          </a:xfrm>
          <a:custGeom>
            <a:avLst/>
            <a:gdLst>
              <a:gd name="T0" fmla="*/ 0 w 565009"/>
              <a:gd name="T1" fmla="*/ 131527 h 660954"/>
              <a:gd name="T2" fmla="*/ 282931 w 565009"/>
              <a:gd name="T3" fmla="*/ 131527 h 660954"/>
              <a:gd name="T4" fmla="*/ 282931 w 565009"/>
              <a:gd name="T5" fmla="*/ 0 h 660954"/>
              <a:gd name="T6" fmla="*/ 565855 w 565009"/>
              <a:gd name="T7" fmla="*/ 328818 h 660954"/>
              <a:gd name="T8" fmla="*/ 282931 w 565009"/>
              <a:gd name="T9" fmla="*/ 657636 h 660954"/>
              <a:gd name="T10" fmla="*/ 282931 w 565009"/>
              <a:gd name="T11" fmla="*/ 526110 h 660954"/>
              <a:gd name="T12" fmla="*/ 0 w 565009"/>
              <a:gd name="T13" fmla="*/ 526110 h 660954"/>
              <a:gd name="T14" fmla="*/ 0 w 565009"/>
              <a:gd name="T15" fmla="*/ 131527 h 660954"/>
              <a:gd name="T16" fmla="*/ 0 60000 65536"/>
              <a:gd name="T17" fmla="*/ 0 60000 65536"/>
              <a:gd name="T18" fmla="*/ 0 60000 65536"/>
              <a:gd name="T19" fmla="*/ 0 60000 65536"/>
              <a:gd name="T20" fmla="*/ 0 60000 65536"/>
              <a:gd name="T21" fmla="*/ 0 60000 65536"/>
              <a:gd name="T22" fmla="*/ 0 60000 65536"/>
              <a:gd name="T23" fmla="*/ 0 60000 65536"/>
              <a:gd name="T24" fmla="*/ 0 w 565009"/>
              <a:gd name="T25" fmla="*/ 0 h 660954"/>
              <a:gd name="T26" fmla="*/ 565009 w 565009"/>
              <a:gd name="T27" fmla="*/ 660954 h 6609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32191" rIns="169503" bIns="132191" anchor="ctr"/>
          <a:lstStyle/>
          <a:p>
            <a:endParaRPr lang="zh-CN" altLang="en-US"/>
          </a:p>
        </p:txBody>
      </p:sp>
      <p:sp>
        <p:nvSpPr>
          <p:cNvPr id="8202" name="任意多边形 5"/>
          <p:cNvSpPr>
            <a:spLocks noChangeArrowheads="1"/>
          </p:cNvSpPr>
          <p:nvPr/>
        </p:nvSpPr>
        <p:spPr bwMode="auto">
          <a:xfrm>
            <a:off x="7954963" y="2178050"/>
            <a:ext cx="3552825" cy="3552825"/>
          </a:xfrm>
          <a:custGeom>
            <a:avLst/>
            <a:gdLst>
              <a:gd name="T0" fmla="*/ 0 w 3553517"/>
              <a:gd name="T1" fmla="*/ 1774683 h 3553517"/>
              <a:gd name="T2" fmla="*/ 1774683 w 3553517"/>
              <a:gd name="T3" fmla="*/ 0 h 3553517"/>
              <a:gd name="T4" fmla="*/ 3549368 w 3553517"/>
              <a:gd name="T5" fmla="*/ 1774683 h 3553517"/>
              <a:gd name="T6" fmla="*/ 1774683 w 3553517"/>
              <a:gd name="T7" fmla="*/ 3549368 h 3553517"/>
              <a:gd name="T8" fmla="*/ 0 w 3553517"/>
              <a:gd name="T9" fmla="*/ 1774683 h 3553517"/>
              <a:gd name="T10" fmla="*/ 0 60000 65536"/>
              <a:gd name="T11" fmla="*/ 0 60000 65536"/>
              <a:gd name="T12" fmla="*/ 0 60000 65536"/>
              <a:gd name="T13" fmla="*/ 0 60000 65536"/>
              <a:gd name="T14" fmla="*/ 0 60000 65536"/>
              <a:gd name="T15" fmla="*/ 0 w 3553517"/>
              <a:gd name="T16" fmla="*/ 0 h 3553517"/>
              <a:gd name="T17" fmla="*/ 3553517 w 3553517"/>
              <a:gd name="T18" fmla="*/ 3553517 h 3553517"/>
            </a:gdLst>
            <a:ahLst/>
            <a:cxnLst>
              <a:cxn ang="T10">
                <a:pos x="T0" y="T1"/>
              </a:cxn>
              <a:cxn ang="T11">
                <a:pos x="T2" y="T3"/>
              </a:cxn>
              <a:cxn ang="T12">
                <a:pos x="T4" y="T5"/>
              </a:cxn>
              <a:cxn ang="T13">
                <a:pos x="T6" y="T7"/>
              </a:cxn>
              <a:cxn ang="T14">
                <a:pos x="T8" y="T9"/>
              </a:cxn>
            </a:cxnLst>
            <a:rect l="T15" t="T16" r="T17" b="T18"/>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solidFill>
            <a:srgbClr val="A5A5A5"/>
          </a:solidFill>
          <a:ln w="12700" cap="flat" cmpd="sng">
            <a:solidFill>
              <a:srgbClr val="FFFFFF"/>
            </a:solidFill>
            <a:miter lim="800000"/>
            <a:headEnd/>
            <a:tailEnd/>
          </a:ln>
        </p:spPr>
        <p:txBody>
          <a:bodyPr lIns="602951" tIns="602951" rIns="602951" bIns="602951" anchor="ctr"/>
          <a:lstStyle/>
          <a:p>
            <a:endParaRPr lang="zh-CN" altLang="en-US"/>
          </a:p>
        </p:txBody>
      </p:sp>
      <p:sp>
        <p:nvSpPr>
          <p:cNvPr id="8203" name="KSO_Shape"/>
          <p:cNvSpPr>
            <a:spLocks noChangeArrowheads="1"/>
          </p:cNvSpPr>
          <p:nvPr/>
        </p:nvSpPr>
        <p:spPr bwMode="auto">
          <a:xfrm>
            <a:off x="8669338" y="2782888"/>
            <a:ext cx="2124075" cy="2343150"/>
          </a:xfrm>
          <a:custGeom>
            <a:avLst/>
            <a:gdLst>
              <a:gd name="T0" fmla="*/ 1206292 w 2087563"/>
              <a:gd name="T1" fmla="*/ 1247680 h 2301875"/>
              <a:gd name="T2" fmla="*/ 1414084 w 2087563"/>
              <a:gd name="T3" fmla="*/ 1093950 h 2301875"/>
              <a:gd name="T4" fmla="*/ 1095839 w 2087563"/>
              <a:gd name="T5" fmla="*/ 1266387 h 2301875"/>
              <a:gd name="T6" fmla="*/ 693952 w 2087563"/>
              <a:gd name="T7" fmla="*/ 1099210 h 2301875"/>
              <a:gd name="T8" fmla="*/ 835589 w 2087563"/>
              <a:gd name="T9" fmla="*/ 1286552 h 2301875"/>
              <a:gd name="T10" fmla="*/ 541825 w 2087563"/>
              <a:gd name="T11" fmla="*/ 1146558 h 2301875"/>
              <a:gd name="T12" fmla="*/ 672969 w 2087563"/>
              <a:gd name="T13" fmla="*/ 1207933 h 2301875"/>
              <a:gd name="T14" fmla="*/ 1846387 w 2087563"/>
              <a:gd name="T15" fmla="*/ 933398 h 2301875"/>
              <a:gd name="T16" fmla="*/ 1915693 w 2087563"/>
              <a:gd name="T17" fmla="*/ 1003038 h 2301875"/>
              <a:gd name="T18" fmla="*/ 1063908 w 2087563"/>
              <a:gd name="T19" fmla="*/ 1703557 h 2301875"/>
              <a:gd name="T20" fmla="*/ 1441316 w 2087563"/>
              <a:gd name="T21" fmla="*/ 1339838 h 2301875"/>
              <a:gd name="T22" fmla="*/ 1549061 w 2087563"/>
              <a:gd name="T23" fmla="*/ 1339838 h 2301875"/>
              <a:gd name="T24" fmla="*/ 1571484 w 2087563"/>
              <a:gd name="T25" fmla="*/ 1436400 h 2301875"/>
              <a:gd name="T26" fmla="*/ 1333276 w 2087563"/>
              <a:gd name="T27" fmla="*/ 1736331 h 2301875"/>
              <a:gd name="T28" fmla="*/ 1751742 w 2087563"/>
              <a:gd name="T29" fmla="*/ 1007134 h 2301875"/>
              <a:gd name="T30" fmla="*/ 1817265 w 2087563"/>
              <a:gd name="T31" fmla="*/ 933981 h 2301875"/>
              <a:gd name="T32" fmla="*/ 141237 w 2087563"/>
              <a:gd name="T33" fmla="*/ 956806 h 2301875"/>
              <a:gd name="T34" fmla="*/ 566691 w 2087563"/>
              <a:gd name="T35" fmla="*/ 1783442 h 2301875"/>
              <a:gd name="T36" fmla="*/ 575429 w 2087563"/>
              <a:gd name="T37" fmla="*/ 1712335 h 2301875"/>
              <a:gd name="T38" fmla="*/ 341589 w 2087563"/>
              <a:gd name="T39" fmla="*/ 1381098 h 2301875"/>
              <a:gd name="T40" fmla="*/ 414390 w 2087563"/>
              <a:gd name="T41" fmla="*/ 1320233 h 2301875"/>
              <a:gd name="T42" fmla="*/ 805485 w 2087563"/>
              <a:gd name="T43" fmla="*/ 1628357 h 2301875"/>
              <a:gd name="T44" fmla="*/ 892558 w 2087563"/>
              <a:gd name="T45" fmla="*/ 2068447 h 2301875"/>
              <a:gd name="T46" fmla="*/ 18928 w 2087563"/>
              <a:gd name="T47" fmla="*/ 962659 h 2301875"/>
              <a:gd name="T48" fmla="*/ 1355215 w 2087563"/>
              <a:gd name="T49" fmla="*/ 801100 h 2301875"/>
              <a:gd name="T50" fmla="*/ 1488106 w 2087563"/>
              <a:gd name="T51" fmla="*/ 982010 h 2301875"/>
              <a:gd name="T52" fmla="*/ 986843 w 2087563"/>
              <a:gd name="T53" fmla="*/ 748491 h 2301875"/>
              <a:gd name="T54" fmla="*/ 1288475 w 2087563"/>
              <a:gd name="T55" fmla="*/ 783857 h 2301875"/>
              <a:gd name="T56" fmla="*/ 643534 w 2087563"/>
              <a:gd name="T57" fmla="*/ 950446 h 2301875"/>
              <a:gd name="T58" fmla="*/ 378912 w 2087563"/>
              <a:gd name="T59" fmla="*/ 886441 h 2301875"/>
              <a:gd name="T60" fmla="*/ 563681 w 2087563"/>
              <a:gd name="T61" fmla="*/ 902222 h 2301875"/>
              <a:gd name="T62" fmla="*/ 1338893 w 2087563"/>
              <a:gd name="T63" fmla="*/ 488374 h 2301875"/>
              <a:gd name="T64" fmla="*/ 1546684 w 2087563"/>
              <a:gd name="T65" fmla="*/ 607620 h 2301875"/>
              <a:gd name="T66" fmla="*/ 1290807 w 2087563"/>
              <a:gd name="T67" fmla="*/ 680393 h 2301875"/>
              <a:gd name="T68" fmla="*/ 1248549 w 2087563"/>
              <a:gd name="T69" fmla="*/ 408586 h 2301875"/>
              <a:gd name="T70" fmla="*/ 617015 w 2087563"/>
              <a:gd name="T71" fmla="*/ 644153 h 2301875"/>
              <a:gd name="T72" fmla="*/ 366383 w 2087563"/>
              <a:gd name="T73" fmla="*/ 572255 h 2301875"/>
              <a:gd name="T74" fmla="*/ 561642 w 2087563"/>
              <a:gd name="T75" fmla="*/ 521694 h 2301875"/>
              <a:gd name="T76" fmla="*/ 1247967 w 2087563"/>
              <a:gd name="T77" fmla="*/ 228259 h 2301875"/>
              <a:gd name="T78" fmla="*/ 1355796 w 2087563"/>
              <a:gd name="T79" fmla="*/ 258069 h 2301875"/>
              <a:gd name="T80" fmla="*/ 624591 w 2087563"/>
              <a:gd name="T81" fmla="*/ 200492 h 2301875"/>
              <a:gd name="T82" fmla="*/ 628671 w 2087563"/>
              <a:gd name="T83" fmla="*/ 288174 h 2301875"/>
              <a:gd name="T84" fmla="*/ 1215909 w 2087563"/>
              <a:gd name="T85" fmla="*/ 320324 h 2301875"/>
              <a:gd name="T86" fmla="*/ 1078061 w 2087563"/>
              <a:gd name="T87" fmla="*/ 130934 h 2301875"/>
              <a:gd name="T88" fmla="*/ 848120 w 2087563"/>
              <a:gd name="T89" fmla="*/ 117491 h 2301875"/>
              <a:gd name="T90" fmla="*/ 718726 w 2087563"/>
              <a:gd name="T91" fmla="*/ 263624 h 2301875"/>
              <a:gd name="T92" fmla="*/ 1094963 w 2087563"/>
              <a:gd name="T93" fmla="*/ 14320 h 2301875"/>
              <a:gd name="T94" fmla="*/ 1346469 w 2087563"/>
              <a:gd name="T95" fmla="*/ 120705 h 2301875"/>
              <a:gd name="T96" fmla="*/ 1537067 w 2087563"/>
              <a:gd name="T97" fmla="*/ 311553 h 2301875"/>
              <a:gd name="T98" fmla="*/ 1642859 w 2087563"/>
              <a:gd name="T99" fmla="*/ 563780 h 2301875"/>
              <a:gd name="T100" fmla="*/ 1642859 w 2087563"/>
              <a:gd name="T101" fmla="*/ 848153 h 2301875"/>
              <a:gd name="T102" fmla="*/ 1537067 w 2087563"/>
              <a:gd name="T103" fmla="*/ 1100377 h 2301875"/>
              <a:gd name="T104" fmla="*/ 1346469 w 2087563"/>
              <a:gd name="T105" fmla="*/ 1291228 h 2301875"/>
              <a:gd name="T106" fmla="*/ 1094963 w 2087563"/>
              <a:gd name="T107" fmla="*/ 1397905 h 2301875"/>
              <a:gd name="T108" fmla="*/ 811692 w 2087563"/>
              <a:gd name="T109" fmla="*/ 1397905 h 2301875"/>
              <a:gd name="T110" fmla="*/ 559893 w 2087563"/>
              <a:gd name="T111" fmla="*/ 1291228 h 2301875"/>
              <a:gd name="T112" fmla="*/ 369587 w 2087563"/>
              <a:gd name="T113" fmla="*/ 1100377 h 2301875"/>
              <a:gd name="T114" fmla="*/ 263506 w 2087563"/>
              <a:gd name="T115" fmla="*/ 848153 h 2301875"/>
              <a:gd name="T116" fmla="*/ 263506 w 2087563"/>
              <a:gd name="T117" fmla="*/ 563780 h 2301875"/>
              <a:gd name="T118" fmla="*/ 369587 w 2087563"/>
              <a:gd name="T119" fmla="*/ 311553 h 2301875"/>
              <a:gd name="T120" fmla="*/ 559893 w 2087563"/>
              <a:gd name="T121" fmla="*/ 120705 h 2301875"/>
              <a:gd name="T122" fmla="*/ 811692 w 2087563"/>
              <a:gd name="T123" fmla="*/ 14320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04" name="KSO_Shape"/>
          <p:cNvSpPr>
            <a:spLocks noChangeArrowheads="1"/>
          </p:cNvSpPr>
          <p:nvPr/>
        </p:nvSpPr>
        <p:spPr bwMode="auto">
          <a:xfrm>
            <a:off x="5634038" y="2073275"/>
            <a:ext cx="733425" cy="720725"/>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05" name="KSO_Shape"/>
          <p:cNvSpPr>
            <a:spLocks noChangeArrowheads="1"/>
          </p:cNvSpPr>
          <p:nvPr/>
        </p:nvSpPr>
        <p:spPr bwMode="auto">
          <a:xfrm>
            <a:off x="5683250" y="5141913"/>
            <a:ext cx="684213" cy="720725"/>
          </a:xfrm>
          <a:custGeom>
            <a:avLst/>
            <a:gdLst>
              <a:gd name="T0" fmla="*/ 79 w 3543300"/>
              <a:gd name="T1" fmla="*/ 71 h 3617913"/>
              <a:gd name="T2" fmla="*/ 68 w 3543300"/>
              <a:gd name="T3" fmla="*/ 78 h 3617913"/>
              <a:gd name="T4" fmla="*/ 60 w 3543300"/>
              <a:gd name="T5" fmla="*/ 90 h 3617913"/>
              <a:gd name="T6" fmla="*/ 55 w 3543300"/>
              <a:gd name="T7" fmla="*/ 104 h 3617913"/>
              <a:gd name="T8" fmla="*/ 55 w 3543300"/>
              <a:gd name="T9" fmla="*/ 120 h 3617913"/>
              <a:gd name="T10" fmla="*/ 59 w 3543300"/>
              <a:gd name="T11" fmla="*/ 134 h 3617913"/>
              <a:gd name="T12" fmla="*/ 67 w 3543300"/>
              <a:gd name="T13" fmla="*/ 146 h 3617913"/>
              <a:gd name="T14" fmla="*/ 77 w 3543300"/>
              <a:gd name="T15" fmla="*/ 155 h 3617913"/>
              <a:gd name="T16" fmla="*/ 90 w 3543300"/>
              <a:gd name="T17" fmla="*/ 158 h 3617913"/>
              <a:gd name="T18" fmla="*/ 103 w 3543300"/>
              <a:gd name="T19" fmla="*/ 156 h 3617913"/>
              <a:gd name="T20" fmla="*/ 114 w 3543300"/>
              <a:gd name="T21" fmla="*/ 149 h 3617913"/>
              <a:gd name="T22" fmla="*/ 123 w 3543300"/>
              <a:gd name="T23" fmla="*/ 138 h 3617913"/>
              <a:gd name="T24" fmla="*/ 128 w 3543300"/>
              <a:gd name="T25" fmla="*/ 124 h 3617913"/>
              <a:gd name="T26" fmla="*/ 129 w 3543300"/>
              <a:gd name="T27" fmla="*/ 108 h 3617913"/>
              <a:gd name="T28" fmla="*/ 126 w 3543300"/>
              <a:gd name="T29" fmla="*/ 93 h 3617913"/>
              <a:gd name="T30" fmla="*/ 118 w 3543300"/>
              <a:gd name="T31" fmla="*/ 81 h 3617913"/>
              <a:gd name="T32" fmla="*/ 108 w 3543300"/>
              <a:gd name="T33" fmla="*/ 73 h 3617913"/>
              <a:gd name="T34" fmla="*/ 96 w 3543300"/>
              <a:gd name="T35" fmla="*/ 68 h 3617913"/>
              <a:gd name="T36" fmla="*/ 102 w 3543300"/>
              <a:gd name="T37" fmla="*/ 0 h 3617913"/>
              <a:gd name="T38" fmla="*/ 104 w 3543300"/>
              <a:gd name="T39" fmla="*/ 6 h 3617913"/>
              <a:gd name="T40" fmla="*/ 121 w 3543300"/>
              <a:gd name="T41" fmla="*/ 30 h 3617913"/>
              <a:gd name="T42" fmla="*/ 137 w 3543300"/>
              <a:gd name="T43" fmla="*/ 15 h 3617913"/>
              <a:gd name="T44" fmla="*/ 154 w 3543300"/>
              <a:gd name="T45" fmla="*/ 28 h 3617913"/>
              <a:gd name="T46" fmla="*/ 154 w 3543300"/>
              <a:gd name="T47" fmla="*/ 35 h 3617913"/>
              <a:gd name="T48" fmla="*/ 155 w 3543300"/>
              <a:gd name="T49" fmla="*/ 66 h 3617913"/>
              <a:gd name="T50" fmla="*/ 176 w 3543300"/>
              <a:gd name="T51" fmla="*/ 66 h 3617913"/>
              <a:gd name="T52" fmla="*/ 184 w 3543300"/>
              <a:gd name="T53" fmla="*/ 88 h 3617913"/>
              <a:gd name="T54" fmla="*/ 181 w 3543300"/>
              <a:gd name="T55" fmla="*/ 94 h 3617913"/>
              <a:gd name="T56" fmla="*/ 166 w 3543300"/>
              <a:gd name="T57" fmla="*/ 118 h 3617913"/>
              <a:gd name="T58" fmla="*/ 183 w 3543300"/>
              <a:gd name="T59" fmla="*/ 134 h 3617913"/>
              <a:gd name="T60" fmla="*/ 178 w 3543300"/>
              <a:gd name="T61" fmla="*/ 158 h 3617913"/>
              <a:gd name="T62" fmla="*/ 173 w 3543300"/>
              <a:gd name="T63" fmla="*/ 161 h 3617913"/>
              <a:gd name="T64" fmla="*/ 151 w 3543300"/>
              <a:gd name="T65" fmla="*/ 169 h 3617913"/>
              <a:gd name="T66" fmla="*/ 155 w 3543300"/>
              <a:gd name="T67" fmla="*/ 194 h 3617913"/>
              <a:gd name="T68" fmla="*/ 140 w 3543300"/>
              <a:gd name="T69" fmla="*/ 210 h 3617913"/>
              <a:gd name="T70" fmla="*/ 135 w 3543300"/>
              <a:gd name="T71" fmla="*/ 210 h 3617913"/>
              <a:gd name="T72" fmla="*/ 114 w 3543300"/>
              <a:gd name="T73" fmla="*/ 199 h 3617913"/>
              <a:gd name="T74" fmla="*/ 104 w 3543300"/>
              <a:gd name="T75" fmla="*/ 223 h 3617913"/>
              <a:gd name="T76" fmla="*/ 84 w 3543300"/>
              <a:gd name="T77" fmla="*/ 226 h 3617913"/>
              <a:gd name="T78" fmla="*/ 80 w 3543300"/>
              <a:gd name="T79" fmla="*/ 222 h 3617913"/>
              <a:gd name="T80" fmla="*/ 69 w 3543300"/>
              <a:gd name="T81" fmla="*/ 199 h 3617913"/>
              <a:gd name="T82" fmla="*/ 48 w 3543300"/>
              <a:gd name="T83" fmla="*/ 210 h 3617913"/>
              <a:gd name="T84" fmla="*/ 43 w 3543300"/>
              <a:gd name="T85" fmla="*/ 210 h 3617913"/>
              <a:gd name="T86" fmla="*/ 29 w 3543300"/>
              <a:gd name="T87" fmla="*/ 194 h 3617913"/>
              <a:gd name="T88" fmla="*/ 33 w 3543300"/>
              <a:gd name="T89" fmla="*/ 169 h 3617913"/>
              <a:gd name="T90" fmla="*/ 10 w 3543300"/>
              <a:gd name="T91" fmla="*/ 161 h 3617913"/>
              <a:gd name="T92" fmla="*/ 5 w 3543300"/>
              <a:gd name="T93" fmla="*/ 158 h 3617913"/>
              <a:gd name="T94" fmla="*/ 1 w 3543300"/>
              <a:gd name="T95" fmla="*/ 134 h 3617913"/>
              <a:gd name="T96" fmla="*/ 17 w 3543300"/>
              <a:gd name="T97" fmla="*/ 120 h 3617913"/>
              <a:gd name="T98" fmla="*/ 3 w 3543300"/>
              <a:gd name="T99" fmla="*/ 94 h 3617913"/>
              <a:gd name="T100" fmla="*/ 0 w 3543300"/>
              <a:gd name="T101" fmla="*/ 88 h 3617913"/>
              <a:gd name="T102" fmla="*/ 7 w 3543300"/>
              <a:gd name="T103" fmla="*/ 66 h 3617913"/>
              <a:gd name="T104" fmla="*/ 27 w 3543300"/>
              <a:gd name="T105" fmla="*/ 69 h 3617913"/>
              <a:gd name="T106" fmla="*/ 38 w 3543300"/>
              <a:gd name="T107" fmla="*/ 50 h 3617913"/>
              <a:gd name="T108" fmla="*/ 29 w 3543300"/>
              <a:gd name="T109" fmla="*/ 29 h 3617913"/>
              <a:gd name="T110" fmla="*/ 45 w 3543300"/>
              <a:gd name="T111" fmla="*/ 15 h 3617913"/>
              <a:gd name="T112" fmla="*/ 49 w 3543300"/>
              <a:gd name="T113" fmla="*/ 17 h 3617913"/>
              <a:gd name="T114" fmla="*/ 75 w 3543300"/>
              <a:gd name="T115" fmla="*/ 25 h 3617913"/>
              <a:gd name="T116" fmla="*/ 81 w 3543300"/>
              <a:gd name="T117" fmla="*/ 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06" name="KSO_Shape"/>
          <p:cNvSpPr>
            <a:spLocks noChangeArrowheads="1"/>
          </p:cNvSpPr>
          <p:nvPr/>
        </p:nvSpPr>
        <p:spPr bwMode="auto">
          <a:xfrm>
            <a:off x="1241425" y="2193925"/>
            <a:ext cx="733425" cy="720725"/>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07" name="KSO_Shape"/>
          <p:cNvSpPr>
            <a:spLocks noChangeArrowheads="1"/>
          </p:cNvSpPr>
          <p:nvPr/>
        </p:nvSpPr>
        <p:spPr bwMode="auto">
          <a:xfrm>
            <a:off x="1266825" y="5010150"/>
            <a:ext cx="684213" cy="720725"/>
          </a:xfrm>
          <a:custGeom>
            <a:avLst/>
            <a:gdLst>
              <a:gd name="T0" fmla="*/ 79 w 3543300"/>
              <a:gd name="T1" fmla="*/ 71 h 3617913"/>
              <a:gd name="T2" fmla="*/ 68 w 3543300"/>
              <a:gd name="T3" fmla="*/ 78 h 3617913"/>
              <a:gd name="T4" fmla="*/ 60 w 3543300"/>
              <a:gd name="T5" fmla="*/ 90 h 3617913"/>
              <a:gd name="T6" fmla="*/ 55 w 3543300"/>
              <a:gd name="T7" fmla="*/ 104 h 3617913"/>
              <a:gd name="T8" fmla="*/ 55 w 3543300"/>
              <a:gd name="T9" fmla="*/ 120 h 3617913"/>
              <a:gd name="T10" fmla="*/ 59 w 3543300"/>
              <a:gd name="T11" fmla="*/ 134 h 3617913"/>
              <a:gd name="T12" fmla="*/ 67 w 3543300"/>
              <a:gd name="T13" fmla="*/ 146 h 3617913"/>
              <a:gd name="T14" fmla="*/ 77 w 3543300"/>
              <a:gd name="T15" fmla="*/ 155 h 3617913"/>
              <a:gd name="T16" fmla="*/ 90 w 3543300"/>
              <a:gd name="T17" fmla="*/ 158 h 3617913"/>
              <a:gd name="T18" fmla="*/ 103 w 3543300"/>
              <a:gd name="T19" fmla="*/ 156 h 3617913"/>
              <a:gd name="T20" fmla="*/ 114 w 3543300"/>
              <a:gd name="T21" fmla="*/ 149 h 3617913"/>
              <a:gd name="T22" fmla="*/ 123 w 3543300"/>
              <a:gd name="T23" fmla="*/ 138 h 3617913"/>
              <a:gd name="T24" fmla="*/ 128 w 3543300"/>
              <a:gd name="T25" fmla="*/ 124 h 3617913"/>
              <a:gd name="T26" fmla="*/ 129 w 3543300"/>
              <a:gd name="T27" fmla="*/ 108 h 3617913"/>
              <a:gd name="T28" fmla="*/ 126 w 3543300"/>
              <a:gd name="T29" fmla="*/ 93 h 3617913"/>
              <a:gd name="T30" fmla="*/ 118 w 3543300"/>
              <a:gd name="T31" fmla="*/ 81 h 3617913"/>
              <a:gd name="T32" fmla="*/ 108 w 3543300"/>
              <a:gd name="T33" fmla="*/ 73 h 3617913"/>
              <a:gd name="T34" fmla="*/ 96 w 3543300"/>
              <a:gd name="T35" fmla="*/ 68 h 3617913"/>
              <a:gd name="T36" fmla="*/ 102 w 3543300"/>
              <a:gd name="T37" fmla="*/ 0 h 3617913"/>
              <a:gd name="T38" fmla="*/ 104 w 3543300"/>
              <a:gd name="T39" fmla="*/ 6 h 3617913"/>
              <a:gd name="T40" fmla="*/ 121 w 3543300"/>
              <a:gd name="T41" fmla="*/ 30 h 3617913"/>
              <a:gd name="T42" fmla="*/ 137 w 3543300"/>
              <a:gd name="T43" fmla="*/ 15 h 3617913"/>
              <a:gd name="T44" fmla="*/ 154 w 3543300"/>
              <a:gd name="T45" fmla="*/ 28 h 3617913"/>
              <a:gd name="T46" fmla="*/ 154 w 3543300"/>
              <a:gd name="T47" fmla="*/ 35 h 3617913"/>
              <a:gd name="T48" fmla="*/ 155 w 3543300"/>
              <a:gd name="T49" fmla="*/ 66 h 3617913"/>
              <a:gd name="T50" fmla="*/ 176 w 3543300"/>
              <a:gd name="T51" fmla="*/ 66 h 3617913"/>
              <a:gd name="T52" fmla="*/ 184 w 3543300"/>
              <a:gd name="T53" fmla="*/ 88 h 3617913"/>
              <a:gd name="T54" fmla="*/ 181 w 3543300"/>
              <a:gd name="T55" fmla="*/ 94 h 3617913"/>
              <a:gd name="T56" fmla="*/ 166 w 3543300"/>
              <a:gd name="T57" fmla="*/ 118 h 3617913"/>
              <a:gd name="T58" fmla="*/ 183 w 3543300"/>
              <a:gd name="T59" fmla="*/ 134 h 3617913"/>
              <a:gd name="T60" fmla="*/ 178 w 3543300"/>
              <a:gd name="T61" fmla="*/ 158 h 3617913"/>
              <a:gd name="T62" fmla="*/ 173 w 3543300"/>
              <a:gd name="T63" fmla="*/ 161 h 3617913"/>
              <a:gd name="T64" fmla="*/ 151 w 3543300"/>
              <a:gd name="T65" fmla="*/ 169 h 3617913"/>
              <a:gd name="T66" fmla="*/ 155 w 3543300"/>
              <a:gd name="T67" fmla="*/ 194 h 3617913"/>
              <a:gd name="T68" fmla="*/ 140 w 3543300"/>
              <a:gd name="T69" fmla="*/ 210 h 3617913"/>
              <a:gd name="T70" fmla="*/ 135 w 3543300"/>
              <a:gd name="T71" fmla="*/ 210 h 3617913"/>
              <a:gd name="T72" fmla="*/ 114 w 3543300"/>
              <a:gd name="T73" fmla="*/ 199 h 3617913"/>
              <a:gd name="T74" fmla="*/ 104 w 3543300"/>
              <a:gd name="T75" fmla="*/ 223 h 3617913"/>
              <a:gd name="T76" fmla="*/ 84 w 3543300"/>
              <a:gd name="T77" fmla="*/ 226 h 3617913"/>
              <a:gd name="T78" fmla="*/ 80 w 3543300"/>
              <a:gd name="T79" fmla="*/ 222 h 3617913"/>
              <a:gd name="T80" fmla="*/ 69 w 3543300"/>
              <a:gd name="T81" fmla="*/ 199 h 3617913"/>
              <a:gd name="T82" fmla="*/ 48 w 3543300"/>
              <a:gd name="T83" fmla="*/ 210 h 3617913"/>
              <a:gd name="T84" fmla="*/ 43 w 3543300"/>
              <a:gd name="T85" fmla="*/ 210 h 3617913"/>
              <a:gd name="T86" fmla="*/ 29 w 3543300"/>
              <a:gd name="T87" fmla="*/ 194 h 3617913"/>
              <a:gd name="T88" fmla="*/ 33 w 3543300"/>
              <a:gd name="T89" fmla="*/ 169 h 3617913"/>
              <a:gd name="T90" fmla="*/ 10 w 3543300"/>
              <a:gd name="T91" fmla="*/ 161 h 3617913"/>
              <a:gd name="T92" fmla="*/ 5 w 3543300"/>
              <a:gd name="T93" fmla="*/ 158 h 3617913"/>
              <a:gd name="T94" fmla="*/ 1 w 3543300"/>
              <a:gd name="T95" fmla="*/ 134 h 3617913"/>
              <a:gd name="T96" fmla="*/ 17 w 3543300"/>
              <a:gd name="T97" fmla="*/ 120 h 3617913"/>
              <a:gd name="T98" fmla="*/ 3 w 3543300"/>
              <a:gd name="T99" fmla="*/ 94 h 3617913"/>
              <a:gd name="T100" fmla="*/ 0 w 3543300"/>
              <a:gd name="T101" fmla="*/ 88 h 3617913"/>
              <a:gd name="T102" fmla="*/ 7 w 3543300"/>
              <a:gd name="T103" fmla="*/ 66 h 3617913"/>
              <a:gd name="T104" fmla="*/ 27 w 3543300"/>
              <a:gd name="T105" fmla="*/ 69 h 3617913"/>
              <a:gd name="T106" fmla="*/ 38 w 3543300"/>
              <a:gd name="T107" fmla="*/ 50 h 3617913"/>
              <a:gd name="T108" fmla="*/ 29 w 3543300"/>
              <a:gd name="T109" fmla="*/ 29 h 3617913"/>
              <a:gd name="T110" fmla="*/ 45 w 3543300"/>
              <a:gd name="T111" fmla="*/ 15 h 3617913"/>
              <a:gd name="T112" fmla="*/ 49 w 3543300"/>
              <a:gd name="T113" fmla="*/ 17 h 3617913"/>
              <a:gd name="T114" fmla="*/ 75 w 3543300"/>
              <a:gd name="T115" fmla="*/ 25 h 3617913"/>
              <a:gd name="T116" fmla="*/ 81 w 3543300"/>
              <a:gd name="T117" fmla="*/ 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08" name="TextBox 42"/>
          <p:cNvSpPr>
            <a:spLocks noChangeArrowheads="1"/>
          </p:cNvSpPr>
          <p:nvPr/>
        </p:nvSpPr>
        <p:spPr bwMode="auto">
          <a:xfrm>
            <a:off x="2200275" y="217805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209" name="TextBox 43"/>
          <p:cNvSpPr>
            <a:spLocks noChangeArrowheads="1"/>
          </p:cNvSpPr>
          <p:nvPr/>
        </p:nvSpPr>
        <p:spPr bwMode="auto">
          <a:xfrm>
            <a:off x="2200275" y="2492375"/>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
        <p:nvSpPr>
          <p:cNvPr id="8210" name="TextBox 42"/>
          <p:cNvSpPr>
            <a:spLocks noChangeArrowheads="1"/>
          </p:cNvSpPr>
          <p:nvPr/>
        </p:nvSpPr>
        <p:spPr bwMode="auto">
          <a:xfrm>
            <a:off x="2174875" y="4881563"/>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211" name="TextBox 43"/>
          <p:cNvSpPr>
            <a:spLocks noChangeArrowheads="1"/>
          </p:cNvSpPr>
          <p:nvPr/>
        </p:nvSpPr>
        <p:spPr bwMode="auto">
          <a:xfrm>
            <a:off x="2174875" y="5197475"/>
            <a:ext cx="216058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
        <p:nvSpPr>
          <p:cNvPr id="8212" name="直接连接符 15"/>
          <p:cNvSpPr>
            <a:spLocks noChangeShapeType="1"/>
          </p:cNvSpPr>
          <p:nvPr/>
        </p:nvSpPr>
        <p:spPr bwMode="auto">
          <a:xfrm>
            <a:off x="4572000" y="1824038"/>
            <a:ext cx="0" cy="4130675"/>
          </a:xfrm>
          <a:prstGeom prst="line">
            <a:avLst/>
          </a:prstGeom>
          <a:noFill/>
          <a:ln w="63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8213" name="KSO_Shape"/>
          <p:cNvSpPr>
            <a:spLocks noChangeArrowheads="1"/>
          </p:cNvSpPr>
          <p:nvPr/>
        </p:nvSpPr>
        <p:spPr bwMode="auto">
          <a:xfrm>
            <a:off x="1271588" y="3602038"/>
            <a:ext cx="673100" cy="720725"/>
          </a:xfrm>
          <a:custGeom>
            <a:avLst/>
            <a:gdLst>
              <a:gd name="T0" fmla="*/ 1222 w 2087563"/>
              <a:gd name="T1" fmla="*/ 1057 h 2301875"/>
              <a:gd name="T2" fmla="*/ 1432 w 2087563"/>
              <a:gd name="T3" fmla="*/ 926 h 2301875"/>
              <a:gd name="T4" fmla="*/ 1110 w 2087563"/>
              <a:gd name="T5" fmla="*/ 1072 h 2301875"/>
              <a:gd name="T6" fmla="*/ 703 w 2087563"/>
              <a:gd name="T7" fmla="*/ 931 h 2301875"/>
              <a:gd name="T8" fmla="*/ 846 w 2087563"/>
              <a:gd name="T9" fmla="*/ 1090 h 2301875"/>
              <a:gd name="T10" fmla="*/ 549 w 2087563"/>
              <a:gd name="T11" fmla="*/ 971 h 2301875"/>
              <a:gd name="T12" fmla="*/ 682 w 2087563"/>
              <a:gd name="T13" fmla="*/ 1023 h 2301875"/>
              <a:gd name="T14" fmla="*/ 1870 w 2087563"/>
              <a:gd name="T15" fmla="*/ 791 h 2301875"/>
              <a:gd name="T16" fmla="*/ 1940 w 2087563"/>
              <a:gd name="T17" fmla="*/ 849 h 2301875"/>
              <a:gd name="T18" fmla="*/ 1077 w 2087563"/>
              <a:gd name="T19" fmla="*/ 1443 h 2301875"/>
              <a:gd name="T20" fmla="*/ 1460 w 2087563"/>
              <a:gd name="T21" fmla="*/ 1135 h 2301875"/>
              <a:gd name="T22" fmla="*/ 1569 w 2087563"/>
              <a:gd name="T23" fmla="*/ 1135 h 2301875"/>
              <a:gd name="T24" fmla="*/ 1591 w 2087563"/>
              <a:gd name="T25" fmla="*/ 1216 h 2301875"/>
              <a:gd name="T26" fmla="*/ 1350 w 2087563"/>
              <a:gd name="T27" fmla="*/ 1470 h 2301875"/>
              <a:gd name="T28" fmla="*/ 1774 w 2087563"/>
              <a:gd name="T29" fmla="*/ 853 h 2301875"/>
              <a:gd name="T30" fmla="*/ 1840 w 2087563"/>
              <a:gd name="T31" fmla="*/ 791 h 2301875"/>
              <a:gd name="T32" fmla="*/ 143 w 2087563"/>
              <a:gd name="T33" fmla="*/ 810 h 2301875"/>
              <a:gd name="T34" fmla="*/ 574 w 2087563"/>
              <a:gd name="T35" fmla="*/ 1510 h 2301875"/>
              <a:gd name="T36" fmla="*/ 583 w 2087563"/>
              <a:gd name="T37" fmla="*/ 1450 h 2301875"/>
              <a:gd name="T38" fmla="*/ 346 w 2087563"/>
              <a:gd name="T39" fmla="*/ 1170 h 2301875"/>
              <a:gd name="T40" fmla="*/ 419 w 2087563"/>
              <a:gd name="T41" fmla="*/ 1118 h 2301875"/>
              <a:gd name="T42" fmla="*/ 816 w 2087563"/>
              <a:gd name="T43" fmla="*/ 1379 h 2301875"/>
              <a:gd name="T44" fmla="*/ 904 w 2087563"/>
              <a:gd name="T45" fmla="*/ 1752 h 2301875"/>
              <a:gd name="T46" fmla="*/ 19 w 2087563"/>
              <a:gd name="T47" fmla="*/ 815 h 2301875"/>
              <a:gd name="T48" fmla="*/ 1372 w 2087563"/>
              <a:gd name="T49" fmla="*/ 678 h 2301875"/>
              <a:gd name="T50" fmla="*/ 1507 w 2087563"/>
              <a:gd name="T51" fmla="*/ 832 h 2301875"/>
              <a:gd name="T52" fmla="*/ 999 w 2087563"/>
              <a:gd name="T53" fmla="*/ 634 h 2301875"/>
              <a:gd name="T54" fmla="*/ 1305 w 2087563"/>
              <a:gd name="T55" fmla="*/ 664 h 2301875"/>
              <a:gd name="T56" fmla="*/ 652 w 2087563"/>
              <a:gd name="T57" fmla="*/ 805 h 2301875"/>
              <a:gd name="T58" fmla="*/ 384 w 2087563"/>
              <a:gd name="T59" fmla="*/ 751 h 2301875"/>
              <a:gd name="T60" fmla="*/ 571 w 2087563"/>
              <a:gd name="T61" fmla="*/ 764 h 2301875"/>
              <a:gd name="T62" fmla="*/ 1356 w 2087563"/>
              <a:gd name="T63" fmla="*/ 414 h 2301875"/>
              <a:gd name="T64" fmla="*/ 1566 w 2087563"/>
              <a:gd name="T65" fmla="*/ 514 h 2301875"/>
              <a:gd name="T66" fmla="*/ 1307 w 2087563"/>
              <a:gd name="T67" fmla="*/ 576 h 2301875"/>
              <a:gd name="T68" fmla="*/ 1264 w 2087563"/>
              <a:gd name="T69" fmla="*/ 346 h 2301875"/>
              <a:gd name="T70" fmla="*/ 625 w 2087563"/>
              <a:gd name="T71" fmla="*/ 545 h 2301875"/>
              <a:gd name="T72" fmla="*/ 371 w 2087563"/>
              <a:gd name="T73" fmla="*/ 485 h 2301875"/>
              <a:gd name="T74" fmla="*/ 569 w 2087563"/>
              <a:gd name="T75" fmla="*/ 442 h 2301875"/>
              <a:gd name="T76" fmla="*/ 1264 w 2087563"/>
              <a:gd name="T77" fmla="*/ 193 h 2301875"/>
              <a:gd name="T78" fmla="*/ 1373 w 2087563"/>
              <a:gd name="T79" fmla="*/ 219 h 2301875"/>
              <a:gd name="T80" fmla="*/ 633 w 2087563"/>
              <a:gd name="T81" fmla="*/ 170 h 2301875"/>
              <a:gd name="T82" fmla="*/ 637 w 2087563"/>
              <a:gd name="T83" fmla="*/ 244 h 2301875"/>
              <a:gd name="T84" fmla="*/ 1231 w 2087563"/>
              <a:gd name="T85" fmla="*/ 271 h 2301875"/>
              <a:gd name="T86" fmla="*/ 1092 w 2087563"/>
              <a:gd name="T87" fmla="*/ 111 h 2301875"/>
              <a:gd name="T88" fmla="*/ 859 w 2087563"/>
              <a:gd name="T89" fmla="*/ 100 h 2301875"/>
              <a:gd name="T90" fmla="*/ 728 w 2087563"/>
              <a:gd name="T91" fmla="*/ 223 h 2301875"/>
              <a:gd name="T92" fmla="*/ 1109 w 2087563"/>
              <a:gd name="T93" fmla="*/ 12 h 2301875"/>
              <a:gd name="T94" fmla="*/ 1364 w 2087563"/>
              <a:gd name="T95" fmla="*/ 102 h 2301875"/>
              <a:gd name="T96" fmla="*/ 1556 w 2087563"/>
              <a:gd name="T97" fmla="*/ 264 h 2301875"/>
              <a:gd name="T98" fmla="*/ 1664 w 2087563"/>
              <a:gd name="T99" fmla="*/ 477 h 2301875"/>
              <a:gd name="T100" fmla="*/ 1664 w 2087563"/>
              <a:gd name="T101" fmla="*/ 718 h 2301875"/>
              <a:gd name="T102" fmla="*/ 1556 w 2087563"/>
              <a:gd name="T103" fmla="*/ 932 h 2301875"/>
              <a:gd name="T104" fmla="*/ 1364 w 2087563"/>
              <a:gd name="T105" fmla="*/ 1093 h 2301875"/>
              <a:gd name="T106" fmla="*/ 1109 w 2087563"/>
              <a:gd name="T107" fmla="*/ 1184 h 2301875"/>
              <a:gd name="T108" fmla="*/ 822 w 2087563"/>
              <a:gd name="T109" fmla="*/ 1184 h 2301875"/>
              <a:gd name="T110" fmla="*/ 567 w 2087563"/>
              <a:gd name="T111" fmla="*/ 1093 h 2301875"/>
              <a:gd name="T112" fmla="*/ 374 w 2087563"/>
              <a:gd name="T113" fmla="*/ 932 h 2301875"/>
              <a:gd name="T114" fmla="*/ 267 w 2087563"/>
              <a:gd name="T115" fmla="*/ 718 h 2301875"/>
              <a:gd name="T116" fmla="*/ 267 w 2087563"/>
              <a:gd name="T117" fmla="*/ 477 h 2301875"/>
              <a:gd name="T118" fmla="*/ 374 w 2087563"/>
              <a:gd name="T119" fmla="*/ 264 h 2301875"/>
              <a:gd name="T120" fmla="*/ 567 w 2087563"/>
              <a:gd name="T121" fmla="*/ 102 h 2301875"/>
              <a:gd name="T122" fmla="*/ 822 w 2087563"/>
              <a:gd name="T123" fmla="*/ 1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4" name="TextBox 42"/>
          <p:cNvSpPr>
            <a:spLocks noChangeArrowheads="1"/>
          </p:cNvSpPr>
          <p:nvPr/>
        </p:nvSpPr>
        <p:spPr bwMode="auto">
          <a:xfrm>
            <a:off x="2127250" y="3467100"/>
            <a:ext cx="197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215" name="TextBox 43"/>
          <p:cNvSpPr>
            <a:spLocks noChangeArrowheads="1"/>
          </p:cNvSpPr>
          <p:nvPr/>
        </p:nvSpPr>
        <p:spPr bwMode="auto">
          <a:xfrm>
            <a:off x="2127250" y="3783013"/>
            <a:ext cx="216058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410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4101"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02" name="直接连接符 3"/>
          <p:cNvCxnSpPr>
            <a:cxnSpLocks noChangeShapeType="1"/>
            <a:stCxn id="4103" idx="6"/>
            <a:endCxn id="4104" idx="2"/>
          </p:cNvCxnSpPr>
          <p:nvPr/>
        </p:nvCxnSpPr>
        <p:spPr bwMode="auto">
          <a:xfrm>
            <a:off x="3176588" y="4064000"/>
            <a:ext cx="3614737" cy="1588"/>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cxnSp>
      <p:sp>
        <p:nvSpPr>
          <p:cNvPr id="4103" name="椭圆 2"/>
          <p:cNvSpPr>
            <a:spLocks noChangeArrowheads="1"/>
          </p:cNvSpPr>
          <p:nvPr/>
        </p:nvSpPr>
        <p:spPr bwMode="auto">
          <a:xfrm>
            <a:off x="615950" y="2784475"/>
            <a:ext cx="2560638" cy="2560638"/>
          </a:xfrm>
          <a:prstGeom prst="ellipse">
            <a:avLst/>
          </a:prstGeom>
          <a:noFill/>
          <a:ln w="762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04" name="椭圆 4"/>
          <p:cNvSpPr>
            <a:spLocks noChangeArrowheads="1"/>
          </p:cNvSpPr>
          <p:nvPr/>
        </p:nvSpPr>
        <p:spPr bwMode="auto">
          <a:xfrm>
            <a:off x="6791325" y="3505200"/>
            <a:ext cx="1120775" cy="1119188"/>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cxnSp>
        <p:nvCxnSpPr>
          <p:cNvPr id="4105" name="直接连接符 5"/>
          <p:cNvCxnSpPr>
            <a:cxnSpLocks noChangeShapeType="1"/>
            <a:stCxn id="4104" idx="0"/>
            <a:endCxn id="4112" idx="4"/>
          </p:cNvCxnSpPr>
          <p:nvPr/>
        </p:nvCxnSpPr>
        <p:spPr bwMode="auto">
          <a:xfrm flipV="1">
            <a:off x="7351713" y="2633663"/>
            <a:ext cx="0" cy="871537"/>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cxnSp>
      <p:sp>
        <p:nvSpPr>
          <p:cNvPr id="4106" name="直接连接符 6"/>
          <p:cNvSpPr>
            <a:spLocks noChangeShapeType="1"/>
          </p:cNvSpPr>
          <p:nvPr/>
        </p:nvSpPr>
        <p:spPr bwMode="auto">
          <a:xfrm flipV="1">
            <a:off x="7747000" y="3022600"/>
            <a:ext cx="668338" cy="646113"/>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07" name="直接连接符 7"/>
          <p:cNvSpPr>
            <a:spLocks noChangeShapeType="1"/>
          </p:cNvSpPr>
          <p:nvPr/>
        </p:nvSpPr>
        <p:spPr bwMode="auto">
          <a:xfrm>
            <a:off x="7747000" y="4460875"/>
            <a:ext cx="712788" cy="688975"/>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4108" name="直接连接符 8"/>
          <p:cNvCxnSpPr>
            <a:cxnSpLocks noChangeShapeType="1"/>
            <a:stCxn id="4104" idx="4"/>
            <a:endCxn id="4115" idx="0"/>
          </p:cNvCxnSpPr>
          <p:nvPr/>
        </p:nvCxnSpPr>
        <p:spPr bwMode="auto">
          <a:xfrm>
            <a:off x="7351713" y="4624388"/>
            <a:ext cx="11112" cy="842962"/>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cxnSp>
      <p:cxnSp>
        <p:nvCxnSpPr>
          <p:cNvPr id="4109" name="直接连接符 9"/>
          <p:cNvCxnSpPr>
            <a:cxnSpLocks noChangeShapeType="1"/>
            <a:stCxn id="4104" idx="3"/>
            <a:endCxn id="4116" idx="7"/>
          </p:cNvCxnSpPr>
          <p:nvPr/>
        </p:nvCxnSpPr>
        <p:spPr bwMode="auto">
          <a:xfrm flipH="1">
            <a:off x="6270625" y="4460875"/>
            <a:ext cx="684213" cy="642938"/>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cxnSp>
      <p:sp>
        <p:nvSpPr>
          <p:cNvPr id="4110" name="直接连接符 10"/>
          <p:cNvSpPr>
            <a:spLocks noChangeShapeType="1"/>
          </p:cNvSpPr>
          <p:nvPr/>
        </p:nvSpPr>
        <p:spPr bwMode="auto">
          <a:xfrm flipH="1" flipV="1">
            <a:off x="6296025" y="3009900"/>
            <a:ext cx="658813" cy="658813"/>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11" name="椭圆 11"/>
          <p:cNvSpPr>
            <a:spLocks noChangeArrowheads="1"/>
          </p:cNvSpPr>
          <p:nvPr/>
        </p:nvSpPr>
        <p:spPr bwMode="auto">
          <a:xfrm>
            <a:off x="5702300" y="2443163"/>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12" name="椭圆 12"/>
          <p:cNvSpPr>
            <a:spLocks noChangeArrowheads="1"/>
          </p:cNvSpPr>
          <p:nvPr/>
        </p:nvSpPr>
        <p:spPr bwMode="auto">
          <a:xfrm>
            <a:off x="7010400" y="1951038"/>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13" name="椭圆 13"/>
          <p:cNvSpPr>
            <a:spLocks noChangeArrowheads="1"/>
          </p:cNvSpPr>
          <p:nvPr/>
        </p:nvSpPr>
        <p:spPr bwMode="auto">
          <a:xfrm>
            <a:off x="8308975" y="2432050"/>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14" name="椭圆 14"/>
          <p:cNvSpPr>
            <a:spLocks noChangeArrowheads="1"/>
          </p:cNvSpPr>
          <p:nvPr/>
        </p:nvSpPr>
        <p:spPr bwMode="auto">
          <a:xfrm>
            <a:off x="8353425" y="5051425"/>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15" name="椭圆 15"/>
          <p:cNvSpPr>
            <a:spLocks noChangeArrowheads="1"/>
          </p:cNvSpPr>
          <p:nvPr/>
        </p:nvSpPr>
        <p:spPr bwMode="auto">
          <a:xfrm>
            <a:off x="7021513" y="5467350"/>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16" name="椭圆 16"/>
          <p:cNvSpPr>
            <a:spLocks noChangeArrowheads="1"/>
          </p:cNvSpPr>
          <p:nvPr/>
        </p:nvSpPr>
        <p:spPr bwMode="auto">
          <a:xfrm>
            <a:off x="5688013" y="5003800"/>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17" name="椭圆 22"/>
          <p:cNvSpPr>
            <a:spLocks noChangeArrowheads="1"/>
          </p:cNvSpPr>
          <p:nvPr/>
        </p:nvSpPr>
        <p:spPr bwMode="auto">
          <a:xfrm>
            <a:off x="8753475" y="3721100"/>
            <a:ext cx="682625" cy="682625"/>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cxnSp>
        <p:nvCxnSpPr>
          <p:cNvPr id="4118" name="直接连接符 30"/>
          <p:cNvCxnSpPr>
            <a:cxnSpLocks noChangeShapeType="1"/>
            <a:stCxn id="4104" idx="6"/>
            <a:endCxn id="4117" idx="2"/>
          </p:cNvCxnSpPr>
          <p:nvPr/>
        </p:nvCxnSpPr>
        <p:spPr bwMode="auto">
          <a:xfrm flipV="1">
            <a:off x="7912100" y="4062413"/>
            <a:ext cx="841375" cy="1587"/>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cxnSp>
      <p:sp>
        <p:nvSpPr>
          <p:cNvPr id="4119" name="直接连接符 31"/>
          <p:cNvSpPr>
            <a:spLocks noChangeShapeType="1"/>
          </p:cNvSpPr>
          <p:nvPr/>
        </p:nvSpPr>
        <p:spPr bwMode="auto">
          <a:xfrm>
            <a:off x="9442450" y="4064000"/>
            <a:ext cx="909638" cy="1588"/>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20" name="椭圆 32"/>
          <p:cNvSpPr>
            <a:spLocks noChangeArrowheads="1"/>
          </p:cNvSpPr>
          <p:nvPr/>
        </p:nvSpPr>
        <p:spPr bwMode="auto">
          <a:xfrm>
            <a:off x="10356850" y="3721100"/>
            <a:ext cx="682625" cy="682625"/>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cxnSp>
        <p:nvCxnSpPr>
          <p:cNvPr id="4121" name="直接连接符 34"/>
          <p:cNvCxnSpPr>
            <a:cxnSpLocks noChangeShapeType="1"/>
            <a:stCxn id="4117" idx="0"/>
            <a:endCxn id="4122" idx="3"/>
          </p:cNvCxnSpPr>
          <p:nvPr/>
        </p:nvCxnSpPr>
        <p:spPr bwMode="auto">
          <a:xfrm flipV="1">
            <a:off x="9093200" y="2946400"/>
            <a:ext cx="708025" cy="774700"/>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cxnSp>
      <p:sp>
        <p:nvSpPr>
          <p:cNvPr id="4122" name="椭圆 35"/>
          <p:cNvSpPr>
            <a:spLocks noChangeArrowheads="1"/>
          </p:cNvSpPr>
          <p:nvPr/>
        </p:nvSpPr>
        <p:spPr bwMode="auto">
          <a:xfrm>
            <a:off x="9701213" y="2363788"/>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23" name="直接连接符 37"/>
          <p:cNvSpPr>
            <a:spLocks noChangeShapeType="1"/>
          </p:cNvSpPr>
          <p:nvPr/>
        </p:nvSpPr>
        <p:spPr bwMode="auto">
          <a:xfrm>
            <a:off x="9104313" y="4403725"/>
            <a:ext cx="706437" cy="774700"/>
          </a:xfrm>
          <a:prstGeom prst="line">
            <a:avLst/>
          </a:prstGeom>
          <a:noFill/>
          <a:ln w="1270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24" name="椭圆 38"/>
          <p:cNvSpPr>
            <a:spLocks noChangeArrowheads="1"/>
          </p:cNvSpPr>
          <p:nvPr/>
        </p:nvSpPr>
        <p:spPr bwMode="auto">
          <a:xfrm flipV="1">
            <a:off x="9710738" y="5076825"/>
            <a:ext cx="682625" cy="682625"/>
          </a:xfrm>
          <a:prstGeom prst="ellipse">
            <a:avLst/>
          </a:prstGeom>
          <a:noFill/>
          <a:ln w="12700">
            <a:solidFill>
              <a:srgbClr val="3F3F3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4125" name="文本框 48"/>
          <p:cNvSpPr>
            <a:spLocks noChangeArrowheads="1"/>
          </p:cNvSpPr>
          <p:nvPr/>
        </p:nvSpPr>
        <p:spPr bwMode="auto">
          <a:xfrm>
            <a:off x="3321050" y="3562350"/>
            <a:ext cx="2974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点击此处添加文字说明</a:t>
            </a:r>
            <a:endParaRPr lang="zh-CN" altLang="en-US"/>
          </a:p>
        </p:txBody>
      </p:sp>
      <p:sp>
        <p:nvSpPr>
          <p:cNvPr id="4126" name="矩形 49"/>
          <p:cNvSpPr>
            <a:spLocks noChangeArrowheads="1"/>
          </p:cNvSpPr>
          <p:nvPr/>
        </p:nvSpPr>
        <p:spPr bwMode="auto">
          <a:xfrm>
            <a:off x="3168650" y="4121150"/>
            <a:ext cx="33670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1200">
                <a:solidFill>
                  <a:srgbClr val="3F3F3F"/>
                </a:solidFill>
                <a:latin typeface="微软雅黑" panose="020B0503020204020204" pitchFamily="34" charset="-122"/>
                <a:ea typeface="微软雅黑" panose="020B0503020204020204" pitchFamily="34" charset="-122"/>
                <a:sym typeface="宋体" panose="02010600030101010101" pitchFamily="2" charset="-122"/>
              </a:rPr>
              <a:t>This is an example text.</a:t>
            </a:r>
            <a:r>
              <a:rPr lang="zh-CN" altLang="en-US" sz="1200">
                <a:solidFill>
                  <a:srgbClr val="3F3F3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200">
                <a:solidFill>
                  <a:srgbClr val="3F3F3F"/>
                </a:solidFill>
                <a:latin typeface="微软雅黑" panose="020B0503020204020204" pitchFamily="34" charset="-122"/>
                <a:ea typeface="微软雅黑" panose="020B0503020204020204" pitchFamily="34" charset="-122"/>
                <a:sym typeface="宋体" panose="02010600030101010101" pitchFamily="2" charset="-122"/>
              </a:rPr>
              <a:t>Go ahead and replace it with your own text. </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27" name="KSO_Shape"/>
          <p:cNvSpPr>
            <a:spLocks noChangeArrowheads="1"/>
          </p:cNvSpPr>
          <p:nvPr/>
        </p:nvSpPr>
        <p:spPr bwMode="auto">
          <a:xfrm>
            <a:off x="7118350" y="3705225"/>
            <a:ext cx="465138" cy="698500"/>
          </a:xfrm>
          <a:custGeom>
            <a:avLst/>
            <a:gdLst>
              <a:gd name="T0" fmla="*/ 1461 w 1357313"/>
              <a:gd name="T1" fmla="*/ 2275 h 2041525"/>
              <a:gd name="T2" fmla="*/ 1543 w 1357313"/>
              <a:gd name="T3" fmla="*/ 2466 h 2041525"/>
              <a:gd name="T4" fmla="*/ 525 w 1357313"/>
              <a:gd name="T5" fmla="*/ 2409 h 2041525"/>
              <a:gd name="T6" fmla="*/ 615 w 1357313"/>
              <a:gd name="T7" fmla="*/ 2238 h 2041525"/>
              <a:gd name="T8" fmla="*/ 1356 w 1357313"/>
              <a:gd name="T9" fmla="*/ 851 h 2041525"/>
              <a:gd name="T10" fmla="*/ 1085 w 1357313"/>
              <a:gd name="T11" fmla="*/ 1101 h 2041525"/>
              <a:gd name="T12" fmla="*/ 964 w 1357313"/>
              <a:gd name="T13" fmla="*/ 1101 h 2041525"/>
              <a:gd name="T14" fmla="*/ 693 w 1357313"/>
              <a:gd name="T15" fmla="*/ 851 h 2041525"/>
              <a:gd name="T16" fmla="*/ 334 w 1357313"/>
              <a:gd name="T17" fmla="*/ 651 h 2041525"/>
              <a:gd name="T18" fmla="*/ 437 w 1357313"/>
              <a:gd name="T19" fmla="*/ 888 h 2041525"/>
              <a:gd name="T20" fmla="*/ 674 w 1357313"/>
              <a:gd name="T21" fmla="*/ 1171 h 2041525"/>
              <a:gd name="T22" fmla="*/ 849 w 1357313"/>
              <a:gd name="T23" fmla="*/ 1347 h 2041525"/>
              <a:gd name="T24" fmla="*/ 889 w 1357313"/>
              <a:gd name="T25" fmla="*/ 1537 h 2041525"/>
              <a:gd name="T26" fmla="*/ 844 w 1357313"/>
              <a:gd name="T27" fmla="*/ 1718 h 2041525"/>
              <a:gd name="T28" fmla="*/ 658 w 1357313"/>
              <a:gd name="T29" fmla="*/ 1902 h 2041525"/>
              <a:gd name="T30" fmla="*/ 426 w 1357313"/>
              <a:gd name="T31" fmla="*/ 2185 h 2041525"/>
              <a:gd name="T32" fmla="*/ 333 w 1357313"/>
              <a:gd name="T33" fmla="*/ 2410 h 2041525"/>
              <a:gd name="T34" fmla="*/ 1736 w 1357313"/>
              <a:gd name="T35" fmla="*/ 2498 h 2041525"/>
              <a:gd name="T36" fmla="*/ 1655 w 1357313"/>
              <a:gd name="T37" fmla="*/ 2236 h 2041525"/>
              <a:gd name="T38" fmla="*/ 1441 w 1357313"/>
              <a:gd name="T39" fmla="*/ 1953 h 2041525"/>
              <a:gd name="T40" fmla="*/ 1224 w 1357313"/>
              <a:gd name="T41" fmla="*/ 1744 h 2041525"/>
              <a:gd name="T42" fmla="*/ 1166 w 1357313"/>
              <a:gd name="T43" fmla="*/ 1583 h 2041525"/>
              <a:gd name="T44" fmla="*/ 1180 w 1357313"/>
              <a:gd name="T45" fmla="*/ 1412 h 2041525"/>
              <a:gd name="T46" fmla="*/ 1281 w 1357313"/>
              <a:gd name="T47" fmla="*/ 1259 h 2041525"/>
              <a:gd name="T48" fmla="*/ 1554 w 1357313"/>
              <a:gd name="T49" fmla="*/ 971 h 2041525"/>
              <a:gd name="T50" fmla="*/ 1695 w 1357313"/>
              <a:gd name="T51" fmla="*/ 733 h 2041525"/>
              <a:gd name="T52" fmla="*/ 1766 w 1357313"/>
              <a:gd name="T53" fmla="*/ 336 h 2041525"/>
              <a:gd name="T54" fmla="*/ 1970 w 1357313"/>
              <a:gd name="T55" fmla="*/ 25 h 2041525"/>
              <a:gd name="T56" fmla="*/ 2042 w 1357313"/>
              <a:gd name="T57" fmla="*/ 110 h 2041525"/>
              <a:gd name="T58" fmla="*/ 2043 w 1357313"/>
              <a:gd name="T59" fmla="*/ 222 h 2041525"/>
              <a:gd name="T60" fmla="*/ 1980 w 1357313"/>
              <a:gd name="T61" fmla="*/ 305 h 2041525"/>
              <a:gd name="T62" fmla="*/ 1887 w 1357313"/>
              <a:gd name="T63" fmla="*/ 471 h 2041525"/>
              <a:gd name="T64" fmla="*/ 1808 w 1357313"/>
              <a:gd name="T65" fmla="*/ 842 h 2041525"/>
              <a:gd name="T66" fmla="*/ 1640 w 1357313"/>
              <a:gd name="T67" fmla="*/ 1130 h 2041525"/>
              <a:gd name="T68" fmla="*/ 1343 w 1357313"/>
              <a:gd name="T69" fmla="*/ 1427 h 2041525"/>
              <a:gd name="T70" fmla="*/ 1323 w 1357313"/>
              <a:gd name="T71" fmla="*/ 1543 h 2041525"/>
              <a:gd name="T72" fmla="*/ 1467 w 1357313"/>
              <a:gd name="T73" fmla="*/ 1740 h 2041525"/>
              <a:gd name="T74" fmla="*/ 1698 w 1357313"/>
              <a:gd name="T75" fmla="*/ 2005 h 2041525"/>
              <a:gd name="T76" fmla="*/ 1837 w 1357313"/>
              <a:gd name="T77" fmla="*/ 2299 h 2041525"/>
              <a:gd name="T78" fmla="*/ 1917 w 1357313"/>
              <a:gd name="T79" fmla="*/ 2725 h 2041525"/>
              <a:gd name="T80" fmla="*/ 2009 w 1357313"/>
              <a:gd name="T81" fmla="*/ 2777 h 2041525"/>
              <a:gd name="T82" fmla="*/ 2051 w 1357313"/>
              <a:gd name="T83" fmla="*/ 2872 h 2041525"/>
              <a:gd name="T84" fmla="*/ 2023 w 1357313"/>
              <a:gd name="T85" fmla="*/ 2982 h 2041525"/>
              <a:gd name="T86" fmla="*/ 1933 w 1357313"/>
              <a:gd name="T87" fmla="*/ 3049 h 2041525"/>
              <a:gd name="T88" fmla="*/ 111 w 1357313"/>
              <a:gd name="T89" fmla="*/ 3046 h 2041525"/>
              <a:gd name="T90" fmla="*/ 24 w 1357313"/>
              <a:gd name="T91" fmla="*/ 2975 h 2041525"/>
              <a:gd name="T92" fmla="*/ 2 w 1357313"/>
              <a:gd name="T93" fmla="*/ 2864 h 2041525"/>
              <a:gd name="T94" fmla="*/ 49 w 1357313"/>
              <a:gd name="T95" fmla="*/ 2771 h 2041525"/>
              <a:gd name="T96" fmla="*/ 143 w 1357313"/>
              <a:gd name="T97" fmla="*/ 2723 h 2041525"/>
              <a:gd name="T98" fmla="*/ 215 w 1357313"/>
              <a:gd name="T99" fmla="*/ 2299 h 2041525"/>
              <a:gd name="T100" fmla="*/ 354 w 1357313"/>
              <a:gd name="T101" fmla="*/ 2005 h 2041525"/>
              <a:gd name="T102" fmla="*/ 585 w 1357313"/>
              <a:gd name="T103" fmla="*/ 1740 h 2041525"/>
              <a:gd name="T104" fmla="*/ 729 w 1357313"/>
              <a:gd name="T105" fmla="*/ 1548 h 2041525"/>
              <a:gd name="T106" fmla="*/ 709 w 1357313"/>
              <a:gd name="T107" fmla="*/ 1427 h 2041525"/>
              <a:gd name="T108" fmla="*/ 412 w 1357313"/>
              <a:gd name="T109" fmla="*/ 1130 h 2041525"/>
              <a:gd name="T110" fmla="*/ 244 w 1357313"/>
              <a:gd name="T111" fmla="*/ 842 h 2041525"/>
              <a:gd name="T112" fmla="*/ 161 w 1357313"/>
              <a:gd name="T113" fmla="*/ 438 h 2041525"/>
              <a:gd name="T114" fmla="*/ 66 w 1357313"/>
              <a:gd name="T115" fmla="*/ 300 h 2041525"/>
              <a:gd name="T116" fmla="*/ 7 w 1357313"/>
              <a:gd name="T117" fmla="*/ 215 h 2041525"/>
              <a:gd name="T118" fmla="*/ 13 w 1357313"/>
              <a:gd name="T119" fmla="*/ 103 h 2041525"/>
              <a:gd name="T120" fmla="*/ 88 w 1357313"/>
              <a:gd name="T121" fmla="*/ 20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28" name="KSO_Shape"/>
          <p:cNvSpPr>
            <a:spLocks noChangeArrowheads="1"/>
          </p:cNvSpPr>
          <p:nvPr/>
        </p:nvSpPr>
        <p:spPr bwMode="auto">
          <a:xfrm>
            <a:off x="1125538" y="3144838"/>
            <a:ext cx="1593850" cy="1757362"/>
          </a:xfrm>
          <a:custGeom>
            <a:avLst/>
            <a:gdLst>
              <a:gd name="T0" fmla="*/ 215337 w 2087563"/>
              <a:gd name="T1" fmla="*/ 222060 h 2301875"/>
              <a:gd name="T2" fmla="*/ 252430 w 2087563"/>
              <a:gd name="T3" fmla="*/ 194698 h 2301875"/>
              <a:gd name="T4" fmla="*/ 195620 w 2087563"/>
              <a:gd name="T5" fmla="*/ 225389 h 2301875"/>
              <a:gd name="T6" fmla="*/ 123878 w 2087563"/>
              <a:gd name="T7" fmla="*/ 195635 h 2301875"/>
              <a:gd name="T8" fmla="*/ 149162 w 2087563"/>
              <a:gd name="T9" fmla="*/ 228978 h 2301875"/>
              <a:gd name="T10" fmla="*/ 96722 w 2087563"/>
              <a:gd name="T11" fmla="*/ 204063 h 2301875"/>
              <a:gd name="T12" fmla="*/ 120133 w 2087563"/>
              <a:gd name="T13" fmla="*/ 214986 h 2301875"/>
              <a:gd name="T14" fmla="*/ 329601 w 2087563"/>
              <a:gd name="T15" fmla="*/ 166125 h 2301875"/>
              <a:gd name="T16" fmla="*/ 341973 w 2087563"/>
              <a:gd name="T17" fmla="*/ 178519 h 2301875"/>
              <a:gd name="T18" fmla="*/ 189920 w 2087563"/>
              <a:gd name="T19" fmla="*/ 303196 h 2301875"/>
              <a:gd name="T20" fmla="*/ 257291 w 2087563"/>
              <a:gd name="T21" fmla="*/ 238462 h 2301875"/>
              <a:gd name="T22" fmla="*/ 276524 w 2087563"/>
              <a:gd name="T23" fmla="*/ 238462 h 2301875"/>
              <a:gd name="T24" fmla="*/ 280527 w 2087563"/>
              <a:gd name="T25" fmla="*/ 255648 h 2301875"/>
              <a:gd name="T26" fmla="*/ 238004 w 2087563"/>
              <a:gd name="T27" fmla="*/ 309029 h 2301875"/>
              <a:gd name="T28" fmla="*/ 312706 w 2087563"/>
              <a:gd name="T29" fmla="*/ 179248 h 2301875"/>
              <a:gd name="T30" fmla="*/ 324403 w 2087563"/>
              <a:gd name="T31" fmla="*/ 166229 h 2301875"/>
              <a:gd name="T32" fmla="*/ 25212 w 2087563"/>
              <a:gd name="T33" fmla="*/ 170291 h 2301875"/>
              <a:gd name="T34" fmla="*/ 101161 w 2087563"/>
              <a:gd name="T35" fmla="*/ 317414 h 2301875"/>
              <a:gd name="T36" fmla="*/ 102721 w 2087563"/>
              <a:gd name="T37" fmla="*/ 304758 h 2301875"/>
              <a:gd name="T38" fmla="*/ 60978 w 2087563"/>
              <a:gd name="T39" fmla="*/ 245805 h 2301875"/>
              <a:gd name="T40" fmla="*/ 73973 w 2087563"/>
              <a:gd name="T41" fmla="*/ 234973 h 2301875"/>
              <a:gd name="T42" fmla="*/ 143788 w 2087563"/>
              <a:gd name="T43" fmla="*/ 289812 h 2301875"/>
              <a:gd name="T44" fmla="*/ 159331 w 2087563"/>
              <a:gd name="T45" fmla="*/ 368138 h 2301875"/>
              <a:gd name="T46" fmla="*/ 3378 w 2087563"/>
              <a:gd name="T47" fmla="*/ 171332 h 2301875"/>
              <a:gd name="T48" fmla="*/ 241920 w 2087563"/>
              <a:gd name="T49" fmla="*/ 142578 h 2301875"/>
              <a:gd name="T50" fmla="*/ 265643 w 2087563"/>
              <a:gd name="T51" fmla="*/ 174777 h 2301875"/>
              <a:gd name="T52" fmla="*/ 176163 w 2087563"/>
              <a:gd name="T53" fmla="*/ 133215 h 2301875"/>
              <a:gd name="T54" fmla="*/ 230008 w 2087563"/>
              <a:gd name="T55" fmla="*/ 139509 h 2301875"/>
              <a:gd name="T56" fmla="*/ 114878 w 2087563"/>
              <a:gd name="T57" fmla="*/ 169159 h 2301875"/>
              <a:gd name="T58" fmla="*/ 67640 w 2087563"/>
              <a:gd name="T59" fmla="*/ 157767 h 2301875"/>
              <a:gd name="T60" fmla="*/ 100624 w 2087563"/>
              <a:gd name="T61" fmla="*/ 160575 h 2301875"/>
              <a:gd name="T62" fmla="*/ 239008 w 2087563"/>
              <a:gd name="T63" fmla="*/ 86920 h 2301875"/>
              <a:gd name="T64" fmla="*/ 276101 w 2087563"/>
              <a:gd name="T65" fmla="*/ 108143 h 2301875"/>
              <a:gd name="T66" fmla="*/ 230424 w 2087563"/>
              <a:gd name="T67" fmla="*/ 121094 h 2301875"/>
              <a:gd name="T68" fmla="*/ 222880 w 2087563"/>
              <a:gd name="T69" fmla="*/ 72720 h 2301875"/>
              <a:gd name="T70" fmla="*/ 110144 w 2087563"/>
              <a:gd name="T71" fmla="*/ 114645 h 2301875"/>
              <a:gd name="T72" fmla="*/ 65404 w 2087563"/>
              <a:gd name="T73" fmla="*/ 101849 h 2301875"/>
              <a:gd name="T74" fmla="*/ 100259 w 2087563"/>
              <a:gd name="T75" fmla="*/ 92851 h 2301875"/>
              <a:gd name="T76" fmla="*/ 222776 w 2087563"/>
              <a:gd name="T77" fmla="*/ 40625 h 2301875"/>
              <a:gd name="T78" fmla="*/ 242025 w 2087563"/>
              <a:gd name="T79" fmla="*/ 45931 h 2301875"/>
              <a:gd name="T80" fmla="*/ 111496 w 2087563"/>
              <a:gd name="T81" fmla="*/ 35684 h 2301875"/>
              <a:gd name="T82" fmla="*/ 112225 w 2087563"/>
              <a:gd name="T83" fmla="*/ 51288 h 2301875"/>
              <a:gd name="T84" fmla="*/ 217053 w 2087563"/>
              <a:gd name="T85" fmla="*/ 57010 h 2301875"/>
              <a:gd name="T86" fmla="*/ 192446 w 2087563"/>
              <a:gd name="T87" fmla="*/ 23303 h 2301875"/>
              <a:gd name="T88" fmla="*/ 151399 w 2087563"/>
              <a:gd name="T89" fmla="*/ 20911 h 2301875"/>
              <a:gd name="T90" fmla="*/ 128301 w 2087563"/>
              <a:gd name="T91" fmla="*/ 46919 h 2301875"/>
              <a:gd name="T92" fmla="*/ 195463 w 2087563"/>
              <a:gd name="T93" fmla="*/ 2548 h 2301875"/>
              <a:gd name="T94" fmla="*/ 240361 w 2087563"/>
              <a:gd name="T95" fmla="*/ 21483 h 2301875"/>
              <a:gd name="T96" fmla="*/ 274384 w 2087563"/>
              <a:gd name="T97" fmla="*/ 55450 h 2301875"/>
              <a:gd name="T98" fmla="*/ 293269 w 2087563"/>
              <a:gd name="T99" fmla="*/ 100341 h 2301875"/>
              <a:gd name="T100" fmla="*/ 293269 w 2087563"/>
              <a:gd name="T101" fmla="*/ 150953 h 2301875"/>
              <a:gd name="T102" fmla="*/ 274384 w 2087563"/>
              <a:gd name="T103" fmla="*/ 195844 h 2301875"/>
              <a:gd name="T104" fmla="*/ 240361 w 2087563"/>
              <a:gd name="T105" fmla="*/ 229811 h 2301875"/>
              <a:gd name="T106" fmla="*/ 195463 w 2087563"/>
              <a:gd name="T107" fmla="*/ 248796 h 2301875"/>
              <a:gd name="T108" fmla="*/ 144897 w 2087563"/>
              <a:gd name="T109" fmla="*/ 248796 h 2301875"/>
              <a:gd name="T110" fmla="*/ 99947 w 2087563"/>
              <a:gd name="T111" fmla="*/ 229811 h 2301875"/>
              <a:gd name="T112" fmla="*/ 65975 w 2087563"/>
              <a:gd name="T113" fmla="*/ 195844 h 2301875"/>
              <a:gd name="T114" fmla="*/ 47038 w 2087563"/>
              <a:gd name="T115" fmla="*/ 150953 h 2301875"/>
              <a:gd name="T116" fmla="*/ 47038 w 2087563"/>
              <a:gd name="T117" fmla="*/ 100341 h 2301875"/>
              <a:gd name="T118" fmla="*/ 65975 w 2087563"/>
              <a:gd name="T119" fmla="*/ 55450 h 2301875"/>
              <a:gd name="T120" fmla="*/ 99947 w 2087563"/>
              <a:gd name="T121" fmla="*/ 21483 h 2301875"/>
              <a:gd name="T122" fmla="*/ 144897 w 2087563"/>
              <a:gd name="T123" fmla="*/ 2548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rgbClr val="26262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29" name="KSO_Shape"/>
          <p:cNvSpPr>
            <a:spLocks noChangeArrowheads="1"/>
          </p:cNvSpPr>
          <p:nvPr/>
        </p:nvSpPr>
        <p:spPr bwMode="auto">
          <a:xfrm>
            <a:off x="8523288" y="5178425"/>
            <a:ext cx="368300" cy="381000"/>
          </a:xfrm>
          <a:custGeom>
            <a:avLst/>
            <a:gdLst>
              <a:gd name="T0" fmla="*/ 523 w 1119349"/>
              <a:gd name="T1" fmla="*/ 3163 h 1157433"/>
              <a:gd name="T2" fmla="*/ 418 w 1119349"/>
              <a:gd name="T3" fmla="*/ 4266 h 1157433"/>
              <a:gd name="T4" fmla="*/ 1686 w 1119349"/>
              <a:gd name="T5" fmla="*/ 4021 h 1157433"/>
              <a:gd name="T6" fmla="*/ 523 w 1119349"/>
              <a:gd name="T7" fmla="*/ 3163 h 1157433"/>
              <a:gd name="T8" fmla="*/ 2245 w 1119349"/>
              <a:gd name="T9" fmla="*/ 1336 h 1157433"/>
              <a:gd name="T10" fmla="*/ 1596 w 1119349"/>
              <a:gd name="T11" fmla="*/ 1914 h 1157433"/>
              <a:gd name="T12" fmla="*/ 2894 w 1119349"/>
              <a:gd name="T13" fmla="*/ 1914 h 1157433"/>
              <a:gd name="T14" fmla="*/ 2245 w 1119349"/>
              <a:gd name="T15" fmla="*/ 1336 h 1157433"/>
              <a:gd name="T16" fmla="*/ 3682 w 1119349"/>
              <a:gd name="T17" fmla="*/ 1 h 1157433"/>
              <a:gd name="T18" fmla="*/ 4172 w 1119349"/>
              <a:gd name="T19" fmla="*/ 159 h 1157433"/>
              <a:gd name="T20" fmla="*/ 4317 w 1119349"/>
              <a:gd name="T21" fmla="*/ 448 h 1157433"/>
              <a:gd name="T22" fmla="*/ 4217 w 1119349"/>
              <a:gd name="T23" fmla="*/ 315 h 1157433"/>
              <a:gd name="T24" fmla="*/ 2843 w 1119349"/>
              <a:gd name="T25" fmla="*/ 505 h 1157433"/>
              <a:gd name="T26" fmla="*/ 4210 w 1119349"/>
              <a:gd name="T27" fmla="*/ 2252 h 1157433"/>
              <a:gd name="T28" fmla="*/ 4185 w 1119349"/>
              <a:gd name="T29" fmla="*/ 2476 h 1157433"/>
              <a:gd name="T30" fmla="*/ 2915 w 1119349"/>
              <a:gd name="T31" fmla="*/ 2476 h 1157433"/>
              <a:gd name="T32" fmla="*/ 2773 w 1119349"/>
              <a:gd name="T33" fmla="*/ 2476 h 1157433"/>
              <a:gd name="T34" fmla="*/ 1574 w 1119349"/>
              <a:gd name="T35" fmla="*/ 2476 h 1157433"/>
              <a:gd name="T36" fmla="*/ 2245 w 1119349"/>
              <a:gd name="T37" fmla="*/ 3167 h 1157433"/>
              <a:gd name="T38" fmla="*/ 2798 w 1119349"/>
              <a:gd name="T39" fmla="*/ 2813 h 1157433"/>
              <a:gd name="T40" fmla="*/ 4106 w 1119349"/>
              <a:gd name="T41" fmla="*/ 2813 h 1157433"/>
              <a:gd name="T42" fmla="*/ 2231 w 1119349"/>
              <a:gd name="T43" fmla="*/ 4098 h 1157433"/>
              <a:gd name="T44" fmla="*/ 1815 w 1119349"/>
              <a:gd name="T45" fmla="*/ 4052 h 1157433"/>
              <a:gd name="T46" fmla="*/ 176 w 1119349"/>
              <a:gd name="T47" fmla="*/ 4315 h 1157433"/>
              <a:gd name="T48" fmla="*/ 479 w 1119349"/>
              <a:gd name="T49" fmla="*/ 2494 h 1157433"/>
              <a:gd name="T50" fmla="*/ 505 w 1119349"/>
              <a:gd name="T51" fmla="*/ 2452 h 1157433"/>
              <a:gd name="T52" fmla="*/ 630 w 1119349"/>
              <a:gd name="T53" fmla="*/ 2253 h 1157433"/>
              <a:gd name="T54" fmla="*/ 732 w 1119349"/>
              <a:gd name="T55" fmla="*/ 2116 h 1157433"/>
              <a:gd name="T56" fmla="*/ 961 w 1119349"/>
              <a:gd name="T57" fmla="*/ 1812 h 1157433"/>
              <a:gd name="T58" fmla="*/ 1112 w 1119349"/>
              <a:gd name="T59" fmla="*/ 1642 h 1157433"/>
              <a:gd name="T60" fmla="*/ 1317 w 1119349"/>
              <a:gd name="T61" fmla="*/ 1410 h 1157433"/>
              <a:gd name="T62" fmla="*/ 1921 w 1119349"/>
              <a:gd name="T63" fmla="*/ 854 h 1157433"/>
              <a:gd name="T64" fmla="*/ 254 w 1119349"/>
              <a:gd name="T65" fmla="*/ 2240 h 1157433"/>
              <a:gd name="T66" fmla="*/ 2231 w 1119349"/>
              <a:gd name="T67" fmla="*/ 405 h 1157433"/>
              <a:gd name="T68" fmla="*/ 2514 w 1119349"/>
              <a:gd name="T69" fmla="*/ 432 h 1157433"/>
              <a:gd name="T70" fmla="*/ 3682 w 1119349"/>
              <a:gd name="T71" fmla="*/ 1 h 11574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19349"/>
              <a:gd name="T109" fmla="*/ 0 h 1157433"/>
              <a:gd name="T110" fmla="*/ 1119349 w 1119349"/>
              <a:gd name="T111" fmla="*/ 1157433 h 11574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0" name="KSO_Shape"/>
          <p:cNvSpPr>
            <a:spLocks noChangeArrowheads="1"/>
          </p:cNvSpPr>
          <p:nvPr/>
        </p:nvSpPr>
        <p:spPr bwMode="auto">
          <a:xfrm>
            <a:off x="5838825" y="2617788"/>
            <a:ext cx="381000" cy="309562"/>
          </a:xfrm>
          <a:custGeom>
            <a:avLst/>
            <a:gdLst>
              <a:gd name="T0" fmla="*/ 11205 w 684048"/>
              <a:gd name="T1" fmla="*/ 20670 h 556307"/>
              <a:gd name="T2" fmla="*/ 12523 w 684048"/>
              <a:gd name="T3" fmla="*/ 23474 h 556307"/>
              <a:gd name="T4" fmla="*/ 11948 w 684048"/>
              <a:gd name="T5" fmla="*/ 20459 h 556307"/>
              <a:gd name="T6" fmla="*/ 14794 w 684048"/>
              <a:gd name="T7" fmla="*/ 19724 h 556307"/>
              <a:gd name="T8" fmla="*/ 15236 w 684048"/>
              <a:gd name="T9" fmla="*/ 20665 h 556307"/>
              <a:gd name="T10" fmla="*/ 15225 w 684048"/>
              <a:gd name="T11" fmla="*/ 19691 h 556307"/>
              <a:gd name="T12" fmla="*/ 19713 w 684048"/>
              <a:gd name="T13" fmla="*/ 20438 h 556307"/>
              <a:gd name="T14" fmla="*/ 7616 w 684048"/>
              <a:gd name="T15" fmla="*/ 21820 h 556307"/>
              <a:gd name="T16" fmla="*/ 14291 w 684048"/>
              <a:gd name="T17" fmla="*/ 15850 h 556307"/>
              <a:gd name="T18" fmla="*/ 13711 w 684048"/>
              <a:gd name="T19" fmla="*/ 13576 h 556307"/>
              <a:gd name="T20" fmla="*/ 15309 w 684048"/>
              <a:gd name="T21" fmla="*/ 27426 h 556307"/>
              <a:gd name="T22" fmla="*/ 15922 w 684048"/>
              <a:gd name="T23" fmla="*/ 13466 h 556307"/>
              <a:gd name="T24" fmla="*/ 31640 w 684048"/>
              <a:gd name="T25" fmla="*/ 9766 h 556307"/>
              <a:gd name="T26" fmla="*/ 31102 w 684048"/>
              <a:gd name="T27" fmla="*/ 12249 h 556307"/>
              <a:gd name="T28" fmla="*/ 31021 w 684048"/>
              <a:gd name="T29" fmla="*/ 12380 h 556307"/>
              <a:gd name="T30" fmla="*/ 30950 w 684048"/>
              <a:gd name="T31" fmla="*/ 12480 h 556307"/>
              <a:gd name="T32" fmla="*/ 29392 w 684048"/>
              <a:gd name="T33" fmla="*/ 12733 h 556307"/>
              <a:gd name="T34" fmla="*/ 29004 w 684048"/>
              <a:gd name="T35" fmla="*/ 11279 h 556307"/>
              <a:gd name="T36" fmla="*/ 29046 w 684048"/>
              <a:gd name="T37" fmla="*/ 8824 h 556307"/>
              <a:gd name="T38" fmla="*/ 25731 w 684048"/>
              <a:gd name="T39" fmla="*/ 7709 h 556307"/>
              <a:gd name="T40" fmla="*/ 24602 w 684048"/>
              <a:gd name="T41" fmla="*/ 6838 h 556307"/>
              <a:gd name="T42" fmla="*/ 25385 w 684048"/>
              <a:gd name="T43" fmla="*/ 5642 h 556307"/>
              <a:gd name="T44" fmla="*/ 15358 w 684048"/>
              <a:gd name="T45" fmla="*/ 4380 h 556307"/>
              <a:gd name="T46" fmla="*/ 26079 w 684048"/>
              <a:gd name="T47" fmla="*/ 9036 h 556307"/>
              <a:gd name="T48" fmla="*/ 30161 w 684048"/>
              <a:gd name="T49" fmla="*/ 23301 h 556307"/>
              <a:gd name="T50" fmla="*/ 15358 w 684048"/>
              <a:gd name="T51" fmla="*/ 4380 h 556307"/>
              <a:gd name="T52" fmla="*/ 36668 w 684048"/>
              <a:gd name="T53" fmla="*/ 10403 h 556307"/>
              <a:gd name="T54" fmla="*/ 36042 w 684048"/>
              <a:gd name="T55" fmla="*/ 13712 h 556307"/>
              <a:gd name="T56" fmla="*/ 34193 w 684048"/>
              <a:gd name="T57" fmla="*/ 14022 h 556307"/>
              <a:gd name="T58" fmla="*/ 33447 w 684048"/>
              <a:gd name="T59" fmla="*/ 12780 h 556307"/>
              <a:gd name="T60" fmla="*/ 26215 w 684048"/>
              <a:gd name="T61" fmla="*/ 2789 h 556307"/>
              <a:gd name="T62" fmla="*/ 25191 w 684048"/>
              <a:gd name="T63" fmla="*/ 2894 h 556307"/>
              <a:gd name="T64" fmla="*/ 23946 w 684048"/>
              <a:gd name="T65" fmla="*/ 2008 h 556307"/>
              <a:gd name="T66" fmla="*/ 24484 w 684048"/>
              <a:gd name="T67" fmla="*/ 197 h 556307"/>
              <a:gd name="T68" fmla="*/ 26215 w 684048"/>
              <a:gd name="T69" fmla="*/ 0 h 556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84048"/>
              <a:gd name="T106" fmla="*/ 0 h 556307"/>
              <a:gd name="T107" fmla="*/ 684048 w 684048"/>
              <a:gd name="T108" fmla="*/ 556307 h 5563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1" name="KSO_Shape"/>
          <p:cNvSpPr>
            <a:spLocks noChangeArrowheads="1"/>
          </p:cNvSpPr>
          <p:nvPr/>
        </p:nvSpPr>
        <p:spPr bwMode="auto">
          <a:xfrm>
            <a:off x="7188200" y="5619750"/>
            <a:ext cx="381000" cy="355600"/>
          </a:xfrm>
          <a:custGeom>
            <a:avLst/>
            <a:gdLst>
              <a:gd name="T0" fmla="*/ 7615 w 969654"/>
              <a:gd name="T1" fmla="*/ 4603 h 903534"/>
              <a:gd name="T2" fmla="*/ 7278 w 969654"/>
              <a:gd name="T3" fmla="*/ 4943 h 903534"/>
              <a:gd name="T4" fmla="*/ 7615 w 969654"/>
              <a:gd name="T5" fmla="*/ 5282 h 903534"/>
              <a:gd name="T6" fmla="*/ 7952 w 969654"/>
              <a:gd name="T7" fmla="*/ 4943 h 903534"/>
              <a:gd name="T8" fmla="*/ 7615 w 969654"/>
              <a:gd name="T9" fmla="*/ 4603 h 903534"/>
              <a:gd name="T10" fmla="*/ 5684 w 969654"/>
              <a:gd name="T11" fmla="*/ 4603 h 903534"/>
              <a:gd name="T12" fmla="*/ 5347 w 969654"/>
              <a:gd name="T13" fmla="*/ 4943 h 903534"/>
              <a:gd name="T14" fmla="*/ 5684 w 969654"/>
              <a:gd name="T15" fmla="*/ 5282 h 903534"/>
              <a:gd name="T16" fmla="*/ 6022 w 969654"/>
              <a:gd name="T17" fmla="*/ 4943 h 903534"/>
              <a:gd name="T18" fmla="*/ 5684 w 969654"/>
              <a:gd name="T19" fmla="*/ 4603 h 903534"/>
              <a:gd name="T20" fmla="*/ 6475 w 969654"/>
              <a:gd name="T21" fmla="*/ 3178 h 903534"/>
              <a:gd name="T22" fmla="*/ 8446 w 969654"/>
              <a:gd name="T23" fmla="*/ 3986 h 903534"/>
              <a:gd name="T24" fmla="*/ 8253 w 969654"/>
              <a:gd name="T25" fmla="*/ 7311 h 903534"/>
              <a:gd name="T26" fmla="*/ 8484 w 969654"/>
              <a:gd name="T27" fmla="*/ 8532 h 903534"/>
              <a:gd name="T28" fmla="*/ 7422 w 969654"/>
              <a:gd name="T29" fmla="*/ 7786 h 903534"/>
              <a:gd name="T30" fmla="*/ 4306 w 969654"/>
              <a:gd name="T31" fmla="*/ 6733 h 903534"/>
              <a:gd name="T32" fmla="*/ 5198 w 969654"/>
              <a:gd name="T33" fmla="*/ 3525 h 903534"/>
              <a:gd name="T34" fmla="*/ 6475 w 969654"/>
              <a:gd name="T35" fmla="*/ 3178 h 903534"/>
              <a:gd name="T36" fmla="*/ 5131 w 969654"/>
              <a:gd name="T37" fmla="*/ 1768 h 903534"/>
              <a:gd name="T38" fmla="*/ 4625 w 969654"/>
              <a:gd name="T39" fmla="*/ 2278 h 903534"/>
              <a:gd name="T40" fmla="*/ 5131 w 969654"/>
              <a:gd name="T41" fmla="*/ 2788 h 903534"/>
              <a:gd name="T42" fmla="*/ 5637 w 969654"/>
              <a:gd name="T43" fmla="*/ 2278 h 903534"/>
              <a:gd name="T44" fmla="*/ 5131 w 969654"/>
              <a:gd name="T45" fmla="*/ 1768 h 903534"/>
              <a:gd name="T46" fmla="*/ 2758 w 969654"/>
              <a:gd name="T47" fmla="*/ 1768 h 903534"/>
              <a:gd name="T48" fmla="*/ 2252 w 969654"/>
              <a:gd name="T49" fmla="*/ 2278 h 903534"/>
              <a:gd name="T50" fmla="*/ 2758 w 969654"/>
              <a:gd name="T51" fmla="*/ 2788 h 903534"/>
              <a:gd name="T52" fmla="*/ 3264 w 969654"/>
              <a:gd name="T53" fmla="*/ 2278 h 903534"/>
              <a:gd name="T54" fmla="*/ 2758 w 969654"/>
              <a:gd name="T55" fmla="*/ 1768 h 903534"/>
              <a:gd name="T56" fmla="*/ 3826 w 969654"/>
              <a:gd name="T57" fmla="*/ 2 h 903534"/>
              <a:gd name="T58" fmla="*/ 5181 w 969654"/>
              <a:gd name="T59" fmla="*/ 177 h 903534"/>
              <a:gd name="T60" fmla="*/ 7870 w 969654"/>
              <a:gd name="T61" fmla="*/ 3545 h 903534"/>
              <a:gd name="T62" fmla="*/ 5014 w 969654"/>
              <a:gd name="T63" fmla="*/ 3376 h 903534"/>
              <a:gd name="T64" fmla="*/ 4123 w 969654"/>
              <a:gd name="T65" fmla="*/ 6584 h 903534"/>
              <a:gd name="T66" fmla="*/ 4481 w 969654"/>
              <a:gd name="T67" fmla="*/ 6983 h 903534"/>
              <a:gd name="T68" fmla="*/ 3434 w 969654"/>
              <a:gd name="T69" fmla="*/ 7001 h 903534"/>
              <a:gd name="T70" fmla="*/ 2301 w 969654"/>
              <a:gd name="T71" fmla="*/ 7909 h 903534"/>
              <a:gd name="T72" fmla="*/ 2006 w 969654"/>
              <a:gd name="T73" fmla="*/ 6576 h 903534"/>
              <a:gd name="T74" fmla="*/ 510 w 969654"/>
              <a:gd name="T75" fmla="*/ 1788 h 903534"/>
              <a:gd name="T76" fmla="*/ 3826 w 969654"/>
              <a:gd name="T77" fmla="*/ 2 h 9035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9654"/>
              <a:gd name="T118" fmla="*/ 0 h 903534"/>
              <a:gd name="T119" fmla="*/ 969654 w 969654"/>
              <a:gd name="T120" fmla="*/ 903534 h 90353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2" name="KSO_Shape"/>
          <p:cNvSpPr>
            <a:spLocks noChangeArrowheads="1"/>
          </p:cNvSpPr>
          <p:nvPr/>
        </p:nvSpPr>
        <p:spPr bwMode="auto">
          <a:xfrm>
            <a:off x="5876925" y="5140325"/>
            <a:ext cx="280988" cy="381000"/>
          </a:xfrm>
          <a:custGeom>
            <a:avLst/>
            <a:gdLst>
              <a:gd name="T0" fmla="*/ 48 w 1387475"/>
              <a:gd name="T1" fmla="*/ 98 h 1890713"/>
              <a:gd name="T2" fmla="*/ 19 w 1387475"/>
              <a:gd name="T3" fmla="*/ 90 h 1890713"/>
              <a:gd name="T4" fmla="*/ 78 w 1387475"/>
              <a:gd name="T5" fmla="*/ 74 h 1890713"/>
              <a:gd name="T6" fmla="*/ 78 w 1387475"/>
              <a:gd name="T7" fmla="*/ 75 h 1890713"/>
              <a:gd name="T8" fmla="*/ 69 w 1387475"/>
              <a:gd name="T9" fmla="*/ 50 h 1890713"/>
              <a:gd name="T10" fmla="*/ 80 w 1387475"/>
              <a:gd name="T11" fmla="*/ 53 h 1890713"/>
              <a:gd name="T12" fmla="*/ 90 w 1387475"/>
              <a:gd name="T13" fmla="*/ 58 h 1890713"/>
              <a:gd name="T14" fmla="*/ 95 w 1387475"/>
              <a:gd name="T15" fmla="*/ 63 h 1890713"/>
              <a:gd name="T16" fmla="*/ 96 w 1387475"/>
              <a:gd name="T17" fmla="*/ 66 h 1890713"/>
              <a:gd name="T18" fmla="*/ 96 w 1387475"/>
              <a:gd name="T19" fmla="*/ 73 h 1890713"/>
              <a:gd name="T20" fmla="*/ 92 w 1387475"/>
              <a:gd name="T21" fmla="*/ 85 h 1890713"/>
              <a:gd name="T22" fmla="*/ 77 w 1387475"/>
              <a:gd name="T23" fmla="*/ 111 h 1890713"/>
              <a:gd name="T24" fmla="*/ 16 w 1387475"/>
              <a:gd name="T25" fmla="*/ 106 h 1890713"/>
              <a:gd name="T26" fmla="*/ 9 w 1387475"/>
              <a:gd name="T27" fmla="*/ 107 h 1890713"/>
              <a:gd name="T28" fmla="*/ 5 w 1387475"/>
              <a:gd name="T29" fmla="*/ 102 h 1890713"/>
              <a:gd name="T30" fmla="*/ 1 w 1387475"/>
              <a:gd name="T31" fmla="*/ 75 h 1890713"/>
              <a:gd name="T32" fmla="*/ 0 w 1387475"/>
              <a:gd name="T33" fmla="*/ 66 h 1890713"/>
              <a:gd name="T34" fmla="*/ 1 w 1387475"/>
              <a:gd name="T35" fmla="*/ 63 h 1890713"/>
              <a:gd name="T36" fmla="*/ 4 w 1387475"/>
              <a:gd name="T37" fmla="*/ 59 h 1890713"/>
              <a:gd name="T38" fmla="*/ 12 w 1387475"/>
              <a:gd name="T39" fmla="*/ 55 h 1890713"/>
              <a:gd name="T40" fmla="*/ 23 w 1387475"/>
              <a:gd name="T41" fmla="*/ 52 h 1890713"/>
              <a:gd name="T42" fmla="*/ 34 w 1387475"/>
              <a:gd name="T43" fmla="*/ 50 h 1890713"/>
              <a:gd name="T44" fmla="*/ 52 w 1387475"/>
              <a:gd name="T45" fmla="*/ 59 h 1890713"/>
              <a:gd name="T46" fmla="*/ 64 w 1387475"/>
              <a:gd name="T47" fmla="*/ 50 h 1890713"/>
              <a:gd name="T48" fmla="*/ 53 w 1387475"/>
              <a:gd name="T49" fmla="*/ 0 h 1890713"/>
              <a:gd name="T50" fmla="*/ 61 w 1387475"/>
              <a:gd name="T51" fmla="*/ 2 h 1890713"/>
              <a:gd name="T52" fmla="*/ 67 w 1387475"/>
              <a:gd name="T53" fmla="*/ 6 h 1890713"/>
              <a:gd name="T54" fmla="*/ 68 w 1387475"/>
              <a:gd name="T55" fmla="*/ 9 h 1890713"/>
              <a:gd name="T56" fmla="*/ 65 w 1387475"/>
              <a:gd name="T57" fmla="*/ 12 h 1890713"/>
              <a:gd name="T58" fmla="*/ 59 w 1387475"/>
              <a:gd name="T59" fmla="*/ 14 h 1890713"/>
              <a:gd name="T60" fmla="*/ 52 w 1387475"/>
              <a:gd name="T61" fmla="*/ 11 h 1890713"/>
              <a:gd name="T62" fmla="*/ 63 w 1387475"/>
              <a:gd name="T63" fmla="*/ 16 h 1890713"/>
              <a:gd name="T64" fmla="*/ 66 w 1387475"/>
              <a:gd name="T65" fmla="*/ 16 h 1890713"/>
              <a:gd name="T66" fmla="*/ 68 w 1387475"/>
              <a:gd name="T67" fmla="*/ 18 h 1890713"/>
              <a:gd name="T68" fmla="*/ 68 w 1387475"/>
              <a:gd name="T69" fmla="*/ 20 h 1890713"/>
              <a:gd name="T70" fmla="*/ 69 w 1387475"/>
              <a:gd name="T71" fmla="*/ 22 h 1890713"/>
              <a:gd name="T72" fmla="*/ 70 w 1387475"/>
              <a:gd name="T73" fmla="*/ 27 h 1890713"/>
              <a:gd name="T74" fmla="*/ 69 w 1387475"/>
              <a:gd name="T75" fmla="*/ 31 h 1890713"/>
              <a:gd name="T76" fmla="*/ 68 w 1387475"/>
              <a:gd name="T77" fmla="*/ 33 h 1890713"/>
              <a:gd name="T78" fmla="*/ 67 w 1387475"/>
              <a:gd name="T79" fmla="*/ 31 h 1890713"/>
              <a:gd name="T80" fmla="*/ 64 w 1387475"/>
              <a:gd name="T81" fmla="*/ 39 h 1890713"/>
              <a:gd name="T82" fmla="*/ 60 w 1387475"/>
              <a:gd name="T83" fmla="*/ 46 h 1890713"/>
              <a:gd name="T84" fmla="*/ 54 w 1387475"/>
              <a:gd name="T85" fmla="*/ 49 h 1890713"/>
              <a:gd name="T86" fmla="*/ 49 w 1387475"/>
              <a:gd name="T87" fmla="*/ 51 h 1890713"/>
              <a:gd name="T88" fmla="*/ 44 w 1387475"/>
              <a:gd name="T89" fmla="*/ 49 h 1890713"/>
              <a:gd name="T90" fmla="*/ 38 w 1387475"/>
              <a:gd name="T91" fmla="*/ 45 h 1890713"/>
              <a:gd name="T92" fmla="*/ 33 w 1387475"/>
              <a:gd name="T93" fmla="*/ 39 h 1890713"/>
              <a:gd name="T94" fmla="*/ 30 w 1387475"/>
              <a:gd name="T95" fmla="*/ 32 h 1890713"/>
              <a:gd name="T96" fmla="*/ 29 w 1387475"/>
              <a:gd name="T97" fmla="*/ 33 h 1890713"/>
              <a:gd name="T98" fmla="*/ 27 w 1387475"/>
              <a:gd name="T99" fmla="*/ 31 h 1890713"/>
              <a:gd name="T100" fmla="*/ 27 w 1387475"/>
              <a:gd name="T101" fmla="*/ 27 h 1890713"/>
              <a:gd name="T102" fmla="*/ 27 w 1387475"/>
              <a:gd name="T103" fmla="*/ 22 h 1890713"/>
              <a:gd name="T104" fmla="*/ 29 w 1387475"/>
              <a:gd name="T105" fmla="*/ 20 h 1890713"/>
              <a:gd name="T106" fmla="*/ 29 w 1387475"/>
              <a:gd name="T107" fmla="*/ 16 h 1890713"/>
              <a:gd name="T108" fmla="*/ 30 w 1387475"/>
              <a:gd name="T109" fmla="*/ 10 h 1890713"/>
              <a:gd name="T110" fmla="*/ 29 w 1387475"/>
              <a:gd name="T111" fmla="*/ 8 h 1890713"/>
              <a:gd name="T112" fmla="*/ 33 w 1387475"/>
              <a:gd name="T113" fmla="*/ 5 h 1890713"/>
              <a:gd name="T114" fmla="*/ 39 w 1387475"/>
              <a:gd name="T115" fmla="*/ 2 h 1890713"/>
              <a:gd name="T116" fmla="*/ 46 w 1387475"/>
              <a:gd name="T117" fmla="*/ 0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87475"/>
              <a:gd name="T178" fmla="*/ 0 h 1890713"/>
              <a:gd name="T179" fmla="*/ 1387475 w 1387475"/>
              <a:gd name="T180" fmla="*/ 1890713 h 18907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3" name="KSO_Shape"/>
          <p:cNvSpPr>
            <a:spLocks noChangeArrowheads="1"/>
          </p:cNvSpPr>
          <p:nvPr/>
        </p:nvSpPr>
        <p:spPr bwMode="auto">
          <a:xfrm>
            <a:off x="8469313" y="2581275"/>
            <a:ext cx="374650" cy="382588"/>
          </a:xfrm>
          <a:custGeom>
            <a:avLst/>
            <a:gdLst>
              <a:gd name="T0" fmla="*/ 2 w 3543300"/>
              <a:gd name="T1" fmla="*/ 2 h 3617913"/>
              <a:gd name="T2" fmla="*/ 2 w 3543300"/>
              <a:gd name="T3" fmla="*/ 2 h 3617913"/>
              <a:gd name="T4" fmla="*/ 2 w 3543300"/>
              <a:gd name="T5" fmla="*/ 2 h 3617913"/>
              <a:gd name="T6" fmla="*/ 1 w 3543300"/>
              <a:gd name="T7" fmla="*/ 2 h 3617913"/>
              <a:gd name="T8" fmla="*/ 1 w 3543300"/>
              <a:gd name="T9" fmla="*/ 3 h 3617913"/>
              <a:gd name="T10" fmla="*/ 2 w 3543300"/>
              <a:gd name="T11" fmla="*/ 3 h 3617913"/>
              <a:gd name="T12" fmla="*/ 2 w 3543300"/>
              <a:gd name="T13" fmla="*/ 3 h 3617913"/>
              <a:gd name="T14" fmla="*/ 2 w 3543300"/>
              <a:gd name="T15" fmla="*/ 3 h 3617913"/>
              <a:gd name="T16" fmla="*/ 2 w 3543300"/>
              <a:gd name="T17" fmla="*/ 3 h 3617913"/>
              <a:gd name="T18" fmla="*/ 3 w 3543300"/>
              <a:gd name="T19" fmla="*/ 3 h 3617913"/>
              <a:gd name="T20" fmla="*/ 3 w 3543300"/>
              <a:gd name="T21" fmla="*/ 3 h 3617913"/>
              <a:gd name="T22" fmla="*/ 3 w 3543300"/>
              <a:gd name="T23" fmla="*/ 3 h 3617913"/>
              <a:gd name="T24" fmla="*/ 3 w 3543300"/>
              <a:gd name="T25" fmla="*/ 3 h 3617913"/>
              <a:gd name="T26" fmla="*/ 3 w 3543300"/>
              <a:gd name="T27" fmla="*/ 2 h 3617913"/>
              <a:gd name="T28" fmla="*/ 3 w 3543300"/>
              <a:gd name="T29" fmla="*/ 2 h 3617913"/>
              <a:gd name="T30" fmla="*/ 3 w 3543300"/>
              <a:gd name="T31" fmla="*/ 2 h 3617913"/>
              <a:gd name="T32" fmla="*/ 3 w 3543300"/>
              <a:gd name="T33" fmla="*/ 2 h 3617913"/>
              <a:gd name="T34" fmla="*/ 3 w 3543300"/>
              <a:gd name="T35" fmla="*/ 1 h 3617913"/>
              <a:gd name="T36" fmla="*/ 3 w 3543300"/>
              <a:gd name="T37" fmla="*/ 0 h 3617913"/>
              <a:gd name="T38" fmla="*/ 3 w 3543300"/>
              <a:gd name="T39" fmla="*/ 0 h 3617913"/>
              <a:gd name="T40" fmla="*/ 3 w 3543300"/>
              <a:gd name="T41" fmla="*/ 1 h 3617913"/>
              <a:gd name="T42" fmla="*/ 4 w 3543300"/>
              <a:gd name="T43" fmla="*/ 0 h 3617913"/>
              <a:gd name="T44" fmla="*/ 4 w 3543300"/>
              <a:gd name="T45" fmla="*/ 1 h 3617913"/>
              <a:gd name="T46" fmla="*/ 4 w 3543300"/>
              <a:gd name="T47" fmla="*/ 1 h 3617913"/>
              <a:gd name="T48" fmla="*/ 4 w 3543300"/>
              <a:gd name="T49" fmla="*/ 1 h 3617913"/>
              <a:gd name="T50" fmla="*/ 5 w 3543300"/>
              <a:gd name="T51" fmla="*/ 1 h 3617913"/>
              <a:gd name="T52" fmla="*/ 5 w 3543300"/>
              <a:gd name="T53" fmla="*/ 2 h 3617913"/>
              <a:gd name="T54" fmla="*/ 5 w 3543300"/>
              <a:gd name="T55" fmla="*/ 2 h 3617913"/>
              <a:gd name="T56" fmla="*/ 4 w 3543300"/>
              <a:gd name="T57" fmla="*/ 3 h 3617913"/>
              <a:gd name="T58" fmla="*/ 5 w 3543300"/>
              <a:gd name="T59" fmla="*/ 3 h 3617913"/>
              <a:gd name="T60" fmla="*/ 5 w 3543300"/>
              <a:gd name="T61" fmla="*/ 3 h 3617913"/>
              <a:gd name="T62" fmla="*/ 5 w 3543300"/>
              <a:gd name="T63" fmla="*/ 4 h 3617913"/>
              <a:gd name="T64" fmla="*/ 4 w 3543300"/>
              <a:gd name="T65" fmla="*/ 4 h 3617913"/>
              <a:gd name="T66" fmla="*/ 4 w 3543300"/>
              <a:gd name="T67" fmla="*/ 4 h 3617913"/>
              <a:gd name="T68" fmla="*/ 4 w 3543300"/>
              <a:gd name="T69" fmla="*/ 5 h 3617913"/>
              <a:gd name="T70" fmla="*/ 4 w 3543300"/>
              <a:gd name="T71" fmla="*/ 5 h 3617913"/>
              <a:gd name="T72" fmla="*/ 3 w 3543300"/>
              <a:gd name="T73" fmla="*/ 4 h 3617913"/>
              <a:gd name="T74" fmla="*/ 3 w 3543300"/>
              <a:gd name="T75" fmla="*/ 5 h 3617913"/>
              <a:gd name="T76" fmla="*/ 2 w 3543300"/>
              <a:gd name="T77" fmla="*/ 5 h 3617913"/>
              <a:gd name="T78" fmla="*/ 2 w 3543300"/>
              <a:gd name="T79" fmla="*/ 5 h 3617913"/>
              <a:gd name="T80" fmla="*/ 2 w 3543300"/>
              <a:gd name="T81" fmla="*/ 4 h 3617913"/>
              <a:gd name="T82" fmla="*/ 1 w 3543300"/>
              <a:gd name="T83" fmla="*/ 5 h 3617913"/>
              <a:gd name="T84" fmla="*/ 1 w 3543300"/>
              <a:gd name="T85" fmla="*/ 5 h 3617913"/>
              <a:gd name="T86" fmla="*/ 1 w 3543300"/>
              <a:gd name="T87" fmla="*/ 4 h 3617913"/>
              <a:gd name="T88" fmla="*/ 1 w 3543300"/>
              <a:gd name="T89" fmla="*/ 4 h 3617913"/>
              <a:gd name="T90" fmla="*/ 0 w 3543300"/>
              <a:gd name="T91" fmla="*/ 4 h 3617913"/>
              <a:gd name="T92" fmla="*/ 0 w 3543300"/>
              <a:gd name="T93" fmla="*/ 3 h 3617913"/>
              <a:gd name="T94" fmla="*/ 0 w 3543300"/>
              <a:gd name="T95" fmla="*/ 3 h 3617913"/>
              <a:gd name="T96" fmla="*/ 0 w 3543300"/>
              <a:gd name="T97" fmla="*/ 3 h 3617913"/>
              <a:gd name="T98" fmla="*/ 0 w 3543300"/>
              <a:gd name="T99" fmla="*/ 2 h 3617913"/>
              <a:gd name="T100" fmla="*/ 0 w 3543300"/>
              <a:gd name="T101" fmla="*/ 2 h 3617913"/>
              <a:gd name="T102" fmla="*/ 0 w 3543300"/>
              <a:gd name="T103" fmla="*/ 1 h 3617913"/>
              <a:gd name="T104" fmla="*/ 1 w 3543300"/>
              <a:gd name="T105" fmla="*/ 1 h 3617913"/>
              <a:gd name="T106" fmla="*/ 1 w 3543300"/>
              <a:gd name="T107" fmla="*/ 1 h 3617913"/>
              <a:gd name="T108" fmla="*/ 1 w 3543300"/>
              <a:gd name="T109" fmla="*/ 1 h 3617913"/>
              <a:gd name="T110" fmla="*/ 1 w 3543300"/>
              <a:gd name="T111" fmla="*/ 0 h 3617913"/>
              <a:gd name="T112" fmla="*/ 1 w 3543300"/>
              <a:gd name="T113" fmla="*/ 0 h 3617913"/>
              <a:gd name="T114" fmla="*/ 2 w 3543300"/>
              <a:gd name="T115" fmla="*/ 1 h 3617913"/>
              <a:gd name="T116" fmla="*/ 2 w 3543300"/>
              <a:gd name="T117" fmla="*/ 0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4" name="KSO_Shape"/>
          <p:cNvSpPr>
            <a:spLocks noChangeArrowheads="1"/>
          </p:cNvSpPr>
          <p:nvPr/>
        </p:nvSpPr>
        <p:spPr bwMode="auto">
          <a:xfrm>
            <a:off x="10445750" y="3914775"/>
            <a:ext cx="501650" cy="295275"/>
          </a:xfrm>
          <a:custGeom>
            <a:avLst/>
            <a:gdLst>
              <a:gd name="T0" fmla="*/ 2147483647 w 6649"/>
              <a:gd name="T1" fmla="*/ 2147483647 h 3908"/>
              <a:gd name="T2" fmla="*/ 2147483647 w 6649"/>
              <a:gd name="T3" fmla="*/ 0 h 3908"/>
              <a:gd name="T4" fmla="*/ 0 w 6649"/>
              <a:gd name="T5" fmla="*/ 2147483647 h 3908"/>
              <a:gd name="T6" fmla="*/ 2147483647 w 6649"/>
              <a:gd name="T7" fmla="*/ 2147483647 h 3908"/>
              <a:gd name="T8" fmla="*/ 2147483647 w 6649"/>
              <a:gd name="T9" fmla="*/ 2147483647 h 3908"/>
              <a:gd name="T10" fmla="*/ 2147483647 w 6649"/>
              <a:gd name="T11" fmla="*/ 2147483647 h 3908"/>
              <a:gd name="T12" fmla="*/ 2147483647 w 6649"/>
              <a:gd name="T13" fmla="*/ 2147483647 h 3908"/>
              <a:gd name="T14" fmla="*/ 2147483647 w 6649"/>
              <a:gd name="T15" fmla="*/ 2147483647 h 3908"/>
              <a:gd name="T16" fmla="*/ 2147483647 w 6649"/>
              <a:gd name="T17" fmla="*/ 2147483647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49"/>
              <a:gd name="T28" fmla="*/ 0 h 3908"/>
              <a:gd name="T29" fmla="*/ 6649 w 6649"/>
              <a:gd name="T30" fmla="*/ 3908 h 39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5" name="KSO_Shape"/>
          <p:cNvSpPr>
            <a:spLocks noChangeArrowheads="1"/>
          </p:cNvSpPr>
          <p:nvPr/>
        </p:nvSpPr>
        <p:spPr bwMode="auto">
          <a:xfrm>
            <a:off x="8924925" y="3876675"/>
            <a:ext cx="336550" cy="327025"/>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6" name="KSO_Shape"/>
          <p:cNvSpPr>
            <a:spLocks noChangeArrowheads="1"/>
          </p:cNvSpPr>
          <p:nvPr/>
        </p:nvSpPr>
        <p:spPr bwMode="auto">
          <a:xfrm>
            <a:off x="7180263" y="2101850"/>
            <a:ext cx="322262" cy="381000"/>
          </a:xfrm>
          <a:custGeom>
            <a:avLst/>
            <a:gdLst>
              <a:gd name="T0" fmla="*/ 234 w 1282700"/>
              <a:gd name="T1" fmla="*/ 256 h 1516063"/>
              <a:gd name="T2" fmla="*/ 240 w 1282700"/>
              <a:gd name="T3" fmla="*/ 279 h 1516063"/>
              <a:gd name="T4" fmla="*/ 231 w 1282700"/>
              <a:gd name="T5" fmla="*/ 301 h 1516063"/>
              <a:gd name="T6" fmla="*/ 181 w 1282700"/>
              <a:gd name="T7" fmla="*/ 306 h 1516063"/>
              <a:gd name="T8" fmla="*/ 168 w 1282700"/>
              <a:gd name="T9" fmla="*/ 287 h 1516063"/>
              <a:gd name="T10" fmla="*/ 169 w 1282700"/>
              <a:gd name="T11" fmla="*/ 263 h 1516063"/>
              <a:gd name="T12" fmla="*/ 185 w 1282700"/>
              <a:gd name="T13" fmla="*/ 245 h 1516063"/>
              <a:gd name="T14" fmla="*/ 169 w 1282700"/>
              <a:gd name="T15" fmla="*/ 114 h 1516063"/>
              <a:gd name="T16" fmla="*/ 131 w 1282700"/>
              <a:gd name="T17" fmla="*/ 127 h 1516063"/>
              <a:gd name="T18" fmla="*/ 97 w 1282700"/>
              <a:gd name="T19" fmla="*/ 149 h 1516063"/>
              <a:gd name="T20" fmla="*/ 70 w 1282700"/>
              <a:gd name="T21" fmla="*/ 177 h 1516063"/>
              <a:gd name="T22" fmla="*/ 50 w 1282700"/>
              <a:gd name="T23" fmla="*/ 212 h 1516063"/>
              <a:gd name="T24" fmla="*/ 39 w 1282700"/>
              <a:gd name="T25" fmla="*/ 252 h 1516063"/>
              <a:gd name="T26" fmla="*/ 38 w 1282700"/>
              <a:gd name="T27" fmla="*/ 294 h 1516063"/>
              <a:gd name="T28" fmla="*/ 47 w 1282700"/>
              <a:gd name="T29" fmla="*/ 334 h 1516063"/>
              <a:gd name="T30" fmla="*/ 65 w 1282700"/>
              <a:gd name="T31" fmla="*/ 370 h 1516063"/>
              <a:gd name="T32" fmla="*/ 91 w 1282700"/>
              <a:gd name="T33" fmla="*/ 400 h 1516063"/>
              <a:gd name="T34" fmla="*/ 124 w 1282700"/>
              <a:gd name="T35" fmla="*/ 423 h 1516063"/>
              <a:gd name="T36" fmla="*/ 161 w 1282700"/>
              <a:gd name="T37" fmla="*/ 438 h 1516063"/>
              <a:gd name="T38" fmla="*/ 203 w 1282700"/>
              <a:gd name="T39" fmla="*/ 443 h 1516063"/>
              <a:gd name="T40" fmla="*/ 244 w 1282700"/>
              <a:gd name="T41" fmla="*/ 438 h 1516063"/>
              <a:gd name="T42" fmla="*/ 282 w 1282700"/>
              <a:gd name="T43" fmla="*/ 423 h 1516063"/>
              <a:gd name="T44" fmla="*/ 314 w 1282700"/>
              <a:gd name="T45" fmla="*/ 400 h 1516063"/>
              <a:gd name="T46" fmla="*/ 340 w 1282700"/>
              <a:gd name="T47" fmla="*/ 370 h 1516063"/>
              <a:gd name="T48" fmla="*/ 359 w 1282700"/>
              <a:gd name="T49" fmla="*/ 334 h 1516063"/>
              <a:gd name="T50" fmla="*/ 368 w 1282700"/>
              <a:gd name="T51" fmla="*/ 294 h 1516063"/>
              <a:gd name="T52" fmla="*/ 367 w 1282700"/>
              <a:gd name="T53" fmla="*/ 252 h 1516063"/>
              <a:gd name="T54" fmla="*/ 356 w 1282700"/>
              <a:gd name="T55" fmla="*/ 212 h 1516063"/>
              <a:gd name="T56" fmla="*/ 336 w 1282700"/>
              <a:gd name="T57" fmla="*/ 177 h 1516063"/>
              <a:gd name="T58" fmla="*/ 308 w 1282700"/>
              <a:gd name="T59" fmla="*/ 149 h 1516063"/>
              <a:gd name="T60" fmla="*/ 275 w 1282700"/>
              <a:gd name="T61" fmla="*/ 127 h 1516063"/>
              <a:gd name="T62" fmla="*/ 236 w 1282700"/>
              <a:gd name="T63" fmla="*/ 114 h 1516063"/>
              <a:gd name="T64" fmla="*/ 240 w 1282700"/>
              <a:gd name="T65" fmla="*/ 0 h 1516063"/>
              <a:gd name="T66" fmla="*/ 246 w 1282700"/>
              <a:gd name="T67" fmla="*/ 79 h 1516063"/>
              <a:gd name="T68" fmla="*/ 280 w 1282700"/>
              <a:gd name="T69" fmla="*/ 89 h 1516063"/>
              <a:gd name="T70" fmla="*/ 311 w 1282700"/>
              <a:gd name="T71" fmla="*/ 105 h 1516063"/>
              <a:gd name="T72" fmla="*/ 369 w 1282700"/>
              <a:gd name="T73" fmla="*/ 161 h 1516063"/>
              <a:gd name="T74" fmla="*/ 389 w 1282700"/>
              <a:gd name="T75" fmla="*/ 196 h 1516063"/>
              <a:gd name="T76" fmla="*/ 401 w 1282700"/>
              <a:gd name="T77" fmla="*/ 235 h 1516063"/>
              <a:gd name="T78" fmla="*/ 405 w 1282700"/>
              <a:gd name="T79" fmla="*/ 277 h 1516063"/>
              <a:gd name="T80" fmla="*/ 399 w 1282700"/>
              <a:gd name="T81" fmla="*/ 328 h 1516063"/>
              <a:gd name="T82" fmla="*/ 381 w 1282700"/>
              <a:gd name="T83" fmla="*/ 374 h 1516063"/>
              <a:gd name="T84" fmla="*/ 353 w 1282700"/>
              <a:gd name="T85" fmla="*/ 413 h 1516063"/>
              <a:gd name="T86" fmla="*/ 316 w 1282700"/>
              <a:gd name="T87" fmla="*/ 445 h 1516063"/>
              <a:gd name="T88" fmla="*/ 273 w 1282700"/>
              <a:gd name="T89" fmla="*/ 468 h 1516063"/>
              <a:gd name="T90" fmla="*/ 224 w 1282700"/>
              <a:gd name="T91" fmla="*/ 479 h 1516063"/>
              <a:gd name="T92" fmla="*/ 172 w 1282700"/>
              <a:gd name="T93" fmla="*/ 477 h 1516063"/>
              <a:gd name="T94" fmla="*/ 124 w 1282700"/>
              <a:gd name="T95" fmla="*/ 464 h 1516063"/>
              <a:gd name="T96" fmla="*/ 81 w 1282700"/>
              <a:gd name="T97" fmla="*/ 440 h 1516063"/>
              <a:gd name="T98" fmla="*/ 46 w 1282700"/>
              <a:gd name="T99" fmla="*/ 406 h 1516063"/>
              <a:gd name="T100" fmla="*/ 20 w 1282700"/>
              <a:gd name="T101" fmla="*/ 365 h 1516063"/>
              <a:gd name="T102" fmla="*/ 4 w 1282700"/>
              <a:gd name="T103" fmla="*/ 318 h 1516063"/>
              <a:gd name="T104" fmla="*/ 0 w 1282700"/>
              <a:gd name="T105" fmla="*/ 267 h 1516063"/>
              <a:gd name="T106" fmla="*/ 8 w 1282700"/>
              <a:gd name="T107" fmla="*/ 220 h 1516063"/>
              <a:gd name="T108" fmla="*/ 26 w 1282700"/>
              <a:gd name="T109" fmla="*/ 177 h 1516063"/>
              <a:gd name="T110" fmla="*/ 54 w 1282700"/>
              <a:gd name="T111" fmla="*/ 140 h 1516063"/>
              <a:gd name="T112" fmla="*/ 88 w 1282700"/>
              <a:gd name="T113" fmla="*/ 110 h 1516063"/>
              <a:gd name="T114" fmla="*/ 129 w 1282700"/>
              <a:gd name="T115" fmla="*/ 88 h 1516063"/>
              <a:gd name="T116" fmla="*/ 175 w 1282700"/>
              <a:gd name="T117" fmla="*/ 76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7" name="KSO_Shape"/>
          <p:cNvSpPr>
            <a:spLocks noChangeArrowheads="1"/>
          </p:cNvSpPr>
          <p:nvPr/>
        </p:nvSpPr>
        <p:spPr bwMode="auto">
          <a:xfrm>
            <a:off x="9877425" y="5251450"/>
            <a:ext cx="349250" cy="334963"/>
          </a:xfrm>
          <a:custGeom>
            <a:avLst/>
            <a:gdLst>
              <a:gd name="T0" fmla="*/ 340 w 1889279"/>
              <a:gd name="T1" fmla="*/ 342 h 1810503"/>
              <a:gd name="T2" fmla="*/ 304 w 1889279"/>
              <a:gd name="T3" fmla="*/ 317 h 1810503"/>
              <a:gd name="T4" fmla="*/ 161 w 1889279"/>
              <a:gd name="T5" fmla="*/ 388 h 1810503"/>
              <a:gd name="T6" fmla="*/ 107 w 1889279"/>
              <a:gd name="T7" fmla="*/ 313 h 1810503"/>
              <a:gd name="T8" fmla="*/ 194 w 1889279"/>
              <a:gd name="T9" fmla="*/ 392 h 1810503"/>
              <a:gd name="T10" fmla="*/ 119 w 1889279"/>
              <a:gd name="T11" fmla="*/ 309 h 1810503"/>
              <a:gd name="T12" fmla="*/ 206 w 1889279"/>
              <a:gd name="T13" fmla="*/ 294 h 1810503"/>
              <a:gd name="T14" fmla="*/ 228 w 1889279"/>
              <a:gd name="T15" fmla="*/ 391 h 1810503"/>
              <a:gd name="T16" fmla="*/ 206 w 1889279"/>
              <a:gd name="T17" fmla="*/ 294 h 1810503"/>
              <a:gd name="T18" fmla="*/ 408 w 1889279"/>
              <a:gd name="T19" fmla="*/ 202 h 1810503"/>
              <a:gd name="T20" fmla="*/ 309 w 1889279"/>
              <a:gd name="T21" fmla="*/ 305 h 1810503"/>
              <a:gd name="T22" fmla="*/ 206 w 1889279"/>
              <a:gd name="T23" fmla="*/ 202 h 1810503"/>
              <a:gd name="T24" fmla="*/ 297 w 1889279"/>
              <a:gd name="T25" fmla="*/ 300 h 1810503"/>
              <a:gd name="T26" fmla="*/ 206 w 1889279"/>
              <a:gd name="T27" fmla="*/ 202 h 1810503"/>
              <a:gd name="T28" fmla="*/ 194 w 1889279"/>
              <a:gd name="T29" fmla="*/ 202 h 1810503"/>
              <a:gd name="T30" fmla="*/ 114 w 1889279"/>
              <a:gd name="T31" fmla="*/ 297 h 1810503"/>
              <a:gd name="T32" fmla="*/ 0 w 1889279"/>
              <a:gd name="T33" fmla="*/ 202 h 1810503"/>
              <a:gd name="T34" fmla="*/ 102 w 1889279"/>
              <a:gd name="T35" fmla="*/ 301 h 1810503"/>
              <a:gd name="T36" fmla="*/ 0 w 1889279"/>
              <a:gd name="T37" fmla="*/ 202 h 1810503"/>
              <a:gd name="T38" fmla="*/ 194 w 1889279"/>
              <a:gd name="T39" fmla="*/ 106 h 1810503"/>
              <a:gd name="T40" fmla="*/ 97 w 1889279"/>
              <a:gd name="T41" fmla="*/ 190 h 1810503"/>
              <a:gd name="T42" fmla="*/ 293 w 1889279"/>
              <a:gd name="T43" fmla="*/ 89 h 1810503"/>
              <a:gd name="T44" fmla="*/ 206 w 1889279"/>
              <a:gd name="T45" fmla="*/ 190 h 1810503"/>
              <a:gd name="T46" fmla="*/ 293 w 1889279"/>
              <a:gd name="T47" fmla="*/ 89 h 1810503"/>
              <a:gd name="T48" fmla="*/ 104 w 1889279"/>
              <a:gd name="T49" fmla="*/ 86 h 1810503"/>
              <a:gd name="T50" fmla="*/ 0 w 1889279"/>
              <a:gd name="T51" fmla="*/ 190 h 1810503"/>
              <a:gd name="T52" fmla="*/ 347 w 1889279"/>
              <a:gd name="T53" fmla="*/ 57 h 1810503"/>
              <a:gd name="T54" fmla="*/ 327 w 1889279"/>
              <a:gd name="T55" fmla="*/ 190 h 1810503"/>
              <a:gd name="T56" fmla="*/ 347 w 1889279"/>
              <a:gd name="T57" fmla="*/ 57 h 1810503"/>
              <a:gd name="T58" fmla="*/ 109 w 1889279"/>
              <a:gd name="T59" fmla="*/ 75 h 1810503"/>
              <a:gd name="T60" fmla="*/ 162 w 1889279"/>
              <a:gd name="T61" fmla="*/ 4 h 1810503"/>
              <a:gd name="T62" fmla="*/ 337 w 1889279"/>
              <a:gd name="T63" fmla="*/ 48 h 1810503"/>
              <a:gd name="T64" fmla="*/ 246 w 1889279"/>
              <a:gd name="T65" fmla="*/ 4 h 1810503"/>
              <a:gd name="T66" fmla="*/ 194 w 1889279"/>
              <a:gd name="T67" fmla="*/ 93 h 1810503"/>
              <a:gd name="T68" fmla="*/ 192 w 1889279"/>
              <a:gd name="T69" fmla="*/ 1 h 1810503"/>
              <a:gd name="T70" fmla="*/ 206 w 1889279"/>
              <a:gd name="T71" fmla="*/ 0 h 1810503"/>
              <a:gd name="T72" fmla="*/ 287 w 1889279"/>
              <a:gd name="T73" fmla="*/ 77 h 1810503"/>
              <a:gd name="T74" fmla="*/ 206 w 1889279"/>
              <a:gd name="T75" fmla="*/ 0 h 18105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89279"/>
              <a:gd name="T115" fmla="*/ 0 h 1810503"/>
              <a:gd name="T116" fmla="*/ 1889279 w 1889279"/>
              <a:gd name="T117" fmla="*/ 1810503 h 18105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lnTo>
                  <a:pt x="953521" y="1355186"/>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lnTo>
                  <a:pt x="953521" y="931303"/>
                </a:ln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lnTo>
                  <a:pt x="900586" y="1702"/>
                </a:lnTo>
                <a:close/>
                <a:moveTo>
                  <a:pt x="953521" y="0"/>
                </a:moveTo>
                <a:lnTo>
                  <a:pt x="981035" y="1330"/>
                </a:lnTo>
                <a:cubicBezTo>
                  <a:pt x="1124068" y="53565"/>
                  <a:pt x="1247786" y="180867"/>
                  <a:pt x="1332000" y="354889"/>
                </a:cubicBezTo>
                <a:cubicBezTo>
                  <a:pt x="1219743" y="403080"/>
                  <a:pt x="1090709" y="429800"/>
                  <a:pt x="953521" y="430954"/>
                </a:cubicBezTo>
                <a:lnTo>
                  <a:pt x="953521"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38" name="KSO_Shape"/>
          <p:cNvSpPr>
            <a:spLocks noChangeArrowheads="1"/>
          </p:cNvSpPr>
          <p:nvPr/>
        </p:nvSpPr>
        <p:spPr bwMode="auto">
          <a:xfrm>
            <a:off x="9898063" y="2530475"/>
            <a:ext cx="325437" cy="349250"/>
          </a:xfrm>
          <a:custGeom>
            <a:avLst/>
            <a:gdLst>
              <a:gd name="T0" fmla="*/ 2 w 4295694"/>
              <a:gd name="T1" fmla="*/ 8 h 4602950"/>
              <a:gd name="T2" fmla="*/ 2 w 4295694"/>
              <a:gd name="T3" fmla="*/ 8 h 4602950"/>
              <a:gd name="T4" fmla="*/ 2 w 4295694"/>
              <a:gd name="T5" fmla="*/ 8 h 4602950"/>
              <a:gd name="T6" fmla="*/ 2 w 4295694"/>
              <a:gd name="T7" fmla="*/ 9 h 4602950"/>
              <a:gd name="T8" fmla="*/ 2 w 4295694"/>
              <a:gd name="T9" fmla="*/ 9 h 4602950"/>
              <a:gd name="T10" fmla="*/ 2 w 4295694"/>
              <a:gd name="T11" fmla="*/ 9 h 4602950"/>
              <a:gd name="T12" fmla="*/ 2 w 4295694"/>
              <a:gd name="T13" fmla="*/ 9 h 4602950"/>
              <a:gd name="T14" fmla="*/ 2 w 4295694"/>
              <a:gd name="T15" fmla="*/ 8 h 4602950"/>
              <a:gd name="T16" fmla="*/ 2 w 4295694"/>
              <a:gd name="T17" fmla="*/ 8 h 4602950"/>
              <a:gd name="T18" fmla="*/ 2 w 4295694"/>
              <a:gd name="T19" fmla="*/ 8 h 4602950"/>
              <a:gd name="T20" fmla="*/ 9 w 4295694"/>
              <a:gd name="T21" fmla="*/ 2 h 4602950"/>
              <a:gd name="T22" fmla="*/ 8 w 4295694"/>
              <a:gd name="T23" fmla="*/ 5 h 4602950"/>
              <a:gd name="T24" fmla="*/ 3 w 4295694"/>
              <a:gd name="T25" fmla="*/ 2 h 4602950"/>
              <a:gd name="T26" fmla="*/ 3 w 4295694"/>
              <a:gd name="T27" fmla="*/ 6 h 4602950"/>
              <a:gd name="T28" fmla="*/ 8 w 4295694"/>
              <a:gd name="T29" fmla="*/ 8 h 4602950"/>
              <a:gd name="T30" fmla="*/ 4 w 4295694"/>
              <a:gd name="T31" fmla="*/ 6 h 4602950"/>
              <a:gd name="T32" fmla="*/ 3 w 4295694"/>
              <a:gd name="T33" fmla="*/ 2 h 4602950"/>
              <a:gd name="T34" fmla="*/ 6 w 4295694"/>
              <a:gd name="T35" fmla="*/ 2 h 4602950"/>
              <a:gd name="T36" fmla="*/ 9 w 4295694"/>
              <a:gd name="T37" fmla="*/ 2 h 4602950"/>
              <a:gd name="T38" fmla="*/ 11 w 4295694"/>
              <a:gd name="T39" fmla="*/ 1 h 4602950"/>
              <a:gd name="T40" fmla="*/ 10 w 4295694"/>
              <a:gd name="T41" fmla="*/ 3 h 4602950"/>
              <a:gd name="T42" fmla="*/ 8 w 4295694"/>
              <a:gd name="T43" fmla="*/ 6 h 4602950"/>
              <a:gd name="T44" fmla="*/ 9 w 4295694"/>
              <a:gd name="T45" fmla="*/ 8 h 4602950"/>
              <a:gd name="T46" fmla="*/ 3 w 4295694"/>
              <a:gd name="T47" fmla="*/ 7 h 4602950"/>
              <a:gd name="T48" fmla="*/ 3 w 4295694"/>
              <a:gd name="T49" fmla="*/ 8 h 4602950"/>
              <a:gd name="T50" fmla="*/ 3 w 4295694"/>
              <a:gd name="T51" fmla="*/ 8 h 4602950"/>
              <a:gd name="T52" fmla="*/ 3 w 4295694"/>
              <a:gd name="T53" fmla="*/ 10 h 4602950"/>
              <a:gd name="T54" fmla="*/ 4 w 4295694"/>
              <a:gd name="T55" fmla="*/ 12 h 4602950"/>
              <a:gd name="T56" fmla="*/ 0 w 4295694"/>
              <a:gd name="T57" fmla="*/ 11 h 4602950"/>
              <a:gd name="T58" fmla="*/ 1 w 4295694"/>
              <a:gd name="T59" fmla="*/ 10 h 4602950"/>
              <a:gd name="T60" fmla="*/ 1 w 4295694"/>
              <a:gd name="T61" fmla="*/ 8 h 4602950"/>
              <a:gd name="T62" fmla="*/ 1 w 4295694"/>
              <a:gd name="T63" fmla="*/ 8 h 4602950"/>
              <a:gd name="T64" fmla="*/ 1 w 4295694"/>
              <a:gd name="T65" fmla="*/ 7 h 4602950"/>
              <a:gd name="T66" fmla="*/ 3 w 4295694"/>
              <a:gd name="T67" fmla="*/ 6 h 4602950"/>
              <a:gd name="T68" fmla="*/ 4 w 4295694"/>
              <a:gd name="T69" fmla="*/ 0 h 46029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95694"/>
              <a:gd name="T106" fmla="*/ 0 h 4602950"/>
              <a:gd name="T107" fmla="*/ 4295694 w 4295694"/>
              <a:gd name="T108" fmla="*/ 4602950 h 46029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lnTo>
                  <a:pt x="788546" y="3262602"/>
                </a:lnTo>
                <a:close/>
                <a:moveTo>
                  <a:pt x="3704648" y="908397"/>
                </a:moveTo>
                <a:lnTo>
                  <a:pt x="2413156" y="1136122"/>
                </a:lnTo>
                <a:lnTo>
                  <a:pt x="3048940" y="2044116"/>
                </a:lnTo>
                <a:lnTo>
                  <a:pt x="3704648" y="908397"/>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lnTo>
                  <a:pt x="1220089" y="619236"/>
                </a:ln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lnTo>
                  <a:pt x="1617635"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中心墨点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图片 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http://www.shufaziti.com/datafile/op/gif/2/2653/1210_41.gif"/>
          <p:cNvPicPr>
            <a:picLocks noChangeAspect="1" noChangeArrowheads="1"/>
          </p:cNvPicPr>
          <p:nvPr/>
        </p:nvPicPr>
        <p:blipFill>
          <a:blip r:embed="rId6" cstate="email">
            <a:extLst>
              <a:ext uri="{28A0092B-C50C-407E-A947-70E740481C1C}">
                <a14:useLocalDpi xmlns:a14="http://schemas.microsoft.com/office/drawing/2010/main"/>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12" descr="http://www.shufaziti.com/datafile/op/gif/4/4602/1403_75.gif"/>
          <p:cNvPicPr>
            <a:picLocks noChangeAspect="1" noChangeArrowheads="1"/>
          </p:cNvPicPr>
          <p:nvPr/>
        </p:nvPicPr>
        <p:blipFill>
          <a:blip r:embed="rId7" cstate="email">
            <a:extLst>
              <a:ext uri="{28A0092B-C50C-407E-A947-70E740481C1C}">
                <a14:useLocalDpi xmlns:a14="http://schemas.microsoft.com/office/drawing/2010/main"/>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图片 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8"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ts val="1000"/>
              </a:spcBef>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贰</a:t>
            </a:r>
          </a:p>
        </p:txBody>
      </p:sp>
      <p:pic>
        <p:nvPicPr>
          <p:cNvPr id="10249" name="图片 10"/>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图片 11"/>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1"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1000"/>
              </a:spcBef>
            </a:pPr>
            <a:r>
              <a:rPr lang="zh-CN" altLang="en-US">
                <a:solidFill>
                  <a:srgbClr val="2B2B2B"/>
                </a:solidFill>
                <a:latin typeface="微软雅黑" panose="020B0503020204020204" pitchFamily="34" charset="-122"/>
                <a:ea typeface="微软雅黑" panose="020B0503020204020204" pitchFamily="34" charset="-122"/>
                <a:sym typeface="微软雅黑" panose="020B0503020204020204" pitchFamily="34" charset="-122"/>
              </a:rPr>
              <a:t>适用于汇报等各类中国风情调商务演示</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52" name="直接连接符 8"/>
          <p:cNvSpPr>
            <a:spLocks noChangeShapeType="1"/>
          </p:cNvSpPr>
          <p:nvPr/>
        </p:nvSpPr>
        <p:spPr bwMode="auto">
          <a:xfrm>
            <a:off x="5157788" y="3871913"/>
            <a:ext cx="4897437" cy="23812"/>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253"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662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6629"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0" name="KSO_Shape"/>
          <p:cNvGrpSpPr>
            <a:grpSpLocks/>
          </p:cNvGrpSpPr>
          <p:nvPr/>
        </p:nvGrpSpPr>
        <p:grpSpPr bwMode="auto">
          <a:xfrm>
            <a:off x="336550" y="1422400"/>
            <a:ext cx="5975350" cy="4932363"/>
            <a:chOff x="0" y="0"/>
            <a:chExt cx="5832647" cy="4819363"/>
          </a:xfrm>
        </p:grpSpPr>
        <p:sp>
          <p:nvSpPr>
            <p:cNvPr id="26643" name="内蒙古"/>
            <p:cNvSpPr>
              <a:spLocks noChangeArrowheads="1"/>
            </p:cNvSpPr>
            <p:nvPr/>
          </p:nvSpPr>
          <p:spPr bwMode="auto">
            <a:xfrm>
              <a:off x="2449067" y="53708"/>
              <a:ext cx="2556482" cy="2180529"/>
            </a:xfrm>
            <a:custGeom>
              <a:avLst/>
              <a:gdLst>
                <a:gd name="T0" fmla="*/ 2147483647 w 1428"/>
                <a:gd name="T1" fmla="*/ 2147483647 h 1218"/>
                <a:gd name="T2" fmla="*/ 2147483647 w 1428"/>
                <a:gd name="T3" fmla="*/ 2147483647 h 1218"/>
                <a:gd name="T4" fmla="*/ 2147483647 w 1428"/>
                <a:gd name="T5" fmla="*/ 2147483647 h 1218"/>
                <a:gd name="T6" fmla="*/ 2147483647 w 1428"/>
                <a:gd name="T7" fmla="*/ 2147483647 h 1218"/>
                <a:gd name="T8" fmla="*/ 2147483647 w 1428"/>
                <a:gd name="T9" fmla="*/ 2147483647 h 1218"/>
                <a:gd name="T10" fmla="*/ 2147483647 w 1428"/>
                <a:gd name="T11" fmla="*/ 2147483647 h 1218"/>
                <a:gd name="T12" fmla="*/ 2147483647 w 1428"/>
                <a:gd name="T13" fmla="*/ 2147483647 h 1218"/>
                <a:gd name="T14" fmla="*/ 2147483647 w 1428"/>
                <a:gd name="T15" fmla="*/ 2147483647 h 1218"/>
                <a:gd name="T16" fmla="*/ 2147483647 w 1428"/>
                <a:gd name="T17" fmla="*/ 2147483647 h 1218"/>
                <a:gd name="T18" fmla="*/ 2147483647 w 1428"/>
                <a:gd name="T19" fmla="*/ 2147483647 h 1218"/>
                <a:gd name="T20" fmla="*/ 2147483647 w 1428"/>
                <a:gd name="T21" fmla="*/ 2147483647 h 1218"/>
                <a:gd name="T22" fmla="*/ 2147483647 w 1428"/>
                <a:gd name="T23" fmla="*/ 2147483647 h 1218"/>
                <a:gd name="T24" fmla="*/ 2147483647 w 1428"/>
                <a:gd name="T25" fmla="*/ 2147483647 h 1218"/>
                <a:gd name="T26" fmla="*/ 2147483647 w 1428"/>
                <a:gd name="T27" fmla="*/ 2147483647 h 1218"/>
                <a:gd name="T28" fmla="*/ 2147483647 w 1428"/>
                <a:gd name="T29" fmla="*/ 2147483647 h 1218"/>
                <a:gd name="T30" fmla="*/ 2147483647 w 1428"/>
                <a:gd name="T31" fmla="*/ 2147483647 h 1218"/>
                <a:gd name="T32" fmla="*/ 2147483647 w 1428"/>
                <a:gd name="T33" fmla="*/ 2147483647 h 1218"/>
                <a:gd name="T34" fmla="*/ 2147483647 w 1428"/>
                <a:gd name="T35" fmla="*/ 2147483647 h 1218"/>
                <a:gd name="T36" fmla="*/ 2147483647 w 1428"/>
                <a:gd name="T37" fmla="*/ 2147483647 h 1218"/>
                <a:gd name="T38" fmla="*/ 2147483647 w 1428"/>
                <a:gd name="T39" fmla="*/ 2147483647 h 1218"/>
                <a:gd name="T40" fmla="*/ 2147483647 w 1428"/>
                <a:gd name="T41" fmla="*/ 2147483647 h 1218"/>
                <a:gd name="T42" fmla="*/ 2147483647 w 1428"/>
                <a:gd name="T43" fmla="*/ 2147483647 h 1218"/>
                <a:gd name="T44" fmla="*/ 0 w 1428"/>
                <a:gd name="T45" fmla="*/ 2147483647 h 1218"/>
                <a:gd name="T46" fmla="*/ 2147483647 w 1428"/>
                <a:gd name="T47" fmla="*/ 2147483647 h 1218"/>
                <a:gd name="T48" fmla="*/ 2147483647 w 1428"/>
                <a:gd name="T49" fmla="*/ 2147483647 h 1218"/>
                <a:gd name="T50" fmla="*/ 2147483647 w 1428"/>
                <a:gd name="T51" fmla="*/ 2147483647 h 1218"/>
                <a:gd name="T52" fmla="*/ 2147483647 w 1428"/>
                <a:gd name="T53" fmla="*/ 2147483647 h 1218"/>
                <a:gd name="T54" fmla="*/ 2147483647 w 1428"/>
                <a:gd name="T55" fmla="*/ 2147483647 h 1218"/>
                <a:gd name="T56" fmla="*/ 2147483647 w 1428"/>
                <a:gd name="T57" fmla="*/ 2147483647 h 1218"/>
                <a:gd name="T58" fmla="*/ 2147483647 w 1428"/>
                <a:gd name="T59" fmla="*/ 2147483647 h 1218"/>
                <a:gd name="T60" fmla="*/ 2147483647 w 1428"/>
                <a:gd name="T61" fmla="*/ 2147483647 h 1218"/>
                <a:gd name="T62" fmla="*/ 2147483647 w 1428"/>
                <a:gd name="T63" fmla="*/ 2147483647 h 1218"/>
                <a:gd name="T64" fmla="*/ 2147483647 w 1428"/>
                <a:gd name="T65" fmla="*/ 2147483647 h 1218"/>
                <a:gd name="T66" fmla="*/ 2147483647 w 1428"/>
                <a:gd name="T67" fmla="*/ 2147483647 h 1218"/>
                <a:gd name="T68" fmla="*/ 2147483647 w 1428"/>
                <a:gd name="T69" fmla="*/ 2147483647 h 1218"/>
                <a:gd name="T70" fmla="*/ 2147483647 w 1428"/>
                <a:gd name="T71" fmla="*/ 2147483647 h 1218"/>
                <a:gd name="T72" fmla="*/ 2147483647 w 1428"/>
                <a:gd name="T73" fmla="*/ 2147483647 h 1218"/>
                <a:gd name="T74" fmla="*/ 2147483647 w 1428"/>
                <a:gd name="T75" fmla="*/ 2147483647 h 1218"/>
                <a:gd name="T76" fmla="*/ 2147483647 w 1428"/>
                <a:gd name="T77" fmla="*/ 2147483647 h 1218"/>
                <a:gd name="T78" fmla="*/ 2147483647 w 1428"/>
                <a:gd name="T79" fmla="*/ 2147483647 h 1218"/>
                <a:gd name="T80" fmla="*/ 2147483647 w 1428"/>
                <a:gd name="T81" fmla="*/ 2147483647 h 1218"/>
                <a:gd name="T82" fmla="*/ 2147483647 w 1428"/>
                <a:gd name="T83" fmla="*/ 2147483647 h 1218"/>
                <a:gd name="T84" fmla="*/ 2147483647 w 1428"/>
                <a:gd name="T85" fmla="*/ 2147483647 h 1218"/>
                <a:gd name="T86" fmla="*/ 2147483647 w 1428"/>
                <a:gd name="T87" fmla="*/ 2147483647 h 1218"/>
                <a:gd name="T88" fmla="*/ 2147483647 w 1428"/>
                <a:gd name="T89" fmla="*/ 2147483647 h 1218"/>
                <a:gd name="T90" fmla="*/ 2147483647 w 1428"/>
                <a:gd name="T91" fmla="*/ 2147483647 h 1218"/>
                <a:gd name="T92" fmla="*/ 2147483647 w 1428"/>
                <a:gd name="T93" fmla="*/ 2147483647 h 1218"/>
                <a:gd name="T94" fmla="*/ 2147483647 w 1428"/>
                <a:gd name="T95" fmla="*/ 2147483647 h 1218"/>
                <a:gd name="T96" fmla="*/ 2147483647 w 1428"/>
                <a:gd name="T97" fmla="*/ 2147483647 h 1218"/>
                <a:gd name="T98" fmla="*/ 2147483647 w 1428"/>
                <a:gd name="T99" fmla="*/ 2147483647 h 1218"/>
                <a:gd name="T100" fmla="*/ 2147483647 w 1428"/>
                <a:gd name="T101" fmla="*/ 2147483647 h 1218"/>
                <a:gd name="T102" fmla="*/ 2147483647 w 1428"/>
                <a:gd name="T103" fmla="*/ 2147483647 h 1218"/>
                <a:gd name="T104" fmla="*/ 2147483647 w 1428"/>
                <a:gd name="T105" fmla="*/ 2147483647 h 1218"/>
                <a:gd name="T106" fmla="*/ 2147483647 w 1428"/>
                <a:gd name="T107" fmla="*/ 2147483647 h 1218"/>
                <a:gd name="T108" fmla="*/ 2147483647 w 1428"/>
                <a:gd name="T109" fmla="*/ 2147483647 h 1218"/>
                <a:gd name="T110" fmla="*/ 2147483647 w 1428"/>
                <a:gd name="T111" fmla="*/ 2147483647 h 1218"/>
                <a:gd name="T112" fmla="*/ 2147483647 w 1428"/>
                <a:gd name="T113" fmla="*/ 2147483647 h 1218"/>
                <a:gd name="T114" fmla="*/ 2147483647 w 1428"/>
                <a:gd name="T115" fmla="*/ 2147483647 h 1218"/>
                <a:gd name="T116" fmla="*/ 2147483647 w 1428"/>
                <a:gd name="T117" fmla="*/ 2147483647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8"/>
                <a:gd name="T178" fmla="*/ 0 h 1218"/>
                <a:gd name="T179" fmla="*/ 1428 w 1428"/>
                <a:gd name="T180" fmla="*/ 1218 h 12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44" name="甘肃"/>
            <p:cNvSpPr>
              <a:spLocks noChangeArrowheads="1"/>
            </p:cNvSpPr>
            <p:nvPr/>
          </p:nvSpPr>
          <p:spPr bwMode="auto">
            <a:xfrm>
              <a:off x="1958538" y="1528877"/>
              <a:ext cx="1632711" cy="1382076"/>
            </a:xfrm>
            <a:custGeom>
              <a:avLst/>
              <a:gdLst>
                <a:gd name="T0" fmla="*/ 2147483647 w 912"/>
                <a:gd name="T1" fmla="*/ 2147483647 h 772"/>
                <a:gd name="T2" fmla="*/ 2147483647 w 912"/>
                <a:gd name="T3" fmla="*/ 2147483647 h 772"/>
                <a:gd name="T4" fmla="*/ 2147483647 w 912"/>
                <a:gd name="T5" fmla="*/ 2147483647 h 772"/>
                <a:gd name="T6" fmla="*/ 2147483647 w 912"/>
                <a:gd name="T7" fmla="*/ 2147483647 h 772"/>
                <a:gd name="T8" fmla="*/ 2147483647 w 912"/>
                <a:gd name="T9" fmla="*/ 2147483647 h 772"/>
                <a:gd name="T10" fmla="*/ 2147483647 w 912"/>
                <a:gd name="T11" fmla="*/ 2147483647 h 772"/>
                <a:gd name="T12" fmla="*/ 2147483647 w 912"/>
                <a:gd name="T13" fmla="*/ 2147483647 h 772"/>
                <a:gd name="T14" fmla="*/ 2147483647 w 912"/>
                <a:gd name="T15" fmla="*/ 2147483647 h 772"/>
                <a:gd name="T16" fmla="*/ 2147483647 w 912"/>
                <a:gd name="T17" fmla="*/ 2147483647 h 772"/>
                <a:gd name="T18" fmla="*/ 2147483647 w 912"/>
                <a:gd name="T19" fmla="*/ 2147483647 h 772"/>
                <a:gd name="T20" fmla="*/ 2147483647 w 912"/>
                <a:gd name="T21" fmla="*/ 2147483647 h 772"/>
                <a:gd name="T22" fmla="*/ 2147483647 w 912"/>
                <a:gd name="T23" fmla="*/ 2147483647 h 772"/>
                <a:gd name="T24" fmla="*/ 2147483647 w 912"/>
                <a:gd name="T25" fmla="*/ 2147483647 h 772"/>
                <a:gd name="T26" fmla="*/ 2147483647 w 912"/>
                <a:gd name="T27" fmla="*/ 2147483647 h 772"/>
                <a:gd name="T28" fmla="*/ 2147483647 w 912"/>
                <a:gd name="T29" fmla="*/ 2147483647 h 772"/>
                <a:gd name="T30" fmla="*/ 2147483647 w 912"/>
                <a:gd name="T31" fmla="*/ 2147483647 h 772"/>
                <a:gd name="T32" fmla="*/ 2147483647 w 912"/>
                <a:gd name="T33" fmla="*/ 2147483647 h 772"/>
                <a:gd name="T34" fmla="*/ 2147483647 w 912"/>
                <a:gd name="T35" fmla="*/ 2147483647 h 772"/>
                <a:gd name="T36" fmla="*/ 2147483647 w 912"/>
                <a:gd name="T37" fmla="*/ 2147483647 h 772"/>
                <a:gd name="T38" fmla="*/ 2147483647 w 912"/>
                <a:gd name="T39" fmla="*/ 2147483647 h 772"/>
                <a:gd name="T40" fmla="*/ 2147483647 w 912"/>
                <a:gd name="T41" fmla="*/ 2147483647 h 772"/>
                <a:gd name="T42" fmla="*/ 2147483647 w 912"/>
                <a:gd name="T43" fmla="*/ 2147483647 h 772"/>
                <a:gd name="T44" fmla="*/ 2147483647 w 912"/>
                <a:gd name="T45" fmla="*/ 2147483647 h 772"/>
                <a:gd name="T46" fmla="*/ 2147483647 w 912"/>
                <a:gd name="T47" fmla="*/ 2147483647 h 772"/>
                <a:gd name="T48" fmla="*/ 2147483647 w 912"/>
                <a:gd name="T49" fmla="*/ 2147483647 h 772"/>
                <a:gd name="T50" fmla="*/ 2147483647 w 912"/>
                <a:gd name="T51" fmla="*/ 2147483647 h 772"/>
                <a:gd name="T52" fmla="*/ 2147483647 w 912"/>
                <a:gd name="T53" fmla="*/ 2147483647 h 772"/>
                <a:gd name="T54" fmla="*/ 2147483647 w 912"/>
                <a:gd name="T55" fmla="*/ 2147483647 h 772"/>
                <a:gd name="T56" fmla="*/ 2147483647 w 912"/>
                <a:gd name="T57" fmla="*/ 2147483647 h 772"/>
                <a:gd name="T58" fmla="*/ 2147483647 w 912"/>
                <a:gd name="T59" fmla="*/ 2147483647 h 772"/>
                <a:gd name="T60" fmla="*/ 2147483647 w 912"/>
                <a:gd name="T61" fmla="*/ 2147483647 h 772"/>
                <a:gd name="T62" fmla="*/ 2147483647 w 912"/>
                <a:gd name="T63" fmla="*/ 2147483647 h 772"/>
                <a:gd name="T64" fmla="*/ 2147483647 w 912"/>
                <a:gd name="T65" fmla="*/ 2147483647 h 772"/>
                <a:gd name="T66" fmla="*/ 2147483647 w 912"/>
                <a:gd name="T67" fmla="*/ 2147483647 h 772"/>
                <a:gd name="T68" fmla="*/ 2147483647 w 912"/>
                <a:gd name="T69" fmla="*/ 2147483647 h 772"/>
                <a:gd name="T70" fmla="*/ 2147483647 w 912"/>
                <a:gd name="T71" fmla="*/ 2147483647 h 772"/>
                <a:gd name="T72" fmla="*/ 2147483647 w 912"/>
                <a:gd name="T73" fmla="*/ 2147483647 h 772"/>
                <a:gd name="T74" fmla="*/ 2147483647 w 912"/>
                <a:gd name="T75" fmla="*/ 2147483647 h 772"/>
                <a:gd name="T76" fmla="*/ 2147483647 w 912"/>
                <a:gd name="T77" fmla="*/ 2147483647 h 772"/>
                <a:gd name="T78" fmla="*/ 2147483647 w 912"/>
                <a:gd name="T79" fmla="*/ 2147483647 h 772"/>
                <a:gd name="T80" fmla="*/ 2147483647 w 912"/>
                <a:gd name="T81" fmla="*/ 2147483647 h 772"/>
                <a:gd name="T82" fmla="*/ 2147483647 w 912"/>
                <a:gd name="T83" fmla="*/ 2147483647 h 772"/>
                <a:gd name="T84" fmla="*/ 2147483647 w 912"/>
                <a:gd name="T85" fmla="*/ 2147483647 h 772"/>
                <a:gd name="T86" fmla="*/ 2147483647 w 912"/>
                <a:gd name="T87" fmla="*/ 2147483647 h 772"/>
                <a:gd name="T88" fmla="*/ 2147483647 w 912"/>
                <a:gd name="T89" fmla="*/ 2147483647 h 772"/>
                <a:gd name="T90" fmla="*/ 2147483647 w 912"/>
                <a:gd name="T91" fmla="*/ 2147483647 h 772"/>
                <a:gd name="T92" fmla="*/ 2147483647 w 912"/>
                <a:gd name="T93" fmla="*/ 2147483647 h 772"/>
                <a:gd name="T94" fmla="*/ 2147483647 w 912"/>
                <a:gd name="T95" fmla="*/ 2147483647 h 772"/>
                <a:gd name="T96" fmla="*/ 2147483647 w 912"/>
                <a:gd name="T97" fmla="*/ 2147483647 h 772"/>
                <a:gd name="T98" fmla="*/ 2147483647 w 912"/>
                <a:gd name="T99" fmla="*/ 2147483647 h 772"/>
                <a:gd name="T100" fmla="*/ 2147483647 w 912"/>
                <a:gd name="T101" fmla="*/ 2147483647 h 772"/>
                <a:gd name="T102" fmla="*/ 2147483647 w 912"/>
                <a:gd name="T103" fmla="*/ 2147483647 h 772"/>
                <a:gd name="T104" fmla="*/ 2147483647 w 912"/>
                <a:gd name="T105" fmla="*/ 2147483647 h 772"/>
                <a:gd name="T106" fmla="*/ 2147483647 w 912"/>
                <a:gd name="T107" fmla="*/ 2147483647 h 772"/>
                <a:gd name="T108" fmla="*/ 2147483647 w 912"/>
                <a:gd name="T109" fmla="*/ 2147483647 h 772"/>
                <a:gd name="T110" fmla="*/ 2147483647 w 912"/>
                <a:gd name="T111" fmla="*/ 2147483647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45" name="宁夏"/>
            <p:cNvSpPr>
              <a:spLocks noChangeArrowheads="1"/>
            </p:cNvSpPr>
            <p:nvPr/>
          </p:nvSpPr>
          <p:spPr bwMode="auto">
            <a:xfrm>
              <a:off x="3118622" y="2008665"/>
              <a:ext cx="329407" cy="544237"/>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2147483647 w 184"/>
                <a:gd name="T91" fmla="*/ 2147483647 h 304"/>
                <a:gd name="T92" fmla="*/ 2147483647 w 184"/>
                <a:gd name="T93" fmla="*/ 2147483647 h 304"/>
                <a:gd name="T94" fmla="*/ 2147483647 w 184"/>
                <a:gd name="T95" fmla="*/ 2147483647 h 304"/>
                <a:gd name="T96" fmla="*/ 2147483647 w 184"/>
                <a:gd name="T97" fmla="*/ 2147483647 h 304"/>
                <a:gd name="T98" fmla="*/ 2147483647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4"/>
                <a:gd name="T151" fmla="*/ 0 h 304"/>
                <a:gd name="T152" fmla="*/ 184 w 184"/>
                <a:gd name="T153" fmla="*/ 304 h 3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46" name="新疆"/>
            <p:cNvSpPr>
              <a:spLocks noChangeArrowheads="1"/>
            </p:cNvSpPr>
            <p:nvPr/>
          </p:nvSpPr>
          <p:spPr bwMode="auto">
            <a:xfrm>
              <a:off x="0" y="576462"/>
              <a:ext cx="2334491" cy="1765190"/>
            </a:xfrm>
            <a:custGeom>
              <a:avLst/>
              <a:gdLst>
                <a:gd name="T0" fmla="*/ 2147483647 w 1304"/>
                <a:gd name="T1" fmla="*/ 2147483647 h 986"/>
                <a:gd name="T2" fmla="*/ 2147483647 w 1304"/>
                <a:gd name="T3" fmla="*/ 2147483647 h 986"/>
                <a:gd name="T4" fmla="*/ 2147483647 w 1304"/>
                <a:gd name="T5" fmla="*/ 2147483647 h 986"/>
                <a:gd name="T6" fmla="*/ 2147483647 w 1304"/>
                <a:gd name="T7" fmla="*/ 2147483647 h 986"/>
                <a:gd name="T8" fmla="*/ 2147483647 w 1304"/>
                <a:gd name="T9" fmla="*/ 2147483647 h 986"/>
                <a:gd name="T10" fmla="*/ 2147483647 w 1304"/>
                <a:gd name="T11" fmla="*/ 2147483647 h 986"/>
                <a:gd name="T12" fmla="*/ 2147483647 w 1304"/>
                <a:gd name="T13" fmla="*/ 2147483647 h 986"/>
                <a:gd name="T14" fmla="*/ 2147483647 w 1304"/>
                <a:gd name="T15" fmla="*/ 2147483647 h 986"/>
                <a:gd name="T16" fmla="*/ 2147483647 w 1304"/>
                <a:gd name="T17" fmla="*/ 2147483647 h 986"/>
                <a:gd name="T18" fmla="*/ 2147483647 w 1304"/>
                <a:gd name="T19" fmla="*/ 2147483647 h 986"/>
                <a:gd name="T20" fmla="*/ 2147483647 w 1304"/>
                <a:gd name="T21" fmla="*/ 2147483647 h 986"/>
                <a:gd name="T22" fmla="*/ 2147483647 w 1304"/>
                <a:gd name="T23" fmla="*/ 2147483647 h 986"/>
                <a:gd name="T24" fmla="*/ 2147483647 w 1304"/>
                <a:gd name="T25" fmla="*/ 2147483647 h 986"/>
                <a:gd name="T26" fmla="*/ 2147483647 w 1304"/>
                <a:gd name="T27" fmla="*/ 2147483647 h 986"/>
                <a:gd name="T28" fmla="*/ 2147483647 w 1304"/>
                <a:gd name="T29" fmla="*/ 2147483647 h 986"/>
                <a:gd name="T30" fmla="*/ 2147483647 w 1304"/>
                <a:gd name="T31" fmla="*/ 2147483647 h 986"/>
                <a:gd name="T32" fmla="*/ 2147483647 w 1304"/>
                <a:gd name="T33" fmla="*/ 2147483647 h 986"/>
                <a:gd name="T34" fmla="*/ 2147483647 w 1304"/>
                <a:gd name="T35" fmla="*/ 2147483647 h 986"/>
                <a:gd name="T36" fmla="*/ 2147483647 w 1304"/>
                <a:gd name="T37" fmla="*/ 2147483647 h 986"/>
                <a:gd name="T38" fmla="*/ 2147483647 w 1304"/>
                <a:gd name="T39" fmla="*/ 2147483647 h 986"/>
                <a:gd name="T40" fmla="*/ 2147483647 w 1304"/>
                <a:gd name="T41" fmla="*/ 2147483647 h 986"/>
                <a:gd name="T42" fmla="*/ 2147483647 w 1304"/>
                <a:gd name="T43" fmla="*/ 2147483647 h 986"/>
                <a:gd name="T44" fmla="*/ 2147483647 w 1304"/>
                <a:gd name="T45" fmla="*/ 2147483647 h 986"/>
                <a:gd name="T46" fmla="*/ 2147483647 w 1304"/>
                <a:gd name="T47" fmla="*/ 2147483647 h 986"/>
                <a:gd name="T48" fmla="*/ 2147483647 w 1304"/>
                <a:gd name="T49" fmla="*/ 2147483647 h 986"/>
                <a:gd name="T50" fmla="*/ 2147483647 w 1304"/>
                <a:gd name="T51" fmla="*/ 2147483647 h 986"/>
                <a:gd name="T52" fmla="*/ 2147483647 w 1304"/>
                <a:gd name="T53" fmla="*/ 2147483647 h 986"/>
                <a:gd name="T54" fmla="*/ 2147483647 w 1304"/>
                <a:gd name="T55" fmla="*/ 2147483647 h 986"/>
                <a:gd name="T56" fmla="*/ 2147483647 w 1304"/>
                <a:gd name="T57" fmla="*/ 2147483647 h 986"/>
                <a:gd name="T58" fmla="*/ 2147483647 w 1304"/>
                <a:gd name="T59" fmla="*/ 2147483647 h 986"/>
                <a:gd name="T60" fmla="*/ 2147483647 w 1304"/>
                <a:gd name="T61" fmla="*/ 2147483647 h 986"/>
                <a:gd name="T62" fmla="*/ 2147483647 w 1304"/>
                <a:gd name="T63" fmla="*/ 2147483647 h 986"/>
                <a:gd name="T64" fmla="*/ 2147483647 w 1304"/>
                <a:gd name="T65" fmla="*/ 2147483647 h 986"/>
                <a:gd name="T66" fmla="*/ 2147483647 w 1304"/>
                <a:gd name="T67" fmla="*/ 2147483647 h 986"/>
                <a:gd name="T68" fmla="*/ 2147483647 w 1304"/>
                <a:gd name="T69" fmla="*/ 2147483647 h 986"/>
                <a:gd name="T70" fmla="*/ 2147483647 w 1304"/>
                <a:gd name="T71" fmla="*/ 2147483647 h 986"/>
                <a:gd name="T72" fmla="*/ 2147483647 w 1304"/>
                <a:gd name="T73" fmla="*/ 2147483647 h 986"/>
                <a:gd name="T74" fmla="*/ 2147483647 w 1304"/>
                <a:gd name="T75" fmla="*/ 2147483647 h 986"/>
                <a:gd name="T76" fmla="*/ 2147483647 w 1304"/>
                <a:gd name="T77" fmla="*/ 2147483647 h 986"/>
                <a:gd name="T78" fmla="*/ 2147483647 w 1304"/>
                <a:gd name="T79" fmla="*/ 2147483647 h 986"/>
                <a:gd name="T80" fmla="*/ 2147483647 w 1304"/>
                <a:gd name="T81" fmla="*/ 2147483647 h 986"/>
                <a:gd name="T82" fmla="*/ 2147483647 w 1304"/>
                <a:gd name="T83" fmla="*/ 2147483647 h 986"/>
                <a:gd name="T84" fmla="*/ 2147483647 w 1304"/>
                <a:gd name="T85" fmla="*/ 2147483647 h 986"/>
                <a:gd name="T86" fmla="*/ 2147483647 w 1304"/>
                <a:gd name="T87" fmla="*/ 2147483647 h 986"/>
                <a:gd name="T88" fmla="*/ 2147483647 w 1304"/>
                <a:gd name="T89" fmla="*/ 2147483647 h 986"/>
                <a:gd name="T90" fmla="*/ 2147483647 w 1304"/>
                <a:gd name="T91" fmla="*/ 2147483647 h 986"/>
                <a:gd name="T92" fmla="*/ 2147483647 w 1304"/>
                <a:gd name="T93" fmla="*/ 2147483647 h 986"/>
                <a:gd name="T94" fmla="*/ 2147483647 w 1304"/>
                <a:gd name="T95" fmla="*/ 2147483647 h 986"/>
                <a:gd name="T96" fmla="*/ 2147483647 w 1304"/>
                <a:gd name="T97" fmla="*/ 2147483647 h 986"/>
                <a:gd name="T98" fmla="*/ 2147483647 w 1304"/>
                <a:gd name="T99" fmla="*/ 2147483647 h 986"/>
                <a:gd name="T100" fmla="*/ 2147483647 w 1304"/>
                <a:gd name="T101" fmla="*/ 2147483647 h 986"/>
                <a:gd name="T102" fmla="*/ 2147483647 w 1304"/>
                <a:gd name="T103" fmla="*/ 2147483647 h 986"/>
                <a:gd name="T104" fmla="*/ 2147483647 w 1304"/>
                <a:gd name="T105" fmla="*/ 2147483647 h 986"/>
                <a:gd name="T106" fmla="*/ 2147483647 w 1304"/>
                <a:gd name="T107" fmla="*/ 2147483647 h 986"/>
                <a:gd name="T108" fmla="*/ 2147483647 w 1304"/>
                <a:gd name="T109" fmla="*/ 2147483647 h 986"/>
                <a:gd name="T110" fmla="*/ 2147483647 w 1304"/>
                <a:gd name="T111" fmla="*/ 2147483647 h 986"/>
                <a:gd name="T112" fmla="*/ 2147483647 w 1304"/>
                <a:gd name="T113" fmla="*/ 2147483647 h 986"/>
                <a:gd name="T114" fmla="*/ 2147483647 w 1304"/>
                <a:gd name="T115" fmla="*/ 2147483647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04"/>
                <a:gd name="T175" fmla="*/ 0 h 986"/>
                <a:gd name="T176" fmla="*/ 1304 w 1304"/>
                <a:gd name="T177" fmla="*/ 986 h 98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47" name="青海"/>
            <p:cNvSpPr>
              <a:spLocks noChangeArrowheads="1"/>
            </p:cNvSpPr>
            <p:nvPr/>
          </p:nvSpPr>
          <p:spPr bwMode="auto">
            <a:xfrm>
              <a:off x="1514555" y="1962118"/>
              <a:ext cx="1453686" cy="1041928"/>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A5A5A5"/>
            </a:solidFill>
            <a:ln w="3175" cmpd="sng">
              <a:solidFill>
                <a:srgbClr val="262626"/>
              </a:solidFill>
              <a:miter lim="800000"/>
              <a:headEnd/>
              <a:tailEnd/>
            </a:ln>
          </p:spPr>
          <p:txBody>
            <a:bodyPr/>
            <a:lstStyle/>
            <a:p>
              <a:endParaRPr lang="zh-CN" altLang="en-US"/>
            </a:p>
          </p:txBody>
        </p:sp>
        <p:sp>
          <p:nvSpPr>
            <p:cNvPr id="26648" name="四川"/>
            <p:cNvSpPr>
              <a:spLocks noChangeArrowheads="1"/>
            </p:cNvSpPr>
            <p:nvPr/>
          </p:nvSpPr>
          <p:spPr bwMode="auto">
            <a:xfrm>
              <a:off x="2348813" y="2692542"/>
              <a:ext cx="1256758" cy="1102796"/>
            </a:xfrm>
            <a:custGeom>
              <a:avLst/>
              <a:gdLst>
                <a:gd name="T0" fmla="*/ 2147483647 w 702"/>
                <a:gd name="T1" fmla="*/ 2147483647 h 616"/>
                <a:gd name="T2" fmla="*/ 2147483647 w 702"/>
                <a:gd name="T3" fmla="*/ 2147483647 h 616"/>
                <a:gd name="T4" fmla="*/ 2147483647 w 702"/>
                <a:gd name="T5" fmla="*/ 2147483647 h 616"/>
                <a:gd name="T6" fmla="*/ 2147483647 w 702"/>
                <a:gd name="T7" fmla="*/ 2147483647 h 616"/>
                <a:gd name="T8" fmla="*/ 2147483647 w 702"/>
                <a:gd name="T9" fmla="*/ 2147483647 h 616"/>
                <a:gd name="T10" fmla="*/ 2147483647 w 702"/>
                <a:gd name="T11" fmla="*/ 2147483647 h 616"/>
                <a:gd name="T12" fmla="*/ 2147483647 w 702"/>
                <a:gd name="T13" fmla="*/ 2147483647 h 616"/>
                <a:gd name="T14" fmla="*/ 2147483647 w 702"/>
                <a:gd name="T15" fmla="*/ 2147483647 h 616"/>
                <a:gd name="T16" fmla="*/ 2147483647 w 702"/>
                <a:gd name="T17" fmla="*/ 2147483647 h 616"/>
                <a:gd name="T18" fmla="*/ 2147483647 w 702"/>
                <a:gd name="T19" fmla="*/ 2147483647 h 616"/>
                <a:gd name="T20" fmla="*/ 2147483647 w 702"/>
                <a:gd name="T21" fmla="*/ 2147483647 h 616"/>
                <a:gd name="T22" fmla="*/ 2147483647 w 702"/>
                <a:gd name="T23" fmla="*/ 2147483647 h 616"/>
                <a:gd name="T24" fmla="*/ 2147483647 w 702"/>
                <a:gd name="T25" fmla="*/ 2147483647 h 616"/>
                <a:gd name="T26" fmla="*/ 2147483647 w 702"/>
                <a:gd name="T27" fmla="*/ 2147483647 h 616"/>
                <a:gd name="T28" fmla="*/ 2147483647 w 702"/>
                <a:gd name="T29" fmla="*/ 2147483647 h 616"/>
                <a:gd name="T30" fmla="*/ 2147483647 w 702"/>
                <a:gd name="T31" fmla="*/ 2147483647 h 616"/>
                <a:gd name="T32" fmla="*/ 2147483647 w 702"/>
                <a:gd name="T33" fmla="*/ 2147483647 h 616"/>
                <a:gd name="T34" fmla="*/ 2147483647 w 702"/>
                <a:gd name="T35" fmla="*/ 2147483647 h 616"/>
                <a:gd name="T36" fmla="*/ 2147483647 w 702"/>
                <a:gd name="T37" fmla="*/ 2147483647 h 616"/>
                <a:gd name="T38" fmla="*/ 2147483647 w 702"/>
                <a:gd name="T39" fmla="*/ 2147483647 h 616"/>
                <a:gd name="T40" fmla="*/ 2147483647 w 702"/>
                <a:gd name="T41" fmla="*/ 2147483647 h 616"/>
                <a:gd name="T42" fmla="*/ 2147483647 w 702"/>
                <a:gd name="T43" fmla="*/ 2147483647 h 616"/>
                <a:gd name="T44" fmla="*/ 2147483647 w 702"/>
                <a:gd name="T45" fmla="*/ 2147483647 h 616"/>
                <a:gd name="T46" fmla="*/ 2147483647 w 702"/>
                <a:gd name="T47" fmla="*/ 2147483647 h 616"/>
                <a:gd name="T48" fmla="*/ 2147483647 w 702"/>
                <a:gd name="T49" fmla="*/ 2147483647 h 616"/>
                <a:gd name="T50" fmla="*/ 2147483647 w 702"/>
                <a:gd name="T51" fmla="*/ 2147483647 h 616"/>
                <a:gd name="T52" fmla="*/ 2147483647 w 702"/>
                <a:gd name="T53" fmla="*/ 2147483647 h 616"/>
                <a:gd name="T54" fmla="*/ 2147483647 w 702"/>
                <a:gd name="T55" fmla="*/ 2147483647 h 616"/>
                <a:gd name="T56" fmla="*/ 2147483647 w 702"/>
                <a:gd name="T57" fmla="*/ 2147483647 h 616"/>
                <a:gd name="T58" fmla="*/ 2147483647 w 702"/>
                <a:gd name="T59" fmla="*/ 2147483647 h 616"/>
                <a:gd name="T60" fmla="*/ 2147483647 w 702"/>
                <a:gd name="T61" fmla="*/ 2147483647 h 616"/>
                <a:gd name="T62" fmla="*/ 2147483647 w 702"/>
                <a:gd name="T63" fmla="*/ 2147483647 h 616"/>
                <a:gd name="T64" fmla="*/ 2147483647 w 702"/>
                <a:gd name="T65" fmla="*/ 2147483647 h 616"/>
                <a:gd name="T66" fmla="*/ 2147483647 w 702"/>
                <a:gd name="T67" fmla="*/ 2147483647 h 616"/>
                <a:gd name="T68" fmla="*/ 2147483647 w 702"/>
                <a:gd name="T69" fmla="*/ 2147483647 h 616"/>
                <a:gd name="T70" fmla="*/ 2147483647 w 702"/>
                <a:gd name="T71" fmla="*/ 2147483647 h 616"/>
                <a:gd name="T72" fmla="*/ 2147483647 w 702"/>
                <a:gd name="T73" fmla="*/ 2147483647 h 616"/>
                <a:gd name="T74" fmla="*/ 2147483647 w 702"/>
                <a:gd name="T75" fmla="*/ 2147483647 h 616"/>
                <a:gd name="T76" fmla="*/ 2147483647 w 702"/>
                <a:gd name="T77" fmla="*/ 2147483647 h 616"/>
                <a:gd name="T78" fmla="*/ 2147483647 w 702"/>
                <a:gd name="T79" fmla="*/ 2147483647 h 616"/>
                <a:gd name="T80" fmla="*/ 2147483647 w 702"/>
                <a:gd name="T81" fmla="*/ 2147483647 h 616"/>
                <a:gd name="T82" fmla="*/ 2147483647 w 702"/>
                <a:gd name="T83" fmla="*/ 2147483647 h 616"/>
                <a:gd name="T84" fmla="*/ 2147483647 w 702"/>
                <a:gd name="T85" fmla="*/ 2147483647 h 616"/>
                <a:gd name="T86" fmla="*/ 2147483647 w 702"/>
                <a:gd name="T87" fmla="*/ 2147483647 h 616"/>
                <a:gd name="T88" fmla="*/ 2147483647 w 702"/>
                <a:gd name="T89" fmla="*/ 2147483647 h 616"/>
                <a:gd name="T90" fmla="*/ 2147483647 w 702"/>
                <a:gd name="T91" fmla="*/ 2147483647 h 616"/>
                <a:gd name="T92" fmla="*/ 2147483647 w 702"/>
                <a:gd name="T93" fmla="*/ 2147483647 h 616"/>
                <a:gd name="T94" fmla="*/ 2147483647 w 702"/>
                <a:gd name="T95" fmla="*/ 2147483647 h 616"/>
                <a:gd name="T96" fmla="*/ 2147483647 w 702"/>
                <a:gd name="T97" fmla="*/ 2147483647 h 616"/>
                <a:gd name="T98" fmla="*/ 2147483647 w 702"/>
                <a:gd name="T99" fmla="*/ 0 h 616"/>
                <a:gd name="T100" fmla="*/ 2147483647 w 702"/>
                <a:gd name="T101" fmla="*/ 2147483647 h 616"/>
                <a:gd name="T102" fmla="*/ 2147483647 w 702"/>
                <a:gd name="T103" fmla="*/ 2147483647 h 616"/>
                <a:gd name="T104" fmla="*/ 2147483647 w 702"/>
                <a:gd name="T105" fmla="*/ 2147483647 h 616"/>
                <a:gd name="T106" fmla="*/ 2147483647 w 702"/>
                <a:gd name="T107" fmla="*/ 2147483647 h 616"/>
                <a:gd name="T108" fmla="*/ 2147483647 w 702"/>
                <a:gd name="T109" fmla="*/ 2147483647 h 616"/>
                <a:gd name="T110" fmla="*/ 2147483647 w 702"/>
                <a:gd name="T111" fmla="*/ 2147483647 h 616"/>
                <a:gd name="T112" fmla="*/ 2147483647 w 702"/>
                <a:gd name="T113" fmla="*/ 2147483647 h 616"/>
                <a:gd name="T114" fmla="*/ 2147483647 w 702"/>
                <a:gd name="T115" fmla="*/ 2147483647 h 616"/>
                <a:gd name="T116" fmla="*/ 2147483647 w 702"/>
                <a:gd name="T117" fmla="*/ 2147483647 h 616"/>
                <a:gd name="T118" fmla="*/ 2147483647 w 702"/>
                <a:gd name="T119" fmla="*/ 2147483647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616"/>
                <a:gd name="T182" fmla="*/ 702 w 702"/>
                <a:gd name="T183" fmla="*/ 616 h 6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49" name="西藏"/>
            <p:cNvSpPr>
              <a:spLocks noChangeArrowheads="1"/>
            </p:cNvSpPr>
            <p:nvPr/>
          </p:nvSpPr>
          <p:spPr bwMode="auto">
            <a:xfrm>
              <a:off x="261377" y="2244978"/>
              <a:ext cx="2248559" cy="1367754"/>
            </a:xfrm>
            <a:custGeom>
              <a:avLst/>
              <a:gdLst>
                <a:gd name="T0" fmla="*/ 2147483647 w 1256"/>
                <a:gd name="T1" fmla="*/ 2147483647 h 764"/>
                <a:gd name="T2" fmla="*/ 2147483647 w 1256"/>
                <a:gd name="T3" fmla="*/ 2147483647 h 764"/>
                <a:gd name="T4" fmla="*/ 2147483647 w 1256"/>
                <a:gd name="T5" fmla="*/ 2147483647 h 764"/>
                <a:gd name="T6" fmla="*/ 2147483647 w 1256"/>
                <a:gd name="T7" fmla="*/ 2147483647 h 764"/>
                <a:gd name="T8" fmla="*/ 2147483647 w 1256"/>
                <a:gd name="T9" fmla="*/ 2147483647 h 764"/>
                <a:gd name="T10" fmla="*/ 2147483647 w 1256"/>
                <a:gd name="T11" fmla="*/ 2147483647 h 764"/>
                <a:gd name="T12" fmla="*/ 2147483647 w 1256"/>
                <a:gd name="T13" fmla="*/ 2147483647 h 764"/>
                <a:gd name="T14" fmla="*/ 2147483647 w 1256"/>
                <a:gd name="T15" fmla="*/ 2147483647 h 764"/>
                <a:gd name="T16" fmla="*/ 2147483647 w 1256"/>
                <a:gd name="T17" fmla="*/ 2147483647 h 764"/>
                <a:gd name="T18" fmla="*/ 2147483647 w 1256"/>
                <a:gd name="T19" fmla="*/ 2147483647 h 764"/>
                <a:gd name="T20" fmla="*/ 2147483647 w 1256"/>
                <a:gd name="T21" fmla="*/ 2147483647 h 764"/>
                <a:gd name="T22" fmla="*/ 2147483647 w 1256"/>
                <a:gd name="T23" fmla="*/ 2147483647 h 764"/>
                <a:gd name="T24" fmla="*/ 2147483647 w 1256"/>
                <a:gd name="T25" fmla="*/ 2147483647 h 764"/>
                <a:gd name="T26" fmla="*/ 2147483647 w 1256"/>
                <a:gd name="T27" fmla="*/ 2147483647 h 764"/>
                <a:gd name="T28" fmla="*/ 2147483647 w 1256"/>
                <a:gd name="T29" fmla="*/ 2147483647 h 764"/>
                <a:gd name="T30" fmla="*/ 2147483647 w 1256"/>
                <a:gd name="T31" fmla="*/ 2147483647 h 764"/>
                <a:gd name="T32" fmla="*/ 2147483647 w 1256"/>
                <a:gd name="T33" fmla="*/ 2147483647 h 764"/>
                <a:gd name="T34" fmla="*/ 2147483647 w 1256"/>
                <a:gd name="T35" fmla="*/ 2147483647 h 764"/>
                <a:gd name="T36" fmla="*/ 2147483647 w 1256"/>
                <a:gd name="T37" fmla="*/ 2147483647 h 764"/>
                <a:gd name="T38" fmla="*/ 2147483647 w 1256"/>
                <a:gd name="T39" fmla="*/ 2147483647 h 764"/>
                <a:gd name="T40" fmla="*/ 2147483647 w 1256"/>
                <a:gd name="T41" fmla="*/ 2147483647 h 764"/>
                <a:gd name="T42" fmla="*/ 2147483647 w 1256"/>
                <a:gd name="T43" fmla="*/ 2147483647 h 764"/>
                <a:gd name="T44" fmla="*/ 2147483647 w 1256"/>
                <a:gd name="T45" fmla="*/ 2147483647 h 764"/>
                <a:gd name="T46" fmla="*/ 2147483647 w 1256"/>
                <a:gd name="T47" fmla="*/ 2147483647 h 764"/>
                <a:gd name="T48" fmla="*/ 2147483647 w 1256"/>
                <a:gd name="T49" fmla="*/ 2147483647 h 764"/>
                <a:gd name="T50" fmla="*/ 2147483647 w 1256"/>
                <a:gd name="T51" fmla="*/ 2147483647 h 764"/>
                <a:gd name="T52" fmla="*/ 2147483647 w 1256"/>
                <a:gd name="T53" fmla="*/ 2147483647 h 764"/>
                <a:gd name="T54" fmla="*/ 2147483647 w 1256"/>
                <a:gd name="T55" fmla="*/ 2147483647 h 764"/>
                <a:gd name="T56" fmla="*/ 2147483647 w 1256"/>
                <a:gd name="T57" fmla="*/ 2147483647 h 764"/>
                <a:gd name="T58" fmla="*/ 2147483647 w 1256"/>
                <a:gd name="T59" fmla="*/ 2147483647 h 764"/>
                <a:gd name="T60" fmla="*/ 2147483647 w 1256"/>
                <a:gd name="T61" fmla="*/ 2147483647 h 764"/>
                <a:gd name="T62" fmla="*/ 2147483647 w 1256"/>
                <a:gd name="T63" fmla="*/ 2147483647 h 764"/>
                <a:gd name="T64" fmla="*/ 2147483647 w 1256"/>
                <a:gd name="T65" fmla="*/ 2147483647 h 764"/>
                <a:gd name="T66" fmla="*/ 2147483647 w 1256"/>
                <a:gd name="T67" fmla="*/ 2147483647 h 764"/>
                <a:gd name="T68" fmla="*/ 2147483647 w 1256"/>
                <a:gd name="T69" fmla="*/ 2147483647 h 764"/>
                <a:gd name="T70" fmla="*/ 2147483647 w 1256"/>
                <a:gd name="T71" fmla="*/ 2147483647 h 764"/>
                <a:gd name="T72" fmla="*/ 2147483647 w 1256"/>
                <a:gd name="T73" fmla="*/ 2147483647 h 764"/>
                <a:gd name="T74" fmla="*/ 2147483647 w 1256"/>
                <a:gd name="T75" fmla="*/ 2147483647 h 764"/>
                <a:gd name="T76" fmla="*/ 2147483647 w 1256"/>
                <a:gd name="T77" fmla="*/ 2147483647 h 764"/>
                <a:gd name="T78" fmla="*/ 2147483647 w 1256"/>
                <a:gd name="T79" fmla="*/ 2147483647 h 764"/>
                <a:gd name="T80" fmla="*/ 2147483647 w 1256"/>
                <a:gd name="T81" fmla="*/ 2147483647 h 764"/>
                <a:gd name="T82" fmla="*/ 2147483647 w 1256"/>
                <a:gd name="T83" fmla="*/ 2147483647 h 764"/>
                <a:gd name="T84" fmla="*/ 2147483647 w 1256"/>
                <a:gd name="T85" fmla="*/ 2147483647 h 764"/>
                <a:gd name="T86" fmla="*/ 2147483647 w 1256"/>
                <a:gd name="T87" fmla="*/ 2147483647 h 764"/>
                <a:gd name="T88" fmla="*/ 2147483647 w 1256"/>
                <a:gd name="T89" fmla="*/ 2147483647 h 764"/>
                <a:gd name="T90" fmla="*/ 2147483647 w 1256"/>
                <a:gd name="T91" fmla="*/ 2147483647 h 764"/>
                <a:gd name="T92" fmla="*/ 2147483647 w 1256"/>
                <a:gd name="T93" fmla="*/ 2147483647 h 764"/>
                <a:gd name="T94" fmla="*/ 2147483647 w 1256"/>
                <a:gd name="T95" fmla="*/ 2147483647 h 764"/>
                <a:gd name="T96" fmla="*/ 2147483647 w 1256"/>
                <a:gd name="T97" fmla="*/ 2147483647 h 764"/>
                <a:gd name="T98" fmla="*/ 2147483647 w 1256"/>
                <a:gd name="T99" fmla="*/ 2147483647 h 764"/>
                <a:gd name="T100" fmla="*/ 2147483647 w 1256"/>
                <a:gd name="T101" fmla="*/ 2147483647 h 764"/>
                <a:gd name="T102" fmla="*/ 2147483647 w 1256"/>
                <a:gd name="T103" fmla="*/ 2147483647 h 764"/>
                <a:gd name="T104" fmla="*/ 2147483647 w 1256"/>
                <a:gd name="T105" fmla="*/ 2147483647 h 764"/>
                <a:gd name="T106" fmla="*/ 2147483647 w 1256"/>
                <a:gd name="T107" fmla="*/ 2147483647 h 764"/>
                <a:gd name="T108" fmla="*/ 2147483647 w 1256"/>
                <a:gd name="T109" fmla="*/ 2147483647 h 764"/>
                <a:gd name="T110" fmla="*/ 2147483647 w 1256"/>
                <a:gd name="T111" fmla="*/ 2147483647 h 764"/>
                <a:gd name="T112" fmla="*/ 2147483647 w 1256"/>
                <a:gd name="T113" fmla="*/ 2147483647 h 764"/>
                <a:gd name="T114" fmla="*/ 2147483647 w 1256"/>
                <a:gd name="T115" fmla="*/ 2147483647 h 764"/>
                <a:gd name="T116" fmla="*/ 2147483647 w 1256"/>
                <a:gd name="T117" fmla="*/ 2147483647 h 764"/>
                <a:gd name="T118" fmla="*/ 2147483647 w 1256"/>
                <a:gd name="T119" fmla="*/ 2147483647 h 764"/>
                <a:gd name="T120" fmla="*/ 2147483647 w 1256"/>
                <a:gd name="T121" fmla="*/ 2147483647 h 764"/>
                <a:gd name="T122" fmla="*/ 2147483647 w 1256"/>
                <a:gd name="T123" fmla="*/ 2147483647 h 764"/>
                <a:gd name="T124" fmla="*/ 2147483647 w 1256"/>
                <a:gd name="T125" fmla="*/ 2147483647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56"/>
                <a:gd name="T190" fmla="*/ 0 h 764"/>
                <a:gd name="T191" fmla="*/ 1256 w 1256"/>
                <a:gd name="T192" fmla="*/ 764 h 7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50" name="云南"/>
            <p:cNvSpPr>
              <a:spLocks noChangeArrowheads="1"/>
            </p:cNvSpPr>
            <p:nvPr/>
          </p:nvSpPr>
          <p:spPr bwMode="auto">
            <a:xfrm>
              <a:off x="2309427" y="3383580"/>
              <a:ext cx="1016864" cy="1059830"/>
            </a:xfrm>
            <a:custGeom>
              <a:avLst/>
              <a:gdLst>
                <a:gd name="T0" fmla="*/ 2147483647 w 568"/>
                <a:gd name="T1" fmla="*/ 2147483647 h 592"/>
                <a:gd name="T2" fmla="*/ 2147483647 w 568"/>
                <a:gd name="T3" fmla="*/ 2147483647 h 592"/>
                <a:gd name="T4" fmla="*/ 2147483647 w 568"/>
                <a:gd name="T5" fmla="*/ 2147483647 h 592"/>
                <a:gd name="T6" fmla="*/ 2147483647 w 568"/>
                <a:gd name="T7" fmla="*/ 2147483647 h 592"/>
                <a:gd name="T8" fmla="*/ 2147483647 w 568"/>
                <a:gd name="T9" fmla="*/ 2147483647 h 592"/>
                <a:gd name="T10" fmla="*/ 2147483647 w 568"/>
                <a:gd name="T11" fmla="*/ 2147483647 h 592"/>
                <a:gd name="T12" fmla="*/ 2147483647 w 568"/>
                <a:gd name="T13" fmla="*/ 2147483647 h 592"/>
                <a:gd name="T14" fmla="*/ 2147483647 w 568"/>
                <a:gd name="T15" fmla="*/ 2147483647 h 592"/>
                <a:gd name="T16" fmla="*/ 2147483647 w 568"/>
                <a:gd name="T17" fmla="*/ 2147483647 h 592"/>
                <a:gd name="T18" fmla="*/ 2147483647 w 568"/>
                <a:gd name="T19" fmla="*/ 2147483647 h 592"/>
                <a:gd name="T20" fmla="*/ 2147483647 w 568"/>
                <a:gd name="T21" fmla="*/ 2147483647 h 592"/>
                <a:gd name="T22" fmla="*/ 2147483647 w 568"/>
                <a:gd name="T23" fmla="*/ 2147483647 h 592"/>
                <a:gd name="T24" fmla="*/ 2147483647 w 568"/>
                <a:gd name="T25" fmla="*/ 2147483647 h 592"/>
                <a:gd name="T26" fmla="*/ 2147483647 w 568"/>
                <a:gd name="T27" fmla="*/ 2147483647 h 592"/>
                <a:gd name="T28" fmla="*/ 2147483647 w 568"/>
                <a:gd name="T29" fmla="*/ 2147483647 h 592"/>
                <a:gd name="T30" fmla="*/ 2147483647 w 568"/>
                <a:gd name="T31" fmla="*/ 2147483647 h 592"/>
                <a:gd name="T32" fmla="*/ 2147483647 w 568"/>
                <a:gd name="T33" fmla="*/ 2147483647 h 592"/>
                <a:gd name="T34" fmla="*/ 2147483647 w 568"/>
                <a:gd name="T35" fmla="*/ 2147483647 h 592"/>
                <a:gd name="T36" fmla="*/ 2147483647 w 568"/>
                <a:gd name="T37" fmla="*/ 2147483647 h 592"/>
                <a:gd name="T38" fmla="*/ 2147483647 w 568"/>
                <a:gd name="T39" fmla="*/ 2147483647 h 592"/>
                <a:gd name="T40" fmla="*/ 2147483647 w 568"/>
                <a:gd name="T41" fmla="*/ 2147483647 h 592"/>
                <a:gd name="T42" fmla="*/ 2147483647 w 568"/>
                <a:gd name="T43" fmla="*/ 2147483647 h 592"/>
                <a:gd name="T44" fmla="*/ 2147483647 w 568"/>
                <a:gd name="T45" fmla="*/ 2147483647 h 592"/>
                <a:gd name="T46" fmla="*/ 2147483647 w 568"/>
                <a:gd name="T47" fmla="*/ 2147483647 h 592"/>
                <a:gd name="T48" fmla="*/ 2147483647 w 568"/>
                <a:gd name="T49" fmla="*/ 2147483647 h 592"/>
                <a:gd name="T50" fmla="*/ 2147483647 w 568"/>
                <a:gd name="T51" fmla="*/ 2147483647 h 592"/>
                <a:gd name="T52" fmla="*/ 2147483647 w 568"/>
                <a:gd name="T53" fmla="*/ 2147483647 h 592"/>
                <a:gd name="T54" fmla="*/ 2147483647 w 568"/>
                <a:gd name="T55" fmla="*/ 2147483647 h 592"/>
                <a:gd name="T56" fmla="*/ 2147483647 w 568"/>
                <a:gd name="T57" fmla="*/ 2147483647 h 592"/>
                <a:gd name="T58" fmla="*/ 2147483647 w 568"/>
                <a:gd name="T59" fmla="*/ 2147483647 h 592"/>
                <a:gd name="T60" fmla="*/ 2147483647 w 568"/>
                <a:gd name="T61" fmla="*/ 2147483647 h 592"/>
                <a:gd name="T62" fmla="*/ 2147483647 w 568"/>
                <a:gd name="T63" fmla="*/ 2147483647 h 592"/>
                <a:gd name="T64" fmla="*/ 2147483647 w 568"/>
                <a:gd name="T65" fmla="*/ 2147483647 h 592"/>
                <a:gd name="T66" fmla="*/ 2147483647 w 568"/>
                <a:gd name="T67" fmla="*/ 2147483647 h 592"/>
                <a:gd name="T68" fmla="*/ 2147483647 w 568"/>
                <a:gd name="T69" fmla="*/ 2147483647 h 592"/>
                <a:gd name="T70" fmla="*/ 2147483647 w 568"/>
                <a:gd name="T71" fmla="*/ 2147483647 h 592"/>
                <a:gd name="T72" fmla="*/ 2147483647 w 568"/>
                <a:gd name="T73" fmla="*/ 2147483647 h 592"/>
                <a:gd name="T74" fmla="*/ 2147483647 w 568"/>
                <a:gd name="T75" fmla="*/ 2147483647 h 592"/>
                <a:gd name="T76" fmla="*/ 2147483647 w 568"/>
                <a:gd name="T77" fmla="*/ 2147483647 h 592"/>
                <a:gd name="T78" fmla="*/ 2147483647 w 568"/>
                <a:gd name="T79" fmla="*/ 2147483647 h 592"/>
                <a:gd name="T80" fmla="*/ 2147483647 w 568"/>
                <a:gd name="T81" fmla="*/ 2147483647 h 592"/>
                <a:gd name="T82" fmla="*/ 2147483647 w 568"/>
                <a:gd name="T83" fmla="*/ 2147483647 h 592"/>
                <a:gd name="T84" fmla="*/ 2147483647 w 568"/>
                <a:gd name="T85" fmla="*/ 2147483647 h 592"/>
                <a:gd name="T86" fmla="*/ 2147483647 w 568"/>
                <a:gd name="T87" fmla="*/ 2147483647 h 592"/>
                <a:gd name="T88" fmla="*/ 2147483647 w 568"/>
                <a:gd name="T89" fmla="*/ 2147483647 h 592"/>
                <a:gd name="T90" fmla="*/ 2147483647 w 568"/>
                <a:gd name="T91" fmla="*/ 2147483647 h 592"/>
                <a:gd name="T92" fmla="*/ 2147483647 w 568"/>
                <a:gd name="T93" fmla="*/ 2147483647 h 592"/>
                <a:gd name="T94" fmla="*/ 2147483647 w 568"/>
                <a:gd name="T95" fmla="*/ 2147483647 h 592"/>
                <a:gd name="T96" fmla="*/ 2147483647 w 568"/>
                <a:gd name="T97" fmla="*/ 2147483647 h 592"/>
                <a:gd name="T98" fmla="*/ 2147483647 w 568"/>
                <a:gd name="T99" fmla="*/ 2147483647 h 592"/>
                <a:gd name="T100" fmla="*/ 2147483647 w 568"/>
                <a:gd name="T101" fmla="*/ 2147483647 h 592"/>
                <a:gd name="T102" fmla="*/ 2147483647 w 568"/>
                <a:gd name="T103" fmla="*/ 2147483647 h 592"/>
                <a:gd name="T104" fmla="*/ 2147483647 w 568"/>
                <a:gd name="T105" fmla="*/ 2147483647 h 592"/>
                <a:gd name="T106" fmla="*/ 2147483647 w 568"/>
                <a:gd name="T107" fmla="*/ 2147483647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68"/>
                <a:gd name="T163" fmla="*/ 0 h 592"/>
                <a:gd name="T164" fmla="*/ 568 w 568"/>
                <a:gd name="T165" fmla="*/ 592 h 5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51" name="贵州"/>
            <p:cNvSpPr>
              <a:spLocks noChangeArrowheads="1"/>
            </p:cNvSpPr>
            <p:nvPr/>
          </p:nvSpPr>
          <p:spPr bwMode="auto">
            <a:xfrm>
              <a:off x="3039851" y="3369257"/>
              <a:ext cx="687457" cy="594364"/>
            </a:xfrm>
            <a:custGeom>
              <a:avLst/>
              <a:gdLst>
                <a:gd name="T0" fmla="*/ 2147483647 w 384"/>
                <a:gd name="T1" fmla="*/ 2147483647 h 332"/>
                <a:gd name="T2" fmla="*/ 2147483647 w 384"/>
                <a:gd name="T3" fmla="*/ 2147483647 h 332"/>
                <a:gd name="T4" fmla="*/ 2147483647 w 384"/>
                <a:gd name="T5" fmla="*/ 2147483647 h 332"/>
                <a:gd name="T6" fmla="*/ 2147483647 w 384"/>
                <a:gd name="T7" fmla="*/ 2147483647 h 332"/>
                <a:gd name="T8" fmla="*/ 2147483647 w 384"/>
                <a:gd name="T9" fmla="*/ 2147483647 h 332"/>
                <a:gd name="T10" fmla="*/ 2147483647 w 384"/>
                <a:gd name="T11" fmla="*/ 2147483647 h 332"/>
                <a:gd name="T12" fmla="*/ 2147483647 w 384"/>
                <a:gd name="T13" fmla="*/ 2147483647 h 332"/>
                <a:gd name="T14" fmla="*/ 2147483647 w 384"/>
                <a:gd name="T15" fmla="*/ 2147483647 h 332"/>
                <a:gd name="T16" fmla="*/ 2147483647 w 384"/>
                <a:gd name="T17" fmla="*/ 2147483647 h 332"/>
                <a:gd name="T18" fmla="*/ 2147483647 w 384"/>
                <a:gd name="T19" fmla="*/ 2147483647 h 332"/>
                <a:gd name="T20" fmla="*/ 2147483647 w 384"/>
                <a:gd name="T21" fmla="*/ 2147483647 h 332"/>
                <a:gd name="T22" fmla="*/ 2147483647 w 384"/>
                <a:gd name="T23" fmla="*/ 2147483647 h 332"/>
                <a:gd name="T24" fmla="*/ 2147483647 w 384"/>
                <a:gd name="T25" fmla="*/ 2147483647 h 332"/>
                <a:gd name="T26" fmla="*/ 2147483647 w 384"/>
                <a:gd name="T27" fmla="*/ 2147483647 h 332"/>
                <a:gd name="T28" fmla="*/ 2147483647 w 384"/>
                <a:gd name="T29" fmla="*/ 2147483647 h 332"/>
                <a:gd name="T30" fmla="*/ 2147483647 w 384"/>
                <a:gd name="T31" fmla="*/ 2147483647 h 332"/>
                <a:gd name="T32" fmla="*/ 2147483647 w 384"/>
                <a:gd name="T33" fmla="*/ 2147483647 h 332"/>
                <a:gd name="T34" fmla="*/ 2147483647 w 384"/>
                <a:gd name="T35" fmla="*/ 2147483647 h 332"/>
                <a:gd name="T36" fmla="*/ 2147483647 w 384"/>
                <a:gd name="T37" fmla="*/ 2147483647 h 332"/>
                <a:gd name="T38" fmla="*/ 2147483647 w 384"/>
                <a:gd name="T39" fmla="*/ 2147483647 h 332"/>
                <a:gd name="T40" fmla="*/ 2147483647 w 384"/>
                <a:gd name="T41" fmla="*/ 2147483647 h 332"/>
                <a:gd name="T42" fmla="*/ 0 w 384"/>
                <a:gd name="T43" fmla="*/ 2147483647 h 332"/>
                <a:gd name="T44" fmla="*/ 2147483647 w 384"/>
                <a:gd name="T45" fmla="*/ 2147483647 h 332"/>
                <a:gd name="T46" fmla="*/ 2147483647 w 384"/>
                <a:gd name="T47" fmla="*/ 2147483647 h 332"/>
                <a:gd name="T48" fmla="*/ 2147483647 w 384"/>
                <a:gd name="T49" fmla="*/ 2147483647 h 332"/>
                <a:gd name="T50" fmla="*/ 2147483647 w 384"/>
                <a:gd name="T51" fmla="*/ 2147483647 h 332"/>
                <a:gd name="T52" fmla="*/ 2147483647 w 384"/>
                <a:gd name="T53" fmla="*/ 2147483647 h 332"/>
                <a:gd name="T54" fmla="*/ 2147483647 w 384"/>
                <a:gd name="T55" fmla="*/ 2147483647 h 332"/>
                <a:gd name="T56" fmla="*/ 2147483647 w 384"/>
                <a:gd name="T57" fmla="*/ 2147483647 h 332"/>
                <a:gd name="T58" fmla="*/ 2147483647 w 384"/>
                <a:gd name="T59" fmla="*/ 2147483647 h 332"/>
                <a:gd name="T60" fmla="*/ 2147483647 w 384"/>
                <a:gd name="T61" fmla="*/ 2147483647 h 332"/>
                <a:gd name="T62" fmla="*/ 2147483647 w 384"/>
                <a:gd name="T63" fmla="*/ 2147483647 h 332"/>
                <a:gd name="T64" fmla="*/ 2147483647 w 384"/>
                <a:gd name="T65" fmla="*/ 2147483647 h 332"/>
                <a:gd name="T66" fmla="*/ 2147483647 w 384"/>
                <a:gd name="T67" fmla="*/ 2147483647 h 332"/>
                <a:gd name="T68" fmla="*/ 2147483647 w 384"/>
                <a:gd name="T69" fmla="*/ 2147483647 h 332"/>
                <a:gd name="T70" fmla="*/ 2147483647 w 384"/>
                <a:gd name="T71" fmla="*/ 2147483647 h 332"/>
                <a:gd name="T72" fmla="*/ 2147483647 w 384"/>
                <a:gd name="T73" fmla="*/ 2147483647 h 332"/>
                <a:gd name="T74" fmla="*/ 2147483647 w 384"/>
                <a:gd name="T75" fmla="*/ 2147483647 h 332"/>
                <a:gd name="T76" fmla="*/ 2147483647 w 384"/>
                <a:gd name="T77" fmla="*/ 2147483647 h 332"/>
                <a:gd name="T78" fmla="*/ 2147483647 w 384"/>
                <a:gd name="T79" fmla="*/ 2147483647 h 332"/>
                <a:gd name="T80" fmla="*/ 2147483647 w 384"/>
                <a:gd name="T81" fmla="*/ 2147483647 h 332"/>
                <a:gd name="T82" fmla="*/ 2147483647 w 384"/>
                <a:gd name="T83" fmla="*/ 2147483647 h 332"/>
                <a:gd name="T84" fmla="*/ 2147483647 w 384"/>
                <a:gd name="T85" fmla="*/ 2147483647 h 332"/>
                <a:gd name="T86" fmla="*/ 2147483647 w 384"/>
                <a:gd name="T87" fmla="*/ 2147483647 h 332"/>
                <a:gd name="T88" fmla="*/ 2147483647 w 384"/>
                <a:gd name="T89" fmla="*/ 2147483647 h 332"/>
                <a:gd name="T90" fmla="*/ 2147483647 w 384"/>
                <a:gd name="T91" fmla="*/ 2147483647 h 332"/>
                <a:gd name="T92" fmla="*/ 2147483647 w 384"/>
                <a:gd name="T93" fmla="*/ 2147483647 h 332"/>
                <a:gd name="T94" fmla="*/ 2147483647 w 384"/>
                <a:gd name="T95" fmla="*/ 2147483647 h 332"/>
                <a:gd name="T96" fmla="*/ 2147483647 w 384"/>
                <a:gd name="T97" fmla="*/ 2147483647 h 332"/>
                <a:gd name="T98" fmla="*/ 2147483647 w 384"/>
                <a:gd name="T99" fmla="*/ 2147483647 h 332"/>
                <a:gd name="T100" fmla="*/ 2147483647 w 384"/>
                <a:gd name="T101" fmla="*/ 2147483647 h 332"/>
                <a:gd name="T102" fmla="*/ 2147483647 w 384"/>
                <a:gd name="T103" fmla="*/ 2147483647 h 332"/>
                <a:gd name="T104" fmla="*/ 2147483647 w 384"/>
                <a:gd name="T105" fmla="*/ 2147483647 h 332"/>
                <a:gd name="T106" fmla="*/ 2147483647 w 384"/>
                <a:gd name="T107" fmla="*/ 2147483647 h 332"/>
                <a:gd name="T108" fmla="*/ 2147483647 w 384"/>
                <a:gd name="T109" fmla="*/ 2147483647 h 332"/>
                <a:gd name="T110" fmla="*/ 2147483647 w 384"/>
                <a:gd name="T111" fmla="*/ 2147483647 h 332"/>
                <a:gd name="T112" fmla="*/ 2147483647 w 384"/>
                <a:gd name="T113" fmla="*/ 2147483647 h 332"/>
                <a:gd name="T114" fmla="*/ 2147483647 w 384"/>
                <a:gd name="T115" fmla="*/ 2147483647 h 332"/>
                <a:gd name="T116" fmla="*/ 2147483647 w 384"/>
                <a:gd name="T117" fmla="*/ 2147483647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4"/>
                <a:gd name="T178" fmla="*/ 0 h 332"/>
                <a:gd name="T179" fmla="*/ 384 w 384"/>
                <a:gd name="T180" fmla="*/ 332 h 3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52" name="广西"/>
            <p:cNvSpPr>
              <a:spLocks noChangeArrowheads="1"/>
            </p:cNvSpPr>
            <p:nvPr/>
          </p:nvSpPr>
          <p:spPr bwMode="auto">
            <a:xfrm>
              <a:off x="3150847" y="3734469"/>
              <a:ext cx="898707" cy="683877"/>
            </a:xfrm>
            <a:custGeom>
              <a:avLst/>
              <a:gdLst>
                <a:gd name="T0" fmla="*/ 2147483647 w 502"/>
                <a:gd name="T1" fmla="*/ 2147483647 h 382"/>
                <a:gd name="T2" fmla="*/ 2147483647 w 502"/>
                <a:gd name="T3" fmla="*/ 2147483647 h 382"/>
                <a:gd name="T4" fmla="*/ 2147483647 w 502"/>
                <a:gd name="T5" fmla="*/ 2147483647 h 382"/>
                <a:gd name="T6" fmla="*/ 2147483647 w 502"/>
                <a:gd name="T7" fmla="*/ 2147483647 h 382"/>
                <a:gd name="T8" fmla="*/ 2147483647 w 502"/>
                <a:gd name="T9" fmla="*/ 2147483647 h 382"/>
                <a:gd name="T10" fmla="*/ 2147483647 w 502"/>
                <a:gd name="T11" fmla="*/ 2147483647 h 382"/>
                <a:gd name="T12" fmla="*/ 2147483647 w 502"/>
                <a:gd name="T13" fmla="*/ 2147483647 h 382"/>
                <a:gd name="T14" fmla="*/ 2147483647 w 502"/>
                <a:gd name="T15" fmla="*/ 2147483647 h 382"/>
                <a:gd name="T16" fmla="*/ 2147483647 w 502"/>
                <a:gd name="T17" fmla="*/ 2147483647 h 382"/>
                <a:gd name="T18" fmla="*/ 2147483647 w 502"/>
                <a:gd name="T19" fmla="*/ 2147483647 h 382"/>
                <a:gd name="T20" fmla="*/ 2147483647 w 502"/>
                <a:gd name="T21" fmla="*/ 2147483647 h 382"/>
                <a:gd name="T22" fmla="*/ 2147483647 w 502"/>
                <a:gd name="T23" fmla="*/ 2147483647 h 382"/>
                <a:gd name="T24" fmla="*/ 2147483647 w 502"/>
                <a:gd name="T25" fmla="*/ 2147483647 h 382"/>
                <a:gd name="T26" fmla="*/ 2147483647 w 502"/>
                <a:gd name="T27" fmla="*/ 2147483647 h 382"/>
                <a:gd name="T28" fmla="*/ 2147483647 w 502"/>
                <a:gd name="T29" fmla="*/ 2147483647 h 382"/>
                <a:gd name="T30" fmla="*/ 2147483647 w 502"/>
                <a:gd name="T31" fmla="*/ 2147483647 h 382"/>
                <a:gd name="T32" fmla="*/ 2147483647 w 502"/>
                <a:gd name="T33" fmla="*/ 2147483647 h 382"/>
                <a:gd name="T34" fmla="*/ 2147483647 w 502"/>
                <a:gd name="T35" fmla="*/ 2147483647 h 382"/>
                <a:gd name="T36" fmla="*/ 2147483647 w 502"/>
                <a:gd name="T37" fmla="*/ 2147483647 h 382"/>
                <a:gd name="T38" fmla="*/ 2147483647 w 502"/>
                <a:gd name="T39" fmla="*/ 2147483647 h 382"/>
                <a:gd name="T40" fmla="*/ 2147483647 w 502"/>
                <a:gd name="T41" fmla="*/ 2147483647 h 382"/>
                <a:gd name="T42" fmla="*/ 2147483647 w 502"/>
                <a:gd name="T43" fmla="*/ 2147483647 h 382"/>
                <a:gd name="T44" fmla="*/ 2147483647 w 502"/>
                <a:gd name="T45" fmla="*/ 2147483647 h 382"/>
                <a:gd name="T46" fmla="*/ 2147483647 w 502"/>
                <a:gd name="T47" fmla="*/ 2147483647 h 382"/>
                <a:gd name="T48" fmla="*/ 2147483647 w 502"/>
                <a:gd name="T49" fmla="*/ 2147483647 h 382"/>
                <a:gd name="T50" fmla="*/ 2147483647 w 502"/>
                <a:gd name="T51" fmla="*/ 2147483647 h 382"/>
                <a:gd name="T52" fmla="*/ 2147483647 w 502"/>
                <a:gd name="T53" fmla="*/ 2147483647 h 382"/>
                <a:gd name="T54" fmla="*/ 2147483647 w 502"/>
                <a:gd name="T55" fmla="*/ 2147483647 h 382"/>
                <a:gd name="T56" fmla="*/ 2147483647 w 502"/>
                <a:gd name="T57" fmla="*/ 2147483647 h 382"/>
                <a:gd name="T58" fmla="*/ 2147483647 w 502"/>
                <a:gd name="T59" fmla="*/ 2147483647 h 382"/>
                <a:gd name="T60" fmla="*/ 2147483647 w 502"/>
                <a:gd name="T61" fmla="*/ 2147483647 h 382"/>
                <a:gd name="T62" fmla="*/ 2147483647 w 502"/>
                <a:gd name="T63" fmla="*/ 2147483647 h 382"/>
                <a:gd name="T64" fmla="*/ 2147483647 w 502"/>
                <a:gd name="T65" fmla="*/ 2147483647 h 382"/>
                <a:gd name="T66" fmla="*/ 2147483647 w 502"/>
                <a:gd name="T67" fmla="*/ 2147483647 h 382"/>
                <a:gd name="T68" fmla="*/ 2147483647 w 502"/>
                <a:gd name="T69" fmla="*/ 2147483647 h 382"/>
                <a:gd name="T70" fmla="*/ 2147483647 w 502"/>
                <a:gd name="T71" fmla="*/ 2147483647 h 382"/>
                <a:gd name="T72" fmla="*/ 2147483647 w 502"/>
                <a:gd name="T73" fmla="*/ 2147483647 h 382"/>
                <a:gd name="T74" fmla="*/ 2147483647 w 502"/>
                <a:gd name="T75" fmla="*/ 2147483647 h 382"/>
                <a:gd name="T76" fmla="*/ 2147483647 w 502"/>
                <a:gd name="T77" fmla="*/ 2147483647 h 382"/>
                <a:gd name="T78" fmla="*/ 2147483647 w 502"/>
                <a:gd name="T79" fmla="*/ 2147483647 h 382"/>
                <a:gd name="T80" fmla="*/ 2147483647 w 502"/>
                <a:gd name="T81" fmla="*/ 2147483647 h 382"/>
                <a:gd name="T82" fmla="*/ 2147483647 w 502"/>
                <a:gd name="T83" fmla="*/ 2147483647 h 382"/>
                <a:gd name="T84" fmla="*/ 2147483647 w 502"/>
                <a:gd name="T85" fmla="*/ 2147483647 h 382"/>
                <a:gd name="T86" fmla="*/ 2147483647 w 502"/>
                <a:gd name="T87" fmla="*/ 2147483647 h 382"/>
                <a:gd name="T88" fmla="*/ 2147483647 w 502"/>
                <a:gd name="T89" fmla="*/ 2147483647 h 382"/>
                <a:gd name="T90" fmla="*/ 2147483647 w 502"/>
                <a:gd name="T91" fmla="*/ 2147483647 h 382"/>
                <a:gd name="T92" fmla="*/ 2147483647 w 502"/>
                <a:gd name="T93" fmla="*/ 2147483647 h 382"/>
                <a:gd name="T94" fmla="*/ 2147483647 w 502"/>
                <a:gd name="T95" fmla="*/ 2147483647 h 382"/>
                <a:gd name="T96" fmla="*/ 2147483647 w 502"/>
                <a:gd name="T97" fmla="*/ 2147483647 h 382"/>
                <a:gd name="T98" fmla="*/ 2147483647 w 502"/>
                <a:gd name="T99" fmla="*/ 2147483647 h 382"/>
                <a:gd name="T100" fmla="*/ 2147483647 w 502"/>
                <a:gd name="T101" fmla="*/ 2147483647 h 382"/>
                <a:gd name="T102" fmla="*/ 2147483647 w 502"/>
                <a:gd name="T103" fmla="*/ 2147483647 h 382"/>
                <a:gd name="T104" fmla="*/ 2147483647 w 502"/>
                <a:gd name="T105" fmla="*/ 2147483647 h 382"/>
                <a:gd name="T106" fmla="*/ 2147483647 w 502"/>
                <a:gd name="T107" fmla="*/ 2147483647 h 382"/>
                <a:gd name="T108" fmla="*/ 2147483647 w 502"/>
                <a:gd name="T109" fmla="*/ 2147483647 h 382"/>
                <a:gd name="T110" fmla="*/ 2147483647 w 502"/>
                <a:gd name="T111" fmla="*/ 214748364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2"/>
                <a:gd name="T169" fmla="*/ 0 h 382"/>
                <a:gd name="T170" fmla="*/ 502 w 502"/>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53" name="重庆"/>
            <p:cNvSpPr>
              <a:spLocks noChangeArrowheads="1"/>
            </p:cNvSpPr>
            <p:nvPr/>
          </p:nvSpPr>
          <p:spPr bwMode="auto">
            <a:xfrm>
              <a:off x="3276165" y="2982563"/>
              <a:ext cx="508432" cy="515593"/>
            </a:xfrm>
            <a:custGeom>
              <a:avLst/>
              <a:gdLst>
                <a:gd name="T0" fmla="*/ 2147483647 w 284"/>
                <a:gd name="T1" fmla="*/ 2147483647 h 288"/>
                <a:gd name="T2" fmla="*/ 2147483647 w 284"/>
                <a:gd name="T3" fmla="*/ 2147483647 h 288"/>
                <a:gd name="T4" fmla="*/ 2147483647 w 284"/>
                <a:gd name="T5" fmla="*/ 2147483647 h 288"/>
                <a:gd name="T6" fmla="*/ 2147483647 w 284"/>
                <a:gd name="T7" fmla="*/ 2147483647 h 288"/>
                <a:gd name="T8" fmla="*/ 2147483647 w 284"/>
                <a:gd name="T9" fmla="*/ 2147483647 h 288"/>
                <a:gd name="T10" fmla="*/ 2147483647 w 284"/>
                <a:gd name="T11" fmla="*/ 2147483647 h 288"/>
                <a:gd name="T12" fmla="*/ 2147483647 w 284"/>
                <a:gd name="T13" fmla="*/ 2147483647 h 288"/>
                <a:gd name="T14" fmla="*/ 2147483647 w 284"/>
                <a:gd name="T15" fmla="*/ 2147483647 h 288"/>
                <a:gd name="T16" fmla="*/ 2147483647 w 284"/>
                <a:gd name="T17" fmla="*/ 2147483647 h 288"/>
                <a:gd name="T18" fmla="*/ 2147483647 w 284"/>
                <a:gd name="T19" fmla="*/ 2147483647 h 288"/>
                <a:gd name="T20" fmla="*/ 2147483647 w 284"/>
                <a:gd name="T21" fmla="*/ 2147483647 h 288"/>
                <a:gd name="T22" fmla="*/ 2147483647 w 284"/>
                <a:gd name="T23" fmla="*/ 2147483647 h 288"/>
                <a:gd name="T24" fmla="*/ 2147483647 w 284"/>
                <a:gd name="T25" fmla="*/ 2147483647 h 288"/>
                <a:gd name="T26" fmla="*/ 2147483647 w 284"/>
                <a:gd name="T27" fmla="*/ 2147483647 h 288"/>
                <a:gd name="T28" fmla="*/ 2147483647 w 284"/>
                <a:gd name="T29" fmla="*/ 2147483647 h 288"/>
                <a:gd name="T30" fmla="*/ 2147483647 w 284"/>
                <a:gd name="T31" fmla="*/ 2147483647 h 288"/>
                <a:gd name="T32" fmla="*/ 2147483647 w 284"/>
                <a:gd name="T33" fmla="*/ 2147483647 h 288"/>
                <a:gd name="T34" fmla="*/ 2147483647 w 284"/>
                <a:gd name="T35" fmla="*/ 2147483647 h 288"/>
                <a:gd name="T36" fmla="*/ 2147483647 w 284"/>
                <a:gd name="T37" fmla="*/ 2147483647 h 288"/>
                <a:gd name="T38" fmla="*/ 2147483647 w 284"/>
                <a:gd name="T39" fmla="*/ 2147483647 h 288"/>
                <a:gd name="T40" fmla="*/ 2147483647 w 284"/>
                <a:gd name="T41" fmla="*/ 2147483647 h 288"/>
                <a:gd name="T42" fmla="*/ 2147483647 w 284"/>
                <a:gd name="T43" fmla="*/ 2147483647 h 288"/>
                <a:gd name="T44" fmla="*/ 2147483647 w 284"/>
                <a:gd name="T45" fmla="*/ 2147483647 h 288"/>
                <a:gd name="T46" fmla="*/ 2147483647 w 284"/>
                <a:gd name="T47" fmla="*/ 2147483647 h 288"/>
                <a:gd name="T48" fmla="*/ 2147483647 w 284"/>
                <a:gd name="T49" fmla="*/ 2147483647 h 288"/>
                <a:gd name="T50" fmla="*/ 2147483647 w 284"/>
                <a:gd name="T51" fmla="*/ 2147483647 h 288"/>
                <a:gd name="T52" fmla="*/ 2147483647 w 284"/>
                <a:gd name="T53" fmla="*/ 2147483647 h 288"/>
                <a:gd name="T54" fmla="*/ 2147483647 w 284"/>
                <a:gd name="T55" fmla="*/ 2147483647 h 288"/>
                <a:gd name="T56" fmla="*/ 2147483647 w 284"/>
                <a:gd name="T57" fmla="*/ 2147483647 h 288"/>
                <a:gd name="T58" fmla="*/ 2147483647 w 284"/>
                <a:gd name="T59" fmla="*/ 2147483647 h 288"/>
                <a:gd name="T60" fmla="*/ 2147483647 w 284"/>
                <a:gd name="T61" fmla="*/ 2147483647 h 288"/>
                <a:gd name="T62" fmla="*/ 2147483647 w 284"/>
                <a:gd name="T63" fmla="*/ 2147483647 h 288"/>
                <a:gd name="T64" fmla="*/ 2147483647 w 284"/>
                <a:gd name="T65" fmla="*/ 2147483647 h 288"/>
                <a:gd name="T66" fmla="*/ 2147483647 w 284"/>
                <a:gd name="T67" fmla="*/ 2147483647 h 288"/>
                <a:gd name="T68" fmla="*/ 2147483647 w 284"/>
                <a:gd name="T69" fmla="*/ 2147483647 h 288"/>
                <a:gd name="T70" fmla="*/ 2147483647 w 284"/>
                <a:gd name="T71" fmla="*/ 2147483647 h 288"/>
                <a:gd name="T72" fmla="*/ 2147483647 w 284"/>
                <a:gd name="T73" fmla="*/ 2147483647 h 288"/>
                <a:gd name="T74" fmla="*/ 2147483647 w 284"/>
                <a:gd name="T75" fmla="*/ 2147483647 h 288"/>
                <a:gd name="T76" fmla="*/ 2147483647 w 284"/>
                <a:gd name="T77" fmla="*/ 2147483647 h 288"/>
                <a:gd name="T78" fmla="*/ 2147483647 w 284"/>
                <a:gd name="T79" fmla="*/ 2147483647 h 288"/>
                <a:gd name="T80" fmla="*/ 2147483647 w 284"/>
                <a:gd name="T81" fmla="*/ 2147483647 h 288"/>
                <a:gd name="T82" fmla="*/ 2147483647 w 284"/>
                <a:gd name="T83" fmla="*/ 2147483647 h 288"/>
                <a:gd name="T84" fmla="*/ 2147483647 w 284"/>
                <a:gd name="T85" fmla="*/ 2147483647 h 288"/>
                <a:gd name="T86" fmla="*/ 2147483647 w 284"/>
                <a:gd name="T87" fmla="*/ 2147483647 h 288"/>
                <a:gd name="T88" fmla="*/ 2147483647 w 284"/>
                <a:gd name="T89" fmla="*/ 2147483647 h 288"/>
                <a:gd name="T90" fmla="*/ 2147483647 w 284"/>
                <a:gd name="T91" fmla="*/ 2147483647 h 288"/>
                <a:gd name="T92" fmla="*/ 2147483647 w 284"/>
                <a:gd name="T93" fmla="*/ 2147483647 h 288"/>
                <a:gd name="T94" fmla="*/ 2147483647 w 284"/>
                <a:gd name="T95" fmla="*/ 2147483647 h 288"/>
                <a:gd name="T96" fmla="*/ 2147483647 w 284"/>
                <a:gd name="T97" fmla="*/ 2147483647 h 288"/>
                <a:gd name="T98" fmla="*/ 2147483647 w 284"/>
                <a:gd name="T99" fmla="*/ 2147483647 h 288"/>
                <a:gd name="T100" fmla="*/ 2147483647 w 284"/>
                <a:gd name="T101" fmla="*/ 2147483647 h 288"/>
                <a:gd name="T102" fmla="*/ 2147483647 w 284"/>
                <a:gd name="T103" fmla="*/ 2147483647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4"/>
                <a:gd name="T157" fmla="*/ 0 h 288"/>
                <a:gd name="T158" fmla="*/ 284 w 284"/>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54" name="陕西"/>
            <p:cNvSpPr>
              <a:spLocks noChangeArrowheads="1"/>
            </p:cNvSpPr>
            <p:nvPr/>
          </p:nvSpPr>
          <p:spPr bwMode="auto">
            <a:xfrm>
              <a:off x="3276165" y="1980021"/>
              <a:ext cx="580042" cy="1034767"/>
            </a:xfrm>
            <a:custGeom>
              <a:avLst/>
              <a:gdLst>
                <a:gd name="T0" fmla="*/ 2147483647 w 324"/>
                <a:gd name="T1" fmla="*/ 2147483647 h 578"/>
                <a:gd name="T2" fmla="*/ 2147483647 w 324"/>
                <a:gd name="T3" fmla="*/ 2147483647 h 578"/>
                <a:gd name="T4" fmla="*/ 2147483647 w 324"/>
                <a:gd name="T5" fmla="*/ 2147483647 h 578"/>
                <a:gd name="T6" fmla="*/ 2147483647 w 324"/>
                <a:gd name="T7" fmla="*/ 2147483647 h 578"/>
                <a:gd name="T8" fmla="*/ 2147483647 w 324"/>
                <a:gd name="T9" fmla="*/ 2147483647 h 578"/>
                <a:gd name="T10" fmla="*/ 2147483647 w 324"/>
                <a:gd name="T11" fmla="*/ 2147483647 h 578"/>
                <a:gd name="T12" fmla="*/ 2147483647 w 324"/>
                <a:gd name="T13" fmla="*/ 2147483647 h 578"/>
                <a:gd name="T14" fmla="*/ 2147483647 w 324"/>
                <a:gd name="T15" fmla="*/ 2147483647 h 578"/>
                <a:gd name="T16" fmla="*/ 2147483647 w 324"/>
                <a:gd name="T17" fmla="*/ 2147483647 h 578"/>
                <a:gd name="T18" fmla="*/ 2147483647 w 324"/>
                <a:gd name="T19" fmla="*/ 2147483647 h 578"/>
                <a:gd name="T20" fmla="*/ 2147483647 w 324"/>
                <a:gd name="T21" fmla="*/ 2147483647 h 578"/>
                <a:gd name="T22" fmla="*/ 2147483647 w 324"/>
                <a:gd name="T23" fmla="*/ 2147483647 h 578"/>
                <a:gd name="T24" fmla="*/ 2147483647 w 324"/>
                <a:gd name="T25" fmla="*/ 2147483647 h 578"/>
                <a:gd name="T26" fmla="*/ 2147483647 w 324"/>
                <a:gd name="T27" fmla="*/ 2147483647 h 578"/>
                <a:gd name="T28" fmla="*/ 2147483647 w 324"/>
                <a:gd name="T29" fmla="*/ 2147483647 h 578"/>
                <a:gd name="T30" fmla="*/ 2147483647 w 324"/>
                <a:gd name="T31" fmla="*/ 2147483647 h 578"/>
                <a:gd name="T32" fmla="*/ 2147483647 w 324"/>
                <a:gd name="T33" fmla="*/ 2147483647 h 578"/>
                <a:gd name="T34" fmla="*/ 2147483647 w 324"/>
                <a:gd name="T35" fmla="*/ 2147483647 h 578"/>
                <a:gd name="T36" fmla="*/ 2147483647 w 324"/>
                <a:gd name="T37" fmla="*/ 2147483647 h 578"/>
                <a:gd name="T38" fmla="*/ 2147483647 w 324"/>
                <a:gd name="T39" fmla="*/ 2147483647 h 578"/>
                <a:gd name="T40" fmla="*/ 2147483647 w 324"/>
                <a:gd name="T41" fmla="*/ 2147483647 h 578"/>
                <a:gd name="T42" fmla="*/ 2147483647 w 324"/>
                <a:gd name="T43" fmla="*/ 2147483647 h 578"/>
                <a:gd name="T44" fmla="*/ 2147483647 w 324"/>
                <a:gd name="T45" fmla="*/ 2147483647 h 578"/>
                <a:gd name="T46" fmla="*/ 2147483647 w 324"/>
                <a:gd name="T47" fmla="*/ 2147483647 h 578"/>
                <a:gd name="T48" fmla="*/ 2147483647 w 324"/>
                <a:gd name="T49" fmla="*/ 2147483647 h 578"/>
                <a:gd name="T50" fmla="*/ 2147483647 w 324"/>
                <a:gd name="T51" fmla="*/ 2147483647 h 578"/>
                <a:gd name="T52" fmla="*/ 2147483647 w 324"/>
                <a:gd name="T53" fmla="*/ 2147483647 h 578"/>
                <a:gd name="T54" fmla="*/ 2147483647 w 324"/>
                <a:gd name="T55" fmla="*/ 2147483647 h 578"/>
                <a:gd name="T56" fmla="*/ 2147483647 w 324"/>
                <a:gd name="T57" fmla="*/ 2147483647 h 578"/>
                <a:gd name="T58" fmla="*/ 2147483647 w 324"/>
                <a:gd name="T59" fmla="*/ 2147483647 h 578"/>
                <a:gd name="T60" fmla="*/ 2147483647 w 324"/>
                <a:gd name="T61" fmla="*/ 2147483647 h 578"/>
                <a:gd name="T62" fmla="*/ 2147483647 w 324"/>
                <a:gd name="T63" fmla="*/ 2147483647 h 578"/>
                <a:gd name="T64" fmla="*/ 2147483647 w 324"/>
                <a:gd name="T65" fmla="*/ 2147483647 h 578"/>
                <a:gd name="T66" fmla="*/ 2147483647 w 324"/>
                <a:gd name="T67" fmla="*/ 2147483647 h 578"/>
                <a:gd name="T68" fmla="*/ 2147483647 w 324"/>
                <a:gd name="T69" fmla="*/ 2147483647 h 578"/>
                <a:gd name="T70" fmla="*/ 2147483647 w 324"/>
                <a:gd name="T71" fmla="*/ 2147483647 h 578"/>
                <a:gd name="T72" fmla="*/ 2147483647 w 324"/>
                <a:gd name="T73" fmla="*/ 2147483647 h 578"/>
                <a:gd name="T74" fmla="*/ 2147483647 w 324"/>
                <a:gd name="T75" fmla="*/ 2147483647 h 578"/>
                <a:gd name="T76" fmla="*/ 2147483647 w 324"/>
                <a:gd name="T77" fmla="*/ 2147483647 h 578"/>
                <a:gd name="T78" fmla="*/ 2147483647 w 324"/>
                <a:gd name="T79" fmla="*/ 2147483647 h 578"/>
                <a:gd name="T80" fmla="*/ 2147483647 w 324"/>
                <a:gd name="T81" fmla="*/ 2147483647 h 578"/>
                <a:gd name="T82" fmla="*/ 2147483647 w 324"/>
                <a:gd name="T83" fmla="*/ 2147483647 h 578"/>
                <a:gd name="T84" fmla="*/ 2147483647 w 324"/>
                <a:gd name="T85" fmla="*/ 2147483647 h 578"/>
                <a:gd name="T86" fmla="*/ 2147483647 w 324"/>
                <a:gd name="T87" fmla="*/ 2147483647 h 578"/>
                <a:gd name="T88" fmla="*/ 2147483647 w 324"/>
                <a:gd name="T89" fmla="*/ 2147483647 h 578"/>
                <a:gd name="T90" fmla="*/ 2147483647 w 324"/>
                <a:gd name="T91" fmla="*/ 2147483647 h 578"/>
                <a:gd name="T92" fmla="*/ 2147483647 w 324"/>
                <a:gd name="T93" fmla="*/ 2147483647 h 578"/>
                <a:gd name="T94" fmla="*/ 2147483647 w 324"/>
                <a:gd name="T95" fmla="*/ 2147483647 h 578"/>
                <a:gd name="T96" fmla="*/ 2147483647 w 324"/>
                <a:gd name="T97" fmla="*/ 2147483647 h 578"/>
                <a:gd name="T98" fmla="*/ 2147483647 w 324"/>
                <a:gd name="T99" fmla="*/ 2147483647 h 578"/>
                <a:gd name="T100" fmla="*/ 2147483647 w 324"/>
                <a:gd name="T101" fmla="*/ 2147483647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4"/>
                <a:gd name="T154" fmla="*/ 0 h 578"/>
                <a:gd name="T155" fmla="*/ 324 w 324"/>
                <a:gd name="T156" fmla="*/ 578 h 5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55" name="山西"/>
            <p:cNvSpPr>
              <a:spLocks noChangeArrowheads="1"/>
            </p:cNvSpPr>
            <p:nvPr/>
          </p:nvSpPr>
          <p:spPr bwMode="auto">
            <a:xfrm>
              <a:off x="3777436" y="1786673"/>
              <a:ext cx="386695" cy="848580"/>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A5A5A5"/>
            </a:solidFill>
            <a:ln w="3175" cmpd="sng">
              <a:solidFill>
                <a:srgbClr val="262626"/>
              </a:solidFill>
              <a:miter lim="800000"/>
              <a:headEnd/>
              <a:tailEnd/>
            </a:ln>
          </p:spPr>
          <p:txBody>
            <a:bodyPr/>
            <a:lstStyle/>
            <a:p>
              <a:endParaRPr lang="zh-CN" altLang="en-US"/>
            </a:p>
          </p:txBody>
        </p:sp>
        <p:sp>
          <p:nvSpPr>
            <p:cNvPr id="26656" name="湖南"/>
            <p:cNvSpPr>
              <a:spLocks noChangeArrowheads="1"/>
            </p:cNvSpPr>
            <p:nvPr/>
          </p:nvSpPr>
          <p:spPr bwMode="auto">
            <a:xfrm>
              <a:off x="3677181" y="3233198"/>
              <a:ext cx="615847" cy="716101"/>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57" name="湖北"/>
            <p:cNvSpPr>
              <a:spLocks noChangeArrowheads="1"/>
            </p:cNvSpPr>
            <p:nvPr/>
          </p:nvSpPr>
          <p:spPr bwMode="auto">
            <a:xfrm>
              <a:off x="3605571" y="2821440"/>
              <a:ext cx="873644" cy="547818"/>
            </a:xfrm>
            <a:custGeom>
              <a:avLst/>
              <a:gdLst>
                <a:gd name="T0" fmla="*/ 2147483647 w 488"/>
                <a:gd name="T1" fmla="*/ 2147483647 h 306"/>
                <a:gd name="T2" fmla="*/ 2147483647 w 488"/>
                <a:gd name="T3" fmla="*/ 2147483647 h 306"/>
                <a:gd name="T4" fmla="*/ 2147483647 w 488"/>
                <a:gd name="T5" fmla="*/ 2147483647 h 306"/>
                <a:gd name="T6" fmla="*/ 2147483647 w 488"/>
                <a:gd name="T7" fmla="*/ 2147483647 h 306"/>
                <a:gd name="T8" fmla="*/ 2147483647 w 488"/>
                <a:gd name="T9" fmla="*/ 2147483647 h 306"/>
                <a:gd name="T10" fmla="*/ 2147483647 w 488"/>
                <a:gd name="T11" fmla="*/ 2147483647 h 306"/>
                <a:gd name="T12" fmla="*/ 2147483647 w 488"/>
                <a:gd name="T13" fmla="*/ 2147483647 h 306"/>
                <a:gd name="T14" fmla="*/ 2147483647 w 488"/>
                <a:gd name="T15" fmla="*/ 2147483647 h 306"/>
                <a:gd name="T16" fmla="*/ 2147483647 w 488"/>
                <a:gd name="T17" fmla="*/ 2147483647 h 306"/>
                <a:gd name="T18" fmla="*/ 2147483647 w 488"/>
                <a:gd name="T19" fmla="*/ 2147483647 h 306"/>
                <a:gd name="T20" fmla="*/ 2147483647 w 488"/>
                <a:gd name="T21" fmla="*/ 2147483647 h 306"/>
                <a:gd name="T22" fmla="*/ 2147483647 w 488"/>
                <a:gd name="T23" fmla="*/ 2147483647 h 306"/>
                <a:gd name="T24" fmla="*/ 2147483647 w 488"/>
                <a:gd name="T25" fmla="*/ 2147483647 h 306"/>
                <a:gd name="T26" fmla="*/ 2147483647 w 488"/>
                <a:gd name="T27" fmla="*/ 2147483647 h 306"/>
                <a:gd name="T28" fmla="*/ 2147483647 w 488"/>
                <a:gd name="T29" fmla="*/ 2147483647 h 306"/>
                <a:gd name="T30" fmla="*/ 2147483647 w 488"/>
                <a:gd name="T31" fmla="*/ 2147483647 h 306"/>
                <a:gd name="T32" fmla="*/ 2147483647 w 488"/>
                <a:gd name="T33" fmla="*/ 2147483647 h 306"/>
                <a:gd name="T34" fmla="*/ 2147483647 w 488"/>
                <a:gd name="T35" fmla="*/ 2147483647 h 306"/>
                <a:gd name="T36" fmla="*/ 2147483647 w 488"/>
                <a:gd name="T37" fmla="*/ 2147483647 h 306"/>
                <a:gd name="T38" fmla="*/ 2147483647 w 488"/>
                <a:gd name="T39" fmla="*/ 2147483647 h 306"/>
                <a:gd name="T40" fmla="*/ 2147483647 w 488"/>
                <a:gd name="T41" fmla="*/ 2147483647 h 306"/>
                <a:gd name="T42" fmla="*/ 2147483647 w 488"/>
                <a:gd name="T43" fmla="*/ 2147483647 h 306"/>
                <a:gd name="T44" fmla="*/ 2147483647 w 488"/>
                <a:gd name="T45" fmla="*/ 2147483647 h 306"/>
                <a:gd name="T46" fmla="*/ 2147483647 w 488"/>
                <a:gd name="T47" fmla="*/ 2147483647 h 306"/>
                <a:gd name="T48" fmla="*/ 2147483647 w 488"/>
                <a:gd name="T49" fmla="*/ 2147483647 h 306"/>
                <a:gd name="T50" fmla="*/ 2147483647 w 488"/>
                <a:gd name="T51" fmla="*/ 2147483647 h 306"/>
                <a:gd name="T52" fmla="*/ 2147483647 w 488"/>
                <a:gd name="T53" fmla="*/ 2147483647 h 306"/>
                <a:gd name="T54" fmla="*/ 2147483647 w 488"/>
                <a:gd name="T55" fmla="*/ 2147483647 h 306"/>
                <a:gd name="T56" fmla="*/ 2147483647 w 488"/>
                <a:gd name="T57" fmla="*/ 2147483647 h 306"/>
                <a:gd name="T58" fmla="*/ 2147483647 w 488"/>
                <a:gd name="T59" fmla="*/ 2147483647 h 306"/>
                <a:gd name="T60" fmla="*/ 2147483647 w 488"/>
                <a:gd name="T61" fmla="*/ 2147483647 h 306"/>
                <a:gd name="T62" fmla="*/ 2147483647 w 488"/>
                <a:gd name="T63" fmla="*/ 2147483647 h 306"/>
                <a:gd name="T64" fmla="*/ 2147483647 w 488"/>
                <a:gd name="T65" fmla="*/ 2147483647 h 306"/>
                <a:gd name="T66" fmla="*/ 2147483647 w 488"/>
                <a:gd name="T67" fmla="*/ 2147483647 h 306"/>
                <a:gd name="T68" fmla="*/ 2147483647 w 488"/>
                <a:gd name="T69" fmla="*/ 2147483647 h 306"/>
                <a:gd name="T70" fmla="*/ 2147483647 w 488"/>
                <a:gd name="T71" fmla="*/ 2147483647 h 306"/>
                <a:gd name="T72" fmla="*/ 2147483647 w 488"/>
                <a:gd name="T73" fmla="*/ 2147483647 h 306"/>
                <a:gd name="T74" fmla="*/ 2147483647 w 488"/>
                <a:gd name="T75" fmla="*/ 2147483647 h 306"/>
                <a:gd name="T76" fmla="*/ 2147483647 w 488"/>
                <a:gd name="T77" fmla="*/ 2147483647 h 306"/>
                <a:gd name="T78" fmla="*/ 2147483647 w 488"/>
                <a:gd name="T79" fmla="*/ 2147483647 h 306"/>
                <a:gd name="T80" fmla="*/ 2147483647 w 488"/>
                <a:gd name="T81" fmla="*/ 2147483647 h 306"/>
                <a:gd name="T82" fmla="*/ 2147483647 w 488"/>
                <a:gd name="T83" fmla="*/ 2147483647 h 306"/>
                <a:gd name="T84" fmla="*/ 2147483647 w 488"/>
                <a:gd name="T85" fmla="*/ 2147483647 h 306"/>
                <a:gd name="T86" fmla="*/ 2147483647 w 488"/>
                <a:gd name="T87" fmla="*/ 2147483647 h 306"/>
                <a:gd name="T88" fmla="*/ 2147483647 w 488"/>
                <a:gd name="T89" fmla="*/ 2147483647 h 306"/>
                <a:gd name="T90" fmla="*/ 2147483647 w 488"/>
                <a:gd name="T91" fmla="*/ 2147483647 h 306"/>
                <a:gd name="T92" fmla="*/ 2147483647 w 488"/>
                <a:gd name="T93" fmla="*/ 2147483647 h 306"/>
                <a:gd name="T94" fmla="*/ 2147483647 w 488"/>
                <a:gd name="T95" fmla="*/ 2147483647 h 306"/>
                <a:gd name="T96" fmla="*/ 2147483647 w 488"/>
                <a:gd name="T97" fmla="*/ 2147483647 h 306"/>
                <a:gd name="T98" fmla="*/ 2147483647 w 488"/>
                <a:gd name="T99" fmla="*/ 2147483647 h 306"/>
                <a:gd name="T100" fmla="*/ 2147483647 w 488"/>
                <a:gd name="T101" fmla="*/ 2147483647 h 306"/>
                <a:gd name="T102" fmla="*/ 2147483647 w 488"/>
                <a:gd name="T103" fmla="*/ 2147483647 h 306"/>
                <a:gd name="T104" fmla="*/ 2147483647 w 488"/>
                <a:gd name="T105" fmla="*/ 2147483647 h 306"/>
                <a:gd name="T106" fmla="*/ 2147483647 w 488"/>
                <a:gd name="T107" fmla="*/ 2147483647 h 306"/>
                <a:gd name="T108" fmla="*/ 2147483647 w 488"/>
                <a:gd name="T109" fmla="*/ 2147483647 h 306"/>
                <a:gd name="T110" fmla="*/ 2147483647 w 488"/>
                <a:gd name="T111" fmla="*/ 2147483647 h 306"/>
                <a:gd name="T112" fmla="*/ 2147483647 w 488"/>
                <a:gd name="T113" fmla="*/ 2147483647 h 306"/>
                <a:gd name="T114" fmla="*/ 2147483647 w 488"/>
                <a:gd name="T115" fmla="*/ 2147483647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8"/>
                <a:gd name="T175" fmla="*/ 0 h 306"/>
                <a:gd name="T176" fmla="*/ 488 w 488"/>
                <a:gd name="T177" fmla="*/ 306 h 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58" name="广东"/>
            <p:cNvSpPr>
              <a:spLocks noChangeArrowheads="1"/>
            </p:cNvSpPr>
            <p:nvPr/>
          </p:nvSpPr>
          <p:spPr bwMode="auto">
            <a:xfrm>
              <a:off x="3798919" y="3827562"/>
              <a:ext cx="909449" cy="719682"/>
            </a:xfrm>
            <a:custGeom>
              <a:avLst/>
              <a:gdLst>
                <a:gd name="T0" fmla="*/ 2147483647 w 508"/>
                <a:gd name="T1" fmla="*/ 2147483647 h 402"/>
                <a:gd name="T2" fmla="*/ 2147483647 w 508"/>
                <a:gd name="T3" fmla="*/ 2147483647 h 402"/>
                <a:gd name="T4" fmla="*/ 2147483647 w 508"/>
                <a:gd name="T5" fmla="*/ 2147483647 h 402"/>
                <a:gd name="T6" fmla="*/ 2147483647 w 508"/>
                <a:gd name="T7" fmla="*/ 2147483647 h 402"/>
                <a:gd name="T8" fmla="*/ 2147483647 w 508"/>
                <a:gd name="T9" fmla="*/ 2147483647 h 402"/>
                <a:gd name="T10" fmla="*/ 2147483647 w 508"/>
                <a:gd name="T11" fmla="*/ 2147483647 h 402"/>
                <a:gd name="T12" fmla="*/ 2147483647 w 508"/>
                <a:gd name="T13" fmla="*/ 2147483647 h 402"/>
                <a:gd name="T14" fmla="*/ 2147483647 w 508"/>
                <a:gd name="T15" fmla="*/ 2147483647 h 402"/>
                <a:gd name="T16" fmla="*/ 2147483647 w 508"/>
                <a:gd name="T17" fmla="*/ 2147483647 h 402"/>
                <a:gd name="T18" fmla="*/ 2147483647 w 508"/>
                <a:gd name="T19" fmla="*/ 2147483647 h 402"/>
                <a:gd name="T20" fmla="*/ 2147483647 w 508"/>
                <a:gd name="T21" fmla="*/ 2147483647 h 402"/>
                <a:gd name="T22" fmla="*/ 2147483647 w 508"/>
                <a:gd name="T23" fmla="*/ 2147483647 h 402"/>
                <a:gd name="T24" fmla="*/ 2147483647 w 508"/>
                <a:gd name="T25" fmla="*/ 2147483647 h 402"/>
                <a:gd name="T26" fmla="*/ 2147483647 w 508"/>
                <a:gd name="T27" fmla="*/ 2147483647 h 402"/>
                <a:gd name="T28" fmla="*/ 2147483647 w 508"/>
                <a:gd name="T29" fmla="*/ 2147483647 h 402"/>
                <a:gd name="T30" fmla="*/ 2147483647 w 508"/>
                <a:gd name="T31" fmla="*/ 2147483647 h 402"/>
                <a:gd name="T32" fmla="*/ 2147483647 w 508"/>
                <a:gd name="T33" fmla="*/ 2147483647 h 402"/>
                <a:gd name="T34" fmla="*/ 2147483647 w 508"/>
                <a:gd name="T35" fmla="*/ 2147483647 h 402"/>
                <a:gd name="T36" fmla="*/ 2147483647 w 508"/>
                <a:gd name="T37" fmla="*/ 2147483647 h 402"/>
                <a:gd name="T38" fmla="*/ 2147483647 w 508"/>
                <a:gd name="T39" fmla="*/ 2147483647 h 402"/>
                <a:gd name="T40" fmla="*/ 2147483647 w 508"/>
                <a:gd name="T41" fmla="*/ 2147483647 h 402"/>
                <a:gd name="T42" fmla="*/ 2147483647 w 508"/>
                <a:gd name="T43" fmla="*/ 2147483647 h 402"/>
                <a:gd name="T44" fmla="*/ 2147483647 w 508"/>
                <a:gd name="T45" fmla="*/ 2147483647 h 402"/>
                <a:gd name="T46" fmla="*/ 2147483647 w 508"/>
                <a:gd name="T47" fmla="*/ 2147483647 h 402"/>
                <a:gd name="T48" fmla="*/ 2147483647 w 508"/>
                <a:gd name="T49" fmla="*/ 2147483647 h 402"/>
                <a:gd name="T50" fmla="*/ 2147483647 w 508"/>
                <a:gd name="T51" fmla="*/ 2147483647 h 402"/>
                <a:gd name="T52" fmla="*/ 2147483647 w 508"/>
                <a:gd name="T53" fmla="*/ 2147483647 h 402"/>
                <a:gd name="T54" fmla="*/ 2147483647 w 508"/>
                <a:gd name="T55" fmla="*/ 2147483647 h 402"/>
                <a:gd name="T56" fmla="*/ 2147483647 w 508"/>
                <a:gd name="T57" fmla="*/ 2147483647 h 402"/>
                <a:gd name="T58" fmla="*/ 2147483647 w 508"/>
                <a:gd name="T59" fmla="*/ 2147483647 h 402"/>
                <a:gd name="T60" fmla="*/ 2147483647 w 508"/>
                <a:gd name="T61" fmla="*/ 2147483647 h 402"/>
                <a:gd name="T62" fmla="*/ 2147483647 w 508"/>
                <a:gd name="T63" fmla="*/ 2147483647 h 402"/>
                <a:gd name="T64" fmla="*/ 2147483647 w 508"/>
                <a:gd name="T65" fmla="*/ 2147483647 h 402"/>
                <a:gd name="T66" fmla="*/ 2147483647 w 508"/>
                <a:gd name="T67" fmla="*/ 2147483647 h 402"/>
                <a:gd name="T68" fmla="*/ 2147483647 w 508"/>
                <a:gd name="T69" fmla="*/ 2147483647 h 402"/>
                <a:gd name="T70" fmla="*/ 2147483647 w 508"/>
                <a:gd name="T71" fmla="*/ 2147483647 h 402"/>
                <a:gd name="T72" fmla="*/ 2147483647 w 508"/>
                <a:gd name="T73" fmla="*/ 2147483647 h 402"/>
                <a:gd name="T74" fmla="*/ 2147483647 w 508"/>
                <a:gd name="T75" fmla="*/ 2147483647 h 402"/>
                <a:gd name="T76" fmla="*/ 2147483647 w 508"/>
                <a:gd name="T77" fmla="*/ 2147483647 h 402"/>
                <a:gd name="T78" fmla="*/ 2147483647 w 508"/>
                <a:gd name="T79" fmla="*/ 2147483647 h 402"/>
                <a:gd name="T80" fmla="*/ 2147483647 w 508"/>
                <a:gd name="T81" fmla="*/ 2147483647 h 402"/>
                <a:gd name="T82" fmla="*/ 2147483647 w 508"/>
                <a:gd name="T83" fmla="*/ 2147483647 h 402"/>
                <a:gd name="T84" fmla="*/ 2147483647 w 508"/>
                <a:gd name="T85" fmla="*/ 2147483647 h 402"/>
                <a:gd name="T86" fmla="*/ 2147483647 w 508"/>
                <a:gd name="T87" fmla="*/ 2147483647 h 402"/>
                <a:gd name="T88" fmla="*/ 2147483647 w 508"/>
                <a:gd name="T89" fmla="*/ 2147483647 h 402"/>
                <a:gd name="T90" fmla="*/ 2147483647 w 508"/>
                <a:gd name="T91" fmla="*/ 2147483647 h 402"/>
                <a:gd name="T92" fmla="*/ 2147483647 w 508"/>
                <a:gd name="T93" fmla="*/ 2147483647 h 402"/>
                <a:gd name="T94" fmla="*/ 2147483647 w 508"/>
                <a:gd name="T95" fmla="*/ 2147483647 h 402"/>
                <a:gd name="T96" fmla="*/ 2147483647 w 508"/>
                <a:gd name="T97" fmla="*/ 2147483647 h 402"/>
                <a:gd name="T98" fmla="*/ 2147483647 w 508"/>
                <a:gd name="T99" fmla="*/ 2147483647 h 402"/>
                <a:gd name="T100" fmla="*/ 2147483647 w 508"/>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8"/>
                <a:gd name="T154" fmla="*/ 0 h 402"/>
                <a:gd name="T155" fmla="*/ 508 w 508"/>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59" name="江西"/>
            <p:cNvSpPr>
              <a:spLocks noChangeArrowheads="1"/>
            </p:cNvSpPr>
            <p:nvPr/>
          </p:nvSpPr>
          <p:spPr bwMode="auto">
            <a:xfrm>
              <a:off x="4228580" y="3204554"/>
              <a:ext cx="544237" cy="741165"/>
            </a:xfrm>
            <a:custGeom>
              <a:avLst/>
              <a:gdLst>
                <a:gd name="T0" fmla="*/ 2147483647 w 304"/>
                <a:gd name="T1" fmla="*/ 0 h 414"/>
                <a:gd name="T2" fmla="*/ 2147483647 w 304"/>
                <a:gd name="T3" fmla="*/ 2147483647 h 414"/>
                <a:gd name="T4" fmla="*/ 2147483647 w 304"/>
                <a:gd name="T5" fmla="*/ 2147483647 h 414"/>
                <a:gd name="T6" fmla="*/ 2147483647 w 304"/>
                <a:gd name="T7" fmla="*/ 2147483647 h 414"/>
                <a:gd name="T8" fmla="*/ 2147483647 w 304"/>
                <a:gd name="T9" fmla="*/ 2147483647 h 414"/>
                <a:gd name="T10" fmla="*/ 2147483647 w 304"/>
                <a:gd name="T11" fmla="*/ 2147483647 h 414"/>
                <a:gd name="T12" fmla="*/ 2147483647 w 304"/>
                <a:gd name="T13" fmla="*/ 2147483647 h 414"/>
                <a:gd name="T14" fmla="*/ 2147483647 w 304"/>
                <a:gd name="T15" fmla="*/ 2147483647 h 414"/>
                <a:gd name="T16" fmla="*/ 2147483647 w 304"/>
                <a:gd name="T17" fmla="*/ 2147483647 h 414"/>
                <a:gd name="T18" fmla="*/ 2147483647 w 304"/>
                <a:gd name="T19" fmla="*/ 2147483647 h 414"/>
                <a:gd name="T20" fmla="*/ 2147483647 w 304"/>
                <a:gd name="T21" fmla="*/ 2147483647 h 414"/>
                <a:gd name="T22" fmla="*/ 2147483647 w 304"/>
                <a:gd name="T23" fmla="*/ 2147483647 h 414"/>
                <a:gd name="T24" fmla="*/ 2147483647 w 304"/>
                <a:gd name="T25" fmla="*/ 2147483647 h 414"/>
                <a:gd name="T26" fmla="*/ 2147483647 w 304"/>
                <a:gd name="T27" fmla="*/ 2147483647 h 414"/>
                <a:gd name="T28" fmla="*/ 0 w 304"/>
                <a:gd name="T29" fmla="*/ 2147483647 h 414"/>
                <a:gd name="T30" fmla="*/ 2147483647 w 304"/>
                <a:gd name="T31" fmla="*/ 2147483647 h 414"/>
                <a:gd name="T32" fmla="*/ 2147483647 w 304"/>
                <a:gd name="T33" fmla="*/ 2147483647 h 414"/>
                <a:gd name="T34" fmla="*/ 2147483647 w 304"/>
                <a:gd name="T35" fmla="*/ 2147483647 h 414"/>
                <a:gd name="T36" fmla="*/ 2147483647 w 304"/>
                <a:gd name="T37" fmla="*/ 2147483647 h 414"/>
                <a:gd name="T38" fmla="*/ 2147483647 w 304"/>
                <a:gd name="T39" fmla="*/ 2147483647 h 414"/>
                <a:gd name="T40" fmla="*/ 2147483647 w 304"/>
                <a:gd name="T41" fmla="*/ 2147483647 h 414"/>
                <a:gd name="T42" fmla="*/ 2147483647 w 304"/>
                <a:gd name="T43" fmla="*/ 2147483647 h 414"/>
                <a:gd name="T44" fmla="*/ 2147483647 w 304"/>
                <a:gd name="T45" fmla="*/ 2147483647 h 414"/>
                <a:gd name="T46" fmla="*/ 2147483647 w 304"/>
                <a:gd name="T47" fmla="*/ 2147483647 h 414"/>
                <a:gd name="T48" fmla="*/ 2147483647 w 304"/>
                <a:gd name="T49" fmla="*/ 2147483647 h 414"/>
                <a:gd name="T50" fmla="*/ 2147483647 w 304"/>
                <a:gd name="T51" fmla="*/ 2147483647 h 414"/>
                <a:gd name="T52" fmla="*/ 2147483647 w 304"/>
                <a:gd name="T53" fmla="*/ 2147483647 h 414"/>
                <a:gd name="T54" fmla="*/ 2147483647 w 304"/>
                <a:gd name="T55" fmla="*/ 2147483647 h 414"/>
                <a:gd name="T56" fmla="*/ 2147483647 w 304"/>
                <a:gd name="T57" fmla="*/ 2147483647 h 414"/>
                <a:gd name="T58" fmla="*/ 2147483647 w 304"/>
                <a:gd name="T59" fmla="*/ 2147483647 h 414"/>
                <a:gd name="T60" fmla="*/ 2147483647 w 304"/>
                <a:gd name="T61" fmla="*/ 2147483647 h 414"/>
                <a:gd name="T62" fmla="*/ 2147483647 w 304"/>
                <a:gd name="T63" fmla="*/ 2147483647 h 414"/>
                <a:gd name="T64" fmla="*/ 2147483647 w 304"/>
                <a:gd name="T65" fmla="*/ 2147483647 h 414"/>
                <a:gd name="T66" fmla="*/ 2147483647 w 304"/>
                <a:gd name="T67" fmla="*/ 2147483647 h 414"/>
                <a:gd name="T68" fmla="*/ 2147483647 w 304"/>
                <a:gd name="T69" fmla="*/ 2147483647 h 414"/>
                <a:gd name="T70" fmla="*/ 2147483647 w 304"/>
                <a:gd name="T71" fmla="*/ 2147483647 h 414"/>
                <a:gd name="T72" fmla="*/ 2147483647 w 304"/>
                <a:gd name="T73" fmla="*/ 2147483647 h 414"/>
                <a:gd name="T74" fmla="*/ 2147483647 w 304"/>
                <a:gd name="T75" fmla="*/ 2147483647 h 414"/>
                <a:gd name="T76" fmla="*/ 2147483647 w 304"/>
                <a:gd name="T77" fmla="*/ 2147483647 h 414"/>
                <a:gd name="T78" fmla="*/ 2147483647 w 304"/>
                <a:gd name="T79" fmla="*/ 2147483647 h 414"/>
                <a:gd name="T80" fmla="*/ 2147483647 w 304"/>
                <a:gd name="T81" fmla="*/ 2147483647 h 414"/>
                <a:gd name="T82" fmla="*/ 2147483647 w 304"/>
                <a:gd name="T83" fmla="*/ 2147483647 h 414"/>
                <a:gd name="T84" fmla="*/ 2147483647 w 304"/>
                <a:gd name="T85" fmla="*/ 2147483647 h 414"/>
                <a:gd name="T86" fmla="*/ 2147483647 w 304"/>
                <a:gd name="T87" fmla="*/ 2147483647 h 414"/>
                <a:gd name="T88" fmla="*/ 2147483647 w 304"/>
                <a:gd name="T89" fmla="*/ 2147483647 h 414"/>
                <a:gd name="T90" fmla="*/ 2147483647 w 304"/>
                <a:gd name="T91" fmla="*/ 2147483647 h 414"/>
                <a:gd name="T92" fmla="*/ 2147483647 w 304"/>
                <a:gd name="T93" fmla="*/ 2147483647 h 414"/>
                <a:gd name="T94" fmla="*/ 2147483647 w 304"/>
                <a:gd name="T95" fmla="*/ 2147483647 h 414"/>
                <a:gd name="T96" fmla="*/ 2147483647 w 304"/>
                <a:gd name="T97" fmla="*/ 2147483647 h 414"/>
                <a:gd name="T98" fmla="*/ 2147483647 w 304"/>
                <a:gd name="T99" fmla="*/ 2147483647 h 414"/>
                <a:gd name="T100" fmla="*/ 2147483647 w 304"/>
                <a:gd name="T101" fmla="*/ 2147483647 h 414"/>
                <a:gd name="T102" fmla="*/ 2147483647 w 304"/>
                <a:gd name="T103" fmla="*/ 2147483647 h 414"/>
                <a:gd name="T104" fmla="*/ 2147483647 w 304"/>
                <a:gd name="T105" fmla="*/ 2147483647 h 414"/>
                <a:gd name="T106" fmla="*/ 2147483647 w 304"/>
                <a:gd name="T107" fmla="*/ 2147483647 h 414"/>
                <a:gd name="T108" fmla="*/ 2147483647 w 304"/>
                <a:gd name="T109" fmla="*/ 2147483647 h 414"/>
                <a:gd name="T110" fmla="*/ 2147483647 w 304"/>
                <a:gd name="T111" fmla="*/ 2147483647 h 414"/>
                <a:gd name="T112" fmla="*/ 2147483647 w 304"/>
                <a:gd name="T113" fmla="*/ 2147483647 h 414"/>
                <a:gd name="T114" fmla="*/ 2147483647 w 304"/>
                <a:gd name="T115" fmla="*/ 2147483647 h 414"/>
                <a:gd name="T116" fmla="*/ 2147483647 w 304"/>
                <a:gd name="T117" fmla="*/ 2147483647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414"/>
                <a:gd name="T179" fmla="*/ 304 w 304"/>
                <a:gd name="T180" fmla="*/ 414 h 4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60" name="福建"/>
            <p:cNvSpPr>
              <a:spLocks noChangeArrowheads="1"/>
            </p:cNvSpPr>
            <p:nvPr/>
          </p:nvSpPr>
          <p:spPr bwMode="auto">
            <a:xfrm>
              <a:off x="4511440" y="3401482"/>
              <a:ext cx="504852" cy="615847"/>
            </a:xfrm>
            <a:custGeom>
              <a:avLst/>
              <a:gdLst>
                <a:gd name="T0" fmla="*/ 2147483647 w 282"/>
                <a:gd name="T1" fmla="*/ 2147483647 h 344"/>
                <a:gd name="T2" fmla="*/ 2147483647 w 282"/>
                <a:gd name="T3" fmla="*/ 2147483647 h 344"/>
                <a:gd name="T4" fmla="*/ 2147483647 w 282"/>
                <a:gd name="T5" fmla="*/ 2147483647 h 344"/>
                <a:gd name="T6" fmla="*/ 2147483647 w 282"/>
                <a:gd name="T7" fmla="*/ 2147483647 h 344"/>
                <a:gd name="T8" fmla="*/ 2147483647 w 282"/>
                <a:gd name="T9" fmla="*/ 2147483647 h 344"/>
                <a:gd name="T10" fmla="*/ 2147483647 w 282"/>
                <a:gd name="T11" fmla="*/ 2147483647 h 344"/>
                <a:gd name="T12" fmla="*/ 2147483647 w 282"/>
                <a:gd name="T13" fmla="*/ 2147483647 h 344"/>
                <a:gd name="T14" fmla="*/ 2147483647 w 282"/>
                <a:gd name="T15" fmla="*/ 2147483647 h 344"/>
                <a:gd name="T16" fmla="*/ 2147483647 w 282"/>
                <a:gd name="T17" fmla="*/ 2147483647 h 344"/>
                <a:gd name="T18" fmla="*/ 2147483647 w 282"/>
                <a:gd name="T19" fmla="*/ 2147483647 h 344"/>
                <a:gd name="T20" fmla="*/ 2147483647 w 282"/>
                <a:gd name="T21" fmla="*/ 2147483647 h 344"/>
                <a:gd name="T22" fmla="*/ 2147483647 w 282"/>
                <a:gd name="T23" fmla="*/ 2147483647 h 344"/>
                <a:gd name="T24" fmla="*/ 2147483647 w 282"/>
                <a:gd name="T25" fmla="*/ 2147483647 h 344"/>
                <a:gd name="T26" fmla="*/ 2147483647 w 282"/>
                <a:gd name="T27" fmla="*/ 2147483647 h 344"/>
                <a:gd name="T28" fmla="*/ 2147483647 w 282"/>
                <a:gd name="T29" fmla="*/ 2147483647 h 344"/>
                <a:gd name="T30" fmla="*/ 2147483647 w 282"/>
                <a:gd name="T31" fmla="*/ 2147483647 h 344"/>
                <a:gd name="T32" fmla="*/ 2147483647 w 282"/>
                <a:gd name="T33" fmla="*/ 2147483647 h 344"/>
                <a:gd name="T34" fmla="*/ 0 w 282"/>
                <a:gd name="T35" fmla="*/ 2147483647 h 344"/>
                <a:gd name="T36" fmla="*/ 2147483647 w 282"/>
                <a:gd name="T37" fmla="*/ 2147483647 h 344"/>
                <a:gd name="T38" fmla="*/ 2147483647 w 282"/>
                <a:gd name="T39" fmla="*/ 2147483647 h 344"/>
                <a:gd name="T40" fmla="*/ 2147483647 w 282"/>
                <a:gd name="T41" fmla="*/ 2147483647 h 344"/>
                <a:gd name="T42" fmla="*/ 2147483647 w 282"/>
                <a:gd name="T43" fmla="*/ 2147483647 h 344"/>
                <a:gd name="T44" fmla="*/ 2147483647 w 282"/>
                <a:gd name="T45" fmla="*/ 2147483647 h 344"/>
                <a:gd name="T46" fmla="*/ 2147483647 w 282"/>
                <a:gd name="T47" fmla="*/ 2147483647 h 344"/>
                <a:gd name="T48" fmla="*/ 2147483647 w 282"/>
                <a:gd name="T49" fmla="*/ 2147483647 h 344"/>
                <a:gd name="T50" fmla="*/ 2147483647 w 282"/>
                <a:gd name="T51" fmla="*/ 2147483647 h 344"/>
                <a:gd name="T52" fmla="*/ 2147483647 w 282"/>
                <a:gd name="T53" fmla="*/ 2147483647 h 344"/>
                <a:gd name="T54" fmla="*/ 2147483647 w 282"/>
                <a:gd name="T55" fmla="*/ 2147483647 h 344"/>
                <a:gd name="T56" fmla="*/ 2147483647 w 282"/>
                <a:gd name="T57" fmla="*/ 2147483647 h 344"/>
                <a:gd name="T58" fmla="*/ 2147483647 w 282"/>
                <a:gd name="T59" fmla="*/ 2147483647 h 344"/>
                <a:gd name="T60" fmla="*/ 2147483647 w 282"/>
                <a:gd name="T61" fmla="*/ 2147483647 h 344"/>
                <a:gd name="T62" fmla="*/ 2147483647 w 282"/>
                <a:gd name="T63" fmla="*/ 2147483647 h 344"/>
                <a:gd name="T64" fmla="*/ 2147483647 w 282"/>
                <a:gd name="T65" fmla="*/ 2147483647 h 344"/>
                <a:gd name="T66" fmla="*/ 2147483647 w 282"/>
                <a:gd name="T67" fmla="*/ 2147483647 h 344"/>
                <a:gd name="T68" fmla="*/ 2147483647 w 282"/>
                <a:gd name="T69" fmla="*/ 2147483647 h 344"/>
                <a:gd name="T70" fmla="*/ 2147483647 w 282"/>
                <a:gd name="T71" fmla="*/ 2147483647 h 344"/>
                <a:gd name="T72" fmla="*/ 2147483647 w 282"/>
                <a:gd name="T73" fmla="*/ 2147483647 h 344"/>
                <a:gd name="T74" fmla="*/ 2147483647 w 282"/>
                <a:gd name="T75" fmla="*/ 2147483647 h 344"/>
                <a:gd name="T76" fmla="*/ 2147483647 w 282"/>
                <a:gd name="T77" fmla="*/ 2147483647 h 344"/>
                <a:gd name="T78" fmla="*/ 2147483647 w 282"/>
                <a:gd name="T79" fmla="*/ 2147483647 h 344"/>
                <a:gd name="T80" fmla="*/ 2147483647 w 282"/>
                <a:gd name="T81" fmla="*/ 2147483647 h 344"/>
                <a:gd name="T82" fmla="*/ 2147483647 w 282"/>
                <a:gd name="T83" fmla="*/ 2147483647 h 344"/>
                <a:gd name="T84" fmla="*/ 2147483647 w 282"/>
                <a:gd name="T85" fmla="*/ 2147483647 h 344"/>
                <a:gd name="T86" fmla="*/ 2147483647 w 282"/>
                <a:gd name="T87" fmla="*/ 2147483647 h 344"/>
                <a:gd name="T88" fmla="*/ 2147483647 w 282"/>
                <a:gd name="T89" fmla="*/ 2147483647 h 344"/>
                <a:gd name="T90" fmla="*/ 2147483647 w 282"/>
                <a:gd name="T91" fmla="*/ 2147483647 h 344"/>
                <a:gd name="T92" fmla="*/ 2147483647 w 282"/>
                <a:gd name="T93" fmla="*/ 2147483647 h 344"/>
                <a:gd name="T94" fmla="*/ 2147483647 w 282"/>
                <a:gd name="T95" fmla="*/ 2147483647 h 344"/>
                <a:gd name="T96" fmla="*/ 2147483647 w 282"/>
                <a:gd name="T97" fmla="*/ 2147483647 h 344"/>
                <a:gd name="T98" fmla="*/ 2147483647 w 282"/>
                <a:gd name="T99" fmla="*/ 2147483647 h 344"/>
                <a:gd name="T100" fmla="*/ 2147483647 w 282"/>
                <a:gd name="T101" fmla="*/ 2147483647 h 344"/>
                <a:gd name="T102" fmla="*/ 2147483647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344"/>
                <a:gd name="T158" fmla="*/ 282 w 282"/>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1" name="浙江"/>
            <p:cNvSpPr>
              <a:spLocks noChangeArrowheads="1"/>
            </p:cNvSpPr>
            <p:nvPr/>
          </p:nvSpPr>
          <p:spPr bwMode="auto">
            <a:xfrm>
              <a:off x="4737012" y="3011207"/>
              <a:ext cx="433241" cy="501271"/>
            </a:xfrm>
            <a:custGeom>
              <a:avLst/>
              <a:gdLst>
                <a:gd name="T0" fmla="*/ 2147483647 w 242"/>
                <a:gd name="T1" fmla="*/ 2147483647 h 280"/>
                <a:gd name="T2" fmla="*/ 2147483647 w 242"/>
                <a:gd name="T3" fmla="*/ 2147483647 h 280"/>
                <a:gd name="T4" fmla="*/ 2147483647 w 242"/>
                <a:gd name="T5" fmla="*/ 2147483647 h 280"/>
                <a:gd name="T6" fmla="*/ 2147483647 w 242"/>
                <a:gd name="T7" fmla="*/ 2147483647 h 280"/>
                <a:gd name="T8" fmla="*/ 2147483647 w 242"/>
                <a:gd name="T9" fmla="*/ 2147483647 h 280"/>
                <a:gd name="T10" fmla="*/ 2147483647 w 242"/>
                <a:gd name="T11" fmla="*/ 2147483647 h 280"/>
                <a:gd name="T12" fmla="*/ 2147483647 w 242"/>
                <a:gd name="T13" fmla="*/ 2147483647 h 280"/>
                <a:gd name="T14" fmla="*/ 2147483647 w 242"/>
                <a:gd name="T15" fmla="*/ 2147483647 h 280"/>
                <a:gd name="T16" fmla="*/ 2147483647 w 242"/>
                <a:gd name="T17" fmla="*/ 2147483647 h 280"/>
                <a:gd name="T18" fmla="*/ 0 w 242"/>
                <a:gd name="T19" fmla="*/ 2147483647 h 280"/>
                <a:gd name="T20" fmla="*/ 2147483647 w 242"/>
                <a:gd name="T21" fmla="*/ 2147483647 h 280"/>
                <a:gd name="T22" fmla="*/ 2147483647 w 242"/>
                <a:gd name="T23" fmla="*/ 2147483647 h 280"/>
                <a:gd name="T24" fmla="*/ 2147483647 w 242"/>
                <a:gd name="T25" fmla="*/ 2147483647 h 280"/>
                <a:gd name="T26" fmla="*/ 2147483647 w 242"/>
                <a:gd name="T27" fmla="*/ 2147483647 h 280"/>
                <a:gd name="T28" fmla="*/ 2147483647 w 242"/>
                <a:gd name="T29" fmla="*/ 2147483647 h 280"/>
                <a:gd name="T30" fmla="*/ 2147483647 w 242"/>
                <a:gd name="T31" fmla="*/ 2147483647 h 280"/>
                <a:gd name="T32" fmla="*/ 2147483647 w 242"/>
                <a:gd name="T33" fmla="*/ 2147483647 h 280"/>
                <a:gd name="T34" fmla="*/ 2147483647 w 242"/>
                <a:gd name="T35" fmla="*/ 2147483647 h 280"/>
                <a:gd name="T36" fmla="*/ 2147483647 w 242"/>
                <a:gd name="T37" fmla="*/ 2147483647 h 280"/>
                <a:gd name="T38" fmla="*/ 2147483647 w 242"/>
                <a:gd name="T39" fmla="*/ 2147483647 h 280"/>
                <a:gd name="T40" fmla="*/ 2147483647 w 242"/>
                <a:gd name="T41" fmla="*/ 2147483647 h 280"/>
                <a:gd name="T42" fmla="*/ 2147483647 w 242"/>
                <a:gd name="T43" fmla="*/ 2147483647 h 280"/>
                <a:gd name="T44" fmla="*/ 2147483647 w 242"/>
                <a:gd name="T45" fmla="*/ 2147483647 h 280"/>
                <a:gd name="T46" fmla="*/ 2147483647 w 242"/>
                <a:gd name="T47" fmla="*/ 2147483647 h 280"/>
                <a:gd name="T48" fmla="*/ 2147483647 w 242"/>
                <a:gd name="T49" fmla="*/ 2147483647 h 280"/>
                <a:gd name="T50" fmla="*/ 2147483647 w 242"/>
                <a:gd name="T51" fmla="*/ 2147483647 h 280"/>
                <a:gd name="T52" fmla="*/ 2147483647 w 242"/>
                <a:gd name="T53" fmla="*/ 2147483647 h 280"/>
                <a:gd name="T54" fmla="*/ 2147483647 w 242"/>
                <a:gd name="T55" fmla="*/ 2147483647 h 280"/>
                <a:gd name="T56" fmla="*/ 2147483647 w 242"/>
                <a:gd name="T57" fmla="*/ 2147483647 h 280"/>
                <a:gd name="T58" fmla="*/ 2147483647 w 242"/>
                <a:gd name="T59" fmla="*/ 2147483647 h 280"/>
                <a:gd name="T60" fmla="*/ 2147483647 w 242"/>
                <a:gd name="T61" fmla="*/ 2147483647 h 280"/>
                <a:gd name="T62" fmla="*/ 2147483647 w 242"/>
                <a:gd name="T63" fmla="*/ 2147483647 h 280"/>
                <a:gd name="T64" fmla="*/ 2147483647 w 242"/>
                <a:gd name="T65" fmla="*/ 2147483647 h 280"/>
                <a:gd name="T66" fmla="*/ 2147483647 w 242"/>
                <a:gd name="T67" fmla="*/ 2147483647 h 280"/>
                <a:gd name="T68" fmla="*/ 2147483647 w 242"/>
                <a:gd name="T69" fmla="*/ 2147483647 h 280"/>
                <a:gd name="T70" fmla="*/ 2147483647 w 242"/>
                <a:gd name="T71" fmla="*/ 2147483647 h 280"/>
                <a:gd name="T72" fmla="*/ 2147483647 w 242"/>
                <a:gd name="T73" fmla="*/ 2147483647 h 280"/>
                <a:gd name="T74" fmla="*/ 2147483647 w 242"/>
                <a:gd name="T75" fmla="*/ 2147483647 h 280"/>
                <a:gd name="T76" fmla="*/ 2147483647 w 242"/>
                <a:gd name="T77" fmla="*/ 2147483647 h 280"/>
                <a:gd name="T78" fmla="*/ 2147483647 w 242"/>
                <a:gd name="T79" fmla="*/ 2147483647 h 280"/>
                <a:gd name="T80" fmla="*/ 2147483647 w 242"/>
                <a:gd name="T81" fmla="*/ 2147483647 h 280"/>
                <a:gd name="T82" fmla="*/ 2147483647 w 242"/>
                <a:gd name="T83" fmla="*/ 2147483647 h 280"/>
                <a:gd name="T84" fmla="*/ 2147483647 w 242"/>
                <a:gd name="T85" fmla="*/ 2147483647 h 280"/>
                <a:gd name="T86" fmla="*/ 2147483647 w 242"/>
                <a:gd name="T87" fmla="*/ 2147483647 h 280"/>
                <a:gd name="T88" fmla="*/ 2147483647 w 242"/>
                <a:gd name="T89" fmla="*/ 2147483647 h 280"/>
                <a:gd name="T90" fmla="*/ 2147483647 w 242"/>
                <a:gd name="T91" fmla="*/ 2147483647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
                <a:gd name="T139" fmla="*/ 0 h 280"/>
                <a:gd name="T140" fmla="*/ 242 w 242"/>
                <a:gd name="T141" fmla="*/ 280 h 2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62" name="安徽"/>
            <p:cNvSpPr>
              <a:spLocks noChangeArrowheads="1"/>
            </p:cNvSpPr>
            <p:nvPr/>
          </p:nvSpPr>
          <p:spPr bwMode="auto">
            <a:xfrm>
              <a:off x="4314512" y="2577965"/>
              <a:ext cx="547818" cy="669555"/>
            </a:xfrm>
            <a:custGeom>
              <a:avLst/>
              <a:gdLst>
                <a:gd name="T0" fmla="*/ 2147483647 w 306"/>
                <a:gd name="T1" fmla="*/ 2147483647 h 374"/>
                <a:gd name="T2" fmla="*/ 2147483647 w 306"/>
                <a:gd name="T3" fmla="*/ 2147483647 h 374"/>
                <a:gd name="T4" fmla="*/ 2147483647 w 306"/>
                <a:gd name="T5" fmla="*/ 2147483647 h 374"/>
                <a:gd name="T6" fmla="*/ 2147483647 w 306"/>
                <a:gd name="T7" fmla="*/ 2147483647 h 374"/>
                <a:gd name="T8" fmla="*/ 2147483647 w 306"/>
                <a:gd name="T9" fmla="*/ 2147483647 h 374"/>
                <a:gd name="T10" fmla="*/ 2147483647 w 306"/>
                <a:gd name="T11" fmla="*/ 2147483647 h 374"/>
                <a:gd name="T12" fmla="*/ 2147483647 w 306"/>
                <a:gd name="T13" fmla="*/ 2147483647 h 374"/>
                <a:gd name="T14" fmla="*/ 2147483647 w 306"/>
                <a:gd name="T15" fmla="*/ 2147483647 h 374"/>
                <a:gd name="T16" fmla="*/ 2147483647 w 306"/>
                <a:gd name="T17" fmla="*/ 2147483647 h 374"/>
                <a:gd name="T18" fmla="*/ 2147483647 w 306"/>
                <a:gd name="T19" fmla="*/ 2147483647 h 374"/>
                <a:gd name="T20" fmla="*/ 2147483647 w 306"/>
                <a:gd name="T21" fmla="*/ 2147483647 h 374"/>
                <a:gd name="T22" fmla="*/ 2147483647 w 306"/>
                <a:gd name="T23" fmla="*/ 2147483647 h 374"/>
                <a:gd name="T24" fmla="*/ 2147483647 w 306"/>
                <a:gd name="T25" fmla="*/ 2147483647 h 374"/>
                <a:gd name="T26" fmla="*/ 2147483647 w 306"/>
                <a:gd name="T27" fmla="*/ 2147483647 h 374"/>
                <a:gd name="T28" fmla="*/ 2147483647 w 306"/>
                <a:gd name="T29" fmla="*/ 2147483647 h 374"/>
                <a:gd name="T30" fmla="*/ 2147483647 w 306"/>
                <a:gd name="T31" fmla="*/ 2147483647 h 374"/>
                <a:gd name="T32" fmla="*/ 2147483647 w 306"/>
                <a:gd name="T33" fmla="*/ 2147483647 h 374"/>
                <a:gd name="T34" fmla="*/ 2147483647 w 306"/>
                <a:gd name="T35" fmla="*/ 2147483647 h 374"/>
                <a:gd name="T36" fmla="*/ 2147483647 w 306"/>
                <a:gd name="T37" fmla="*/ 2147483647 h 374"/>
                <a:gd name="T38" fmla="*/ 2147483647 w 306"/>
                <a:gd name="T39" fmla="*/ 2147483647 h 374"/>
                <a:gd name="T40" fmla="*/ 2147483647 w 306"/>
                <a:gd name="T41" fmla="*/ 2147483647 h 374"/>
                <a:gd name="T42" fmla="*/ 2147483647 w 306"/>
                <a:gd name="T43" fmla="*/ 2147483647 h 374"/>
                <a:gd name="T44" fmla="*/ 2147483647 w 306"/>
                <a:gd name="T45" fmla="*/ 2147483647 h 374"/>
                <a:gd name="T46" fmla="*/ 2147483647 w 306"/>
                <a:gd name="T47" fmla="*/ 2147483647 h 374"/>
                <a:gd name="T48" fmla="*/ 2147483647 w 306"/>
                <a:gd name="T49" fmla="*/ 2147483647 h 374"/>
                <a:gd name="T50" fmla="*/ 2147483647 w 306"/>
                <a:gd name="T51" fmla="*/ 2147483647 h 374"/>
                <a:gd name="T52" fmla="*/ 2147483647 w 306"/>
                <a:gd name="T53" fmla="*/ 2147483647 h 374"/>
                <a:gd name="T54" fmla="*/ 2147483647 w 306"/>
                <a:gd name="T55" fmla="*/ 2147483647 h 374"/>
                <a:gd name="T56" fmla="*/ 2147483647 w 306"/>
                <a:gd name="T57" fmla="*/ 2147483647 h 374"/>
                <a:gd name="T58" fmla="*/ 2147483647 w 306"/>
                <a:gd name="T59" fmla="*/ 2147483647 h 374"/>
                <a:gd name="T60" fmla="*/ 2147483647 w 306"/>
                <a:gd name="T61" fmla="*/ 2147483647 h 374"/>
                <a:gd name="T62" fmla="*/ 2147483647 w 306"/>
                <a:gd name="T63" fmla="*/ 2147483647 h 374"/>
                <a:gd name="T64" fmla="*/ 2147483647 w 306"/>
                <a:gd name="T65" fmla="*/ 2147483647 h 374"/>
                <a:gd name="T66" fmla="*/ 2147483647 w 306"/>
                <a:gd name="T67" fmla="*/ 2147483647 h 374"/>
                <a:gd name="T68" fmla="*/ 2147483647 w 306"/>
                <a:gd name="T69" fmla="*/ 2147483647 h 374"/>
                <a:gd name="T70" fmla="*/ 2147483647 w 306"/>
                <a:gd name="T71" fmla="*/ 2147483647 h 374"/>
                <a:gd name="T72" fmla="*/ 2147483647 w 306"/>
                <a:gd name="T73" fmla="*/ 2147483647 h 374"/>
                <a:gd name="T74" fmla="*/ 2147483647 w 306"/>
                <a:gd name="T75" fmla="*/ 2147483647 h 374"/>
                <a:gd name="T76" fmla="*/ 2147483647 w 306"/>
                <a:gd name="T77" fmla="*/ 2147483647 h 374"/>
                <a:gd name="T78" fmla="*/ 2147483647 w 306"/>
                <a:gd name="T79" fmla="*/ 2147483647 h 374"/>
                <a:gd name="T80" fmla="*/ 2147483647 w 306"/>
                <a:gd name="T81" fmla="*/ 2147483647 h 374"/>
                <a:gd name="T82" fmla="*/ 2147483647 w 306"/>
                <a:gd name="T83" fmla="*/ 2147483647 h 374"/>
                <a:gd name="T84" fmla="*/ 2147483647 w 306"/>
                <a:gd name="T85" fmla="*/ 2147483647 h 374"/>
                <a:gd name="T86" fmla="*/ 2147483647 w 306"/>
                <a:gd name="T87" fmla="*/ 2147483647 h 374"/>
                <a:gd name="T88" fmla="*/ 2147483647 w 306"/>
                <a:gd name="T89" fmla="*/ 2147483647 h 374"/>
                <a:gd name="T90" fmla="*/ 2147483647 w 306"/>
                <a:gd name="T91" fmla="*/ 2147483647 h 374"/>
                <a:gd name="T92" fmla="*/ 2147483647 w 306"/>
                <a:gd name="T93" fmla="*/ 2147483647 h 374"/>
                <a:gd name="T94" fmla="*/ 2147483647 w 306"/>
                <a:gd name="T95" fmla="*/ 2147483647 h 374"/>
                <a:gd name="T96" fmla="*/ 2147483647 w 306"/>
                <a:gd name="T97" fmla="*/ 2147483647 h 374"/>
                <a:gd name="T98" fmla="*/ 2147483647 w 306"/>
                <a:gd name="T99" fmla="*/ 2147483647 h 374"/>
                <a:gd name="T100" fmla="*/ 2147483647 w 306"/>
                <a:gd name="T101" fmla="*/ 2147483647 h 374"/>
                <a:gd name="T102" fmla="*/ 2147483647 w 306"/>
                <a:gd name="T103" fmla="*/ 2147483647 h 374"/>
                <a:gd name="T104" fmla="*/ 2147483647 w 306"/>
                <a:gd name="T105" fmla="*/ 2147483647 h 374"/>
                <a:gd name="T106" fmla="*/ 2147483647 w 306"/>
                <a:gd name="T107" fmla="*/ 2147483647 h 374"/>
                <a:gd name="T108" fmla="*/ 2147483647 w 306"/>
                <a:gd name="T109" fmla="*/ 2147483647 h 374"/>
                <a:gd name="T110" fmla="*/ 2147483647 w 306"/>
                <a:gd name="T111" fmla="*/ 2147483647 h 374"/>
                <a:gd name="T112" fmla="*/ 2147483647 w 306"/>
                <a:gd name="T113" fmla="*/ 2147483647 h 374"/>
                <a:gd name="T114" fmla="*/ 2147483647 w 306"/>
                <a:gd name="T115" fmla="*/ 2147483647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74"/>
                <a:gd name="T176" fmla="*/ 306 w 306"/>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3" name="天津"/>
            <p:cNvSpPr>
              <a:spLocks noChangeArrowheads="1"/>
            </p:cNvSpPr>
            <p:nvPr/>
          </p:nvSpPr>
          <p:spPr bwMode="auto">
            <a:xfrm>
              <a:off x="4421927" y="1804576"/>
              <a:ext cx="143220" cy="207669"/>
            </a:xfrm>
            <a:custGeom>
              <a:avLst/>
              <a:gdLst>
                <a:gd name="T0" fmla="*/ 2147483647 w 80"/>
                <a:gd name="T1" fmla="*/ 2147483647 h 116"/>
                <a:gd name="T2" fmla="*/ 2147483647 w 80"/>
                <a:gd name="T3" fmla="*/ 0 h 116"/>
                <a:gd name="T4" fmla="*/ 2147483647 w 80"/>
                <a:gd name="T5" fmla="*/ 0 h 116"/>
                <a:gd name="T6" fmla="*/ 2147483647 w 80"/>
                <a:gd name="T7" fmla="*/ 2147483647 h 116"/>
                <a:gd name="T8" fmla="*/ 2147483647 w 80"/>
                <a:gd name="T9" fmla="*/ 2147483647 h 116"/>
                <a:gd name="T10" fmla="*/ 2147483647 w 80"/>
                <a:gd name="T11" fmla="*/ 2147483647 h 116"/>
                <a:gd name="T12" fmla="*/ 2147483647 w 80"/>
                <a:gd name="T13" fmla="*/ 2147483647 h 116"/>
                <a:gd name="T14" fmla="*/ 2147483647 w 80"/>
                <a:gd name="T15" fmla="*/ 2147483647 h 116"/>
                <a:gd name="T16" fmla="*/ 2147483647 w 80"/>
                <a:gd name="T17" fmla="*/ 2147483647 h 116"/>
                <a:gd name="T18" fmla="*/ 2147483647 w 80"/>
                <a:gd name="T19" fmla="*/ 2147483647 h 116"/>
                <a:gd name="T20" fmla="*/ 2147483647 w 80"/>
                <a:gd name="T21" fmla="*/ 2147483647 h 116"/>
                <a:gd name="T22" fmla="*/ 2147483647 w 80"/>
                <a:gd name="T23" fmla="*/ 2147483647 h 116"/>
                <a:gd name="T24" fmla="*/ 2147483647 w 80"/>
                <a:gd name="T25" fmla="*/ 2147483647 h 116"/>
                <a:gd name="T26" fmla="*/ 2147483647 w 80"/>
                <a:gd name="T27" fmla="*/ 2147483647 h 116"/>
                <a:gd name="T28" fmla="*/ 2147483647 w 80"/>
                <a:gd name="T29" fmla="*/ 2147483647 h 116"/>
                <a:gd name="T30" fmla="*/ 2147483647 w 80"/>
                <a:gd name="T31" fmla="*/ 2147483647 h 116"/>
                <a:gd name="T32" fmla="*/ 2147483647 w 80"/>
                <a:gd name="T33" fmla="*/ 2147483647 h 116"/>
                <a:gd name="T34" fmla="*/ 0 w 80"/>
                <a:gd name="T35" fmla="*/ 2147483647 h 116"/>
                <a:gd name="T36" fmla="*/ 0 w 80"/>
                <a:gd name="T37" fmla="*/ 2147483647 h 116"/>
                <a:gd name="T38" fmla="*/ 0 w 80"/>
                <a:gd name="T39" fmla="*/ 2147483647 h 116"/>
                <a:gd name="T40" fmla="*/ 0 w 80"/>
                <a:gd name="T41" fmla="*/ 2147483647 h 116"/>
                <a:gd name="T42" fmla="*/ 2147483647 w 80"/>
                <a:gd name="T43" fmla="*/ 2147483647 h 116"/>
                <a:gd name="T44" fmla="*/ 2147483647 w 80"/>
                <a:gd name="T45" fmla="*/ 2147483647 h 116"/>
                <a:gd name="T46" fmla="*/ 2147483647 w 80"/>
                <a:gd name="T47" fmla="*/ 2147483647 h 116"/>
                <a:gd name="T48" fmla="*/ 2147483647 w 80"/>
                <a:gd name="T49" fmla="*/ 2147483647 h 116"/>
                <a:gd name="T50" fmla="*/ 2147483647 w 80"/>
                <a:gd name="T51" fmla="*/ 2147483647 h 116"/>
                <a:gd name="T52" fmla="*/ 2147483647 w 80"/>
                <a:gd name="T53" fmla="*/ 2147483647 h 116"/>
                <a:gd name="T54" fmla="*/ 2147483647 w 80"/>
                <a:gd name="T55" fmla="*/ 2147483647 h 116"/>
                <a:gd name="T56" fmla="*/ 2147483647 w 80"/>
                <a:gd name="T57" fmla="*/ 2147483647 h 116"/>
                <a:gd name="T58" fmla="*/ 2147483647 w 80"/>
                <a:gd name="T59" fmla="*/ 2147483647 h 116"/>
                <a:gd name="T60" fmla="*/ 2147483647 w 80"/>
                <a:gd name="T61" fmla="*/ 2147483647 h 116"/>
                <a:gd name="T62" fmla="*/ 2147483647 w 80"/>
                <a:gd name="T63" fmla="*/ 2147483647 h 116"/>
                <a:gd name="T64" fmla="*/ 2147483647 w 80"/>
                <a:gd name="T65" fmla="*/ 2147483647 h 116"/>
                <a:gd name="T66" fmla="*/ 2147483647 w 80"/>
                <a:gd name="T67" fmla="*/ 2147483647 h 116"/>
                <a:gd name="T68" fmla="*/ 2147483647 w 80"/>
                <a:gd name="T69" fmla="*/ 2147483647 h 116"/>
                <a:gd name="T70" fmla="*/ 2147483647 w 80"/>
                <a:gd name="T71" fmla="*/ 2147483647 h 116"/>
                <a:gd name="T72" fmla="*/ 2147483647 w 80"/>
                <a:gd name="T73" fmla="*/ 2147483647 h 116"/>
                <a:gd name="T74" fmla="*/ 2147483647 w 80"/>
                <a:gd name="T75" fmla="*/ 2147483647 h 116"/>
                <a:gd name="T76" fmla="*/ 2147483647 w 80"/>
                <a:gd name="T77" fmla="*/ 2147483647 h 116"/>
                <a:gd name="T78" fmla="*/ 2147483647 w 80"/>
                <a:gd name="T79" fmla="*/ 2147483647 h 116"/>
                <a:gd name="T80" fmla="*/ 2147483647 w 80"/>
                <a:gd name="T81" fmla="*/ 2147483647 h 116"/>
                <a:gd name="T82" fmla="*/ 2147483647 w 80"/>
                <a:gd name="T83" fmla="*/ 2147483647 h 116"/>
                <a:gd name="T84" fmla="*/ 2147483647 w 80"/>
                <a:gd name="T85" fmla="*/ 2147483647 h 116"/>
                <a:gd name="T86" fmla="*/ 2147483647 w 80"/>
                <a:gd name="T87" fmla="*/ 2147483647 h 116"/>
                <a:gd name="T88" fmla="*/ 2147483647 w 80"/>
                <a:gd name="T89" fmla="*/ 2147483647 h 116"/>
                <a:gd name="T90" fmla="*/ 2147483647 w 80"/>
                <a:gd name="T91" fmla="*/ 2147483647 h 116"/>
                <a:gd name="T92" fmla="*/ 2147483647 w 80"/>
                <a:gd name="T93" fmla="*/ 2147483647 h 116"/>
                <a:gd name="T94" fmla="*/ 2147483647 w 80"/>
                <a:gd name="T95" fmla="*/ 2147483647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
                <a:gd name="T145" fmla="*/ 0 h 116"/>
                <a:gd name="T146" fmla="*/ 80 w 80"/>
                <a:gd name="T147" fmla="*/ 116 h 1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4" name="北京"/>
            <p:cNvSpPr>
              <a:spLocks noChangeArrowheads="1"/>
            </p:cNvSpPr>
            <p:nvPr/>
          </p:nvSpPr>
          <p:spPr bwMode="auto">
            <a:xfrm>
              <a:off x="4278707" y="1711483"/>
              <a:ext cx="189767" cy="204089"/>
            </a:xfrm>
            <a:custGeom>
              <a:avLst/>
              <a:gdLst>
                <a:gd name="T0" fmla="*/ 2147483647 w 106"/>
                <a:gd name="T1" fmla="*/ 2147483647 h 114"/>
                <a:gd name="T2" fmla="*/ 2147483647 w 106"/>
                <a:gd name="T3" fmla="*/ 2147483647 h 114"/>
                <a:gd name="T4" fmla="*/ 2147483647 w 106"/>
                <a:gd name="T5" fmla="*/ 2147483647 h 114"/>
                <a:gd name="T6" fmla="*/ 2147483647 w 106"/>
                <a:gd name="T7" fmla="*/ 2147483647 h 114"/>
                <a:gd name="T8" fmla="*/ 2147483647 w 106"/>
                <a:gd name="T9" fmla="*/ 2147483647 h 114"/>
                <a:gd name="T10" fmla="*/ 2147483647 w 106"/>
                <a:gd name="T11" fmla="*/ 2147483647 h 114"/>
                <a:gd name="T12" fmla="*/ 2147483647 w 106"/>
                <a:gd name="T13" fmla="*/ 2147483647 h 114"/>
                <a:gd name="T14" fmla="*/ 2147483647 w 106"/>
                <a:gd name="T15" fmla="*/ 2147483647 h 114"/>
                <a:gd name="T16" fmla="*/ 2147483647 w 106"/>
                <a:gd name="T17" fmla="*/ 2147483647 h 114"/>
                <a:gd name="T18" fmla="*/ 0 w 106"/>
                <a:gd name="T19" fmla="*/ 2147483647 h 114"/>
                <a:gd name="T20" fmla="*/ 2147483647 w 106"/>
                <a:gd name="T21" fmla="*/ 2147483647 h 114"/>
                <a:gd name="T22" fmla="*/ 2147483647 w 106"/>
                <a:gd name="T23" fmla="*/ 2147483647 h 114"/>
                <a:gd name="T24" fmla="*/ 2147483647 w 106"/>
                <a:gd name="T25" fmla="*/ 2147483647 h 114"/>
                <a:gd name="T26" fmla="*/ 2147483647 w 106"/>
                <a:gd name="T27" fmla="*/ 2147483647 h 114"/>
                <a:gd name="T28" fmla="*/ 2147483647 w 106"/>
                <a:gd name="T29" fmla="*/ 2147483647 h 114"/>
                <a:gd name="T30" fmla="*/ 2147483647 w 106"/>
                <a:gd name="T31" fmla="*/ 2147483647 h 114"/>
                <a:gd name="T32" fmla="*/ 2147483647 w 106"/>
                <a:gd name="T33" fmla="*/ 2147483647 h 114"/>
                <a:gd name="T34" fmla="*/ 2147483647 w 106"/>
                <a:gd name="T35" fmla="*/ 2147483647 h 114"/>
                <a:gd name="T36" fmla="*/ 2147483647 w 106"/>
                <a:gd name="T37" fmla="*/ 2147483647 h 114"/>
                <a:gd name="T38" fmla="*/ 2147483647 w 106"/>
                <a:gd name="T39" fmla="*/ 2147483647 h 114"/>
                <a:gd name="T40" fmla="*/ 2147483647 w 106"/>
                <a:gd name="T41" fmla="*/ 2147483647 h 114"/>
                <a:gd name="T42" fmla="*/ 2147483647 w 106"/>
                <a:gd name="T43" fmla="*/ 2147483647 h 114"/>
                <a:gd name="T44" fmla="*/ 2147483647 w 106"/>
                <a:gd name="T45" fmla="*/ 2147483647 h 114"/>
                <a:gd name="T46" fmla="*/ 2147483647 w 106"/>
                <a:gd name="T47" fmla="*/ 2147483647 h 114"/>
                <a:gd name="T48" fmla="*/ 2147483647 w 106"/>
                <a:gd name="T49" fmla="*/ 2147483647 h 114"/>
                <a:gd name="T50" fmla="*/ 2147483647 w 106"/>
                <a:gd name="T51" fmla="*/ 2147483647 h 114"/>
                <a:gd name="T52" fmla="*/ 2147483647 w 106"/>
                <a:gd name="T53" fmla="*/ 2147483647 h 114"/>
                <a:gd name="T54" fmla="*/ 2147483647 w 106"/>
                <a:gd name="T55" fmla="*/ 2147483647 h 114"/>
                <a:gd name="T56" fmla="*/ 2147483647 w 106"/>
                <a:gd name="T57" fmla="*/ 2147483647 h 114"/>
                <a:gd name="T58" fmla="*/ 2147483647 w 106"/>
                <a:gd name="T59" fmla="*/ 2147483647 h 114"/>
                <a:gd name="T60" fmla="*/ 2147483647 w 106"/>
                <a:gd name="T61" fmla="*/ 2147483647 h 114"/>
                <a:gd name="T62" fmla="*/ 2147483647 w 106"/>
                <a:gd name="T63" fmla="*/ 2147483647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14"/>
                <a:gd name="T98" fmla="*/ 106 w 106"/>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5" name="辽宁"/>
            <p:cNvSpPr>
              <a:spLocks noChangeArrowheads="1"/>
            </p:cNvSpPr>
            <p:nvPr/>
          </p:nvSpPr>
          <p:spPr bwMode="auto">
            <a:xfrm>
              <a:off x="4600952" y="1306885"/>
              <a:ext cx="673135" cy="640911"/>
            </a:xfrm>
            <a:custGeom>
              <a:avLst/>
              <a:gdLst>
                <a:gd name="T0" fmla="*/ 2147483647 w 376"/>
                <a:gd name="T1" fmla="*/ 2147483647 h 358"/>
                <a:gd name="T2" fmla="*/ 2147483647 w 376"/>
                <a:gd name="T3" fmla="*/ 2147483647 h 358"/>
                <a:gd name="T4" fmla="*/ 2147483647 w 376"/>
                <a:gd name="T5" fmla="*/ 2147483647 h 358"/>
                <a:gd name="T6" fmla="*/ 2147483647 w 376"/>
                <a:gd name="T7" fmla="*/ 2147483647 h 358"/>
                <a:gd name="T8" fmla="*/ 2147483647 w 376"/>
                <a:gd name="T9" fmla="*/ 2147483647 h 358"/>
                <a:gd name="T10" fmla="*/ 2147483647 w 376"/>
                <a:gd name="T11" fmla="*/ 2147483647 h 358"/>
                <a:gd name="T12" fmla="*/ 2147483647 w 376"/>
                <a:gd name="T13" fmla="*/ 2147483647 h 358"/>
                <a:gd name="T14" fmla="*/ 2147483647 w 376"/>
                <a:gd name="T15" fmla="*/ 2147483647 h 358"/>
                <a:gd name="T16" fmla="*/ 2147483647 w 376"/>
                <a:gd name="T17" fmla="*/ 2147483647 h 358"/>
                <a:gd name="T18" fmla="*/ 2147483647 w 376"/>
                <a:gd name="T19" fmla="*/ 2147483647 h 358"/>
                <a:gd name="T20" fmla="*/ 2147483647 w 376"/>
                <a:gd name="T21" fmla="*/ 2147483647 h 358"/>
                <a:gd name="T22" fmla="*/ 2147483647 w 376"/>
                <a:gd name="T23" fmla="*/ 2147483647 h 358"/>
                <a:gd name="T24" fmla="*/ 2147483647 w 376"/>
                <a:gd name="T25" fmla="*/ 2147483647 h 358"/>
                <a:gd name="T26" fmla="*/ 2147483647 w 376"/>
                <a:gd name="T27" fmla="*/ 2147483647 h 358"/>
                <a:gd name="T28" fmla="*/ 2147483647 w 376"/>
                <a:gd name="T29" fmla="*/ 2147483647 h 358"/>
                <a:gd name="T30" fmla="*/ 2147483647 w 376"/>
                <a:gd name="T31" fmla="*/ 2147483647 h 358"/>
                <a:gd name="T32" fmla="*/ 2147483647 w 376"/>
                <a:gd name="T33" fmla="*/ 2147483647 h 358"/>
                <a:gd name="T34" fmla="*/ 2147483647 w 376"/>
                <a:gd name="T35" fmla="*/ 2147483647 h 358"/>
                <a:gd name="T36" fmla="*/ 2147483647 w 376"/>
                <a:gd name="T37" fmla="*/ 2147483647 h 358"/>
                <a:gd name="T38" fmla="*/ 2147483647 w 376"/>
                <a:gd name="T39" fmla="*/ 2147483647 h 358"/>
                <a:gd name="T40" fmla="*/ 2147483647 w 376"/>
                <a:gd name="T41" fmla="*/ 2147483647 h 358"/>
                <a:gd name="T42" fmla="*/ 2147483647 w 376"/>
                <a:gd name="T43" fmla="*/ 2147483647 h 358"/>
                <a:gd name="T44" fmla="*/ 2147483647 w 376"/>
                <a:gd name="T45" fmla="*/ 2147483647 h 358"/>
                <a:gd name="T46" fmla="*/ 2147483647 w 376"/>
                <a:gd name="T47" fmla="*/ 2147483647 h 358"/>
                <a:gd name="T48" fmla="*/ 2147483647 w 376"/>
                <a:gd name="T49" fmla="*/ 2147483647 h 358"/>
                <a:gd name="T50" fmla="*/ 2147483647 w 376"/>
                <a:gd name="T51" fmla="*/ 2147483647 h 358"/>
                <a:gd name="T52" fmla="*/ 2147483647 w 376"/>
                <a:gd name="T53" fmla="*/ 2147483647 h 358"/>
                <a:gd name="T54" fmla="*/ 2147483647 w 376"/>
                <a:gd name="T55" fmla="*/ 2147483647 h 358"/>
                <a:gd name="T56" fmla="*/ 2147483647 w 376"/>
                <a:gd name="T57" fmla="*/ 2147483647 h 358"/>
                <a:gd name="T58" fmla="*/ 2147483647 w 376"/>
                <a:gd name="T59" fmla="*/ 2147483647 h 358"/>
                <a:gd name="T60" fmla="*/ 2147483647 w 376"/>
                <a:gd name="T61" fmla="*/ 2147483647 h 358"/>
                <a:gd name="T62" fmla="*/ 2147483647 w 376"/>
                <a:gd name="T63" fmla="*/ 2147483647 h 358"/>
                <a:gd name="T64" fmla="*/ 2147483647 w 376"/>
                <a:gd name="T65" fmla="*/ 2147483647 h 358"/>
                <a:gd name="T66" fmla="*/ 2147483647 w 376"/>
                <a:gd name="T67" fmla="*/ 2147483647 h 358"/>
                <a:gd name="T68" fmla="*/ 2147483647 w 376"/>
                <a:gd name="T69" fmla="*/ 2147483647 h 358"/>
                <a:gd name="T70" fmla="*/ 2147483647 w 376"/>
                <a:gd name="T71" fmla="*/ 2147483647 h 358"/>
                <a:gd name="T72" fmla="*/ 2147483647 w 376"/>
                <a:gd name="T73" fmla="*/ 2147483647 h 358"/>
                <a:gd name="T74" fmla="*/ 2147483647 w 376"/>
                <a:gd name="T75" fmla="*/ 2147483647 h 358"/>
                <a:gd name="T76" fmla="*/ 2147483647 w 376"/>
                <a:gd name="T77" fmla="*/ 2147483647 h 358"/>
                <a:gd name="T78" fmla="*/ 2147483647 w 376"/>
                <a:gd name="T79" fmla="*/ 2147483647 h 358"/>
                <a:gd name="T80" fmla="*/ 2147483647 w 376"/>
                <a:gd name="T81" fmla="*/ 2147483647 h 358"/>
                <a:gd name="T82" fmla="*/ 2147483647 w 376"/>
                <a:gd name="T83" fmla="*/ 2147483647 h 358"/>
                <a:gd name="T84" fmla="*/ 2147483647 w 376"/>
                <a:gd name="T85" fmla="*/ 2147483647 h 358"/>
                <a:gd name="T86" fmla="*/ 2147483647 w 376"/>
                <a:gd name="T87" fmla="*/ 2147483647 h 358"/>
                <a:gd name="T88" fmla="*/ 2147483647 w 376"/>
                <a:gd name="T89" fmla="*/ 2147483647 h 358"/>
                <a:gd name="T90" fmla="*/ 2147483647 w 376"/>
                <a:gd name="T91" fmla="*/ 2147483647 h 358"/>
                <a:gd name="T92" fmla="*/ 2147483647 w 376"/>
                <a:gd name="T93" fmla="*/ 2147483647 h 358"/>
                <a:gd name="T94" fmla="*/ 2147483647 w 376"/>
                <a:gd name="T95" fmla="*/ 2147483647 h 358"/>
                <a:gd name="T96" fmla="*/ 2147483647 w 376"/>
                <a:gd name="T97" fmla="*/ 2147483647 h 358"/>
                <a:gd name="T98" fmla="*/ 2147483647 w 376"/>
                <a:gd name="T99" fmla="*/ 2147483647 h 358"/>
                <a:gd name="T100" fmla="*/ 2147483647 w 376"/>
                <a:gd name="T101" fmla="*/ 2147483647 h 358"/>
                <a:gd name="T102" fmla="*/ 2147483647 w 376"/>
                <a:gd name="T103" fmla="*/ 2147483647 h 358"/>
                <a:gd name="T104" fmla="*/ 2147483647 w 376"/>
                <a:gd name="T105" fmla="*/ 0 h 358"/>
                <a:gd name="T106" fmla="*/ 2147483647 w 376"/>
                <a:gd name="T107" fmla="*/ 2147483647 h 358"/>
                <a:gd name="T108" fmla="*/ 2147483647 w 376"/>
                <a:gd name="T109" fmla="*/ 2147483647 h 358"/>
                <a:gd name="T110" fmla="*/ 2147483647 w 376"/>
                <a:gd name="T111" fmla="*/ 2147483647 h 358"/>
                <a:gd name="T112" fmla="*/ 2147483647 w 376"/>
                <a:gd name="T113" fmla="*/ 2147483647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58"/>
                <a:gd name="T173" fmla="*/ 376 w 376"/>
                <a:gd name="T174" fmla="*/ 358 h 3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6" name="吉林"/>
            <p:cNvSpPr>
              <a:spLocks noChangeArrowheads="1"/>
            </p:cNvSpPr>
            <p:nvPr/>
          </p:nvSpPr>
          <p:spPr bwMode="auto">
            <a:xfrm>
              <a:off x="4751334" y="920190"/>
              <a:ext cx="959576" cy="651652"/>
            </a:xfrm>
            <a:custGeom>
              <a:avLst/>
              <a:gdLst>
                <a:gd name="T0" fmla="*/ 2147483647 w 536"/>
                <a:gd name="T1" fmla="*/ 2147483647 h 364"/>
                <a:gd name="T2" fmla="*/ 2147483647 w 536"/>
                <a:gd name="T3" fmla="*/ 2147483647 h 364"/>
                <a:gd name="T4" fmla="*/ 2147483647 w 536"/>
                <a:gd name="T5" fmla="*/ 2147483647 h 364"/>
                <a:gd name="T6" fmla="*/ 2147483647 w 536"/>
                <a:gd name="T7" fmla="*/ 2147483647 h 364"/>
                <a:gd name="T8" fmla="*/ 2147483647 w 536"/>
                <a:gd name="T9" fmla="*/ 2147483647 h 364"/>
                <a:gd name="T10" fmla="*/ 2147483647 w 536"/>
                <a:gd name="T11" fmla="*/ 2147483647 h 364"/>
                <a:gd name="T12" fmla="*/ 2147483647 w 536"/>
                <a:gd name="T13" fmla="*/ 2147483647 h 364"/>
                <a:gd name="T14" fmla="*/ 2147483647 w 536"/>
                <a:gd name="T15" fmla="*/ 2147483647 h 364"/>
                <a:gd name="T16" fmla="*/ 2147483647 w 536"/>
                <a:gd name="T17" fmla="*/ 2147483647 h 364"/>
                <a:gd name="T18" fmla="*/ 2147483647 w 536"/>
                <a:gd name="T19" fmla="*/ 2147483647 h 364"/>
                <a:gd name="T20" fmla="*/ 2147483647 w 536"/>
                <a:gd name="T21" fmla="*/ 2147483647 h 364"/>
                <a:gd name="T22" fmla="*/ 2147483647 w 536"/>
                <a:gd name="T23" fmla="*/ 2147483647 h 364"/>
                <a:gd name="T24" fmla="*/ 2147483647 w 536"/>
                <a:gd name="T25" fmla="*/ 2147483647 h 364"/>
                <a:gd name="T26" fmla="*/ 2147483647 w 536"/>
                <a:gd name="T27" fmla="*/ 2147483647 h 364"/>
                <a:gd name="T28" fmla="*/ 2147483647 w 536"/>
                <a:gd name="T29" fmla="*/ 2147483647 h 364"/>
                <a:gd name="T30" fmla="*/ 2147483647 w 536"/>
                <a:gd name="T31" fmla="*/ 2147483647 h 364"/>
                <a:gd name="T32" fmla="*/ 2147483647 w 536"/>
                <a:gd name="T33" fmla="*/ 2147483647 h 364"/>
                <a:gd name="T34" fmla="*/ 2147483647 w 536"/>
                <a:gd name="T35" fmla="*/ 2147483647 h 364"/>
                <a:gd name="T36" fmla="*/ 2147483647 w 536"/>
                <a:gd name="T37" fmla="*/ 2147483647 h 364"/>
                <a:gd name="T38" fmla="*/ 2147483647 w 536"/>
                <a:gd name="T39" fmla="*/ 2147483647 h 364"/>
                <a:gd name="T40" fmla="*/ 2147483647 w 536"/>
                <a:gd name="T41" fmla="*/ 2147483647 h 364"/>
                <a:gd name="T42" fmla="*/ 2147483647 w 536"/>
                <a:gd name="T43" fmla="*/ 2147483647 h 364"/>
                <a:gd name="T44" fmla="*/ 2147483647 w 536"/>
                <a:gd name="T45" fmla="*/ 2147483647 h 364"/>
                <a:gd name="T46" fmla="*/ 2147483647 w 536"/>
                <a:gd name="T47" fmla="*/ 2147483647 h 364"/>
                <a:gd name="T48" fmla="*/ 2147483647 w 536"/>
                <a:gd name="T49" fmla="*/ 2147483647 h 364"/>
                <a:gd name="T50" fmla="*/ 2147483647 w 536"/>
                <a:gd name="T51" fmla="*/ 2147483647 h 364"/>
                <a:gd name="T52" fmla="*/ 2147483647 w 536"/>
                <a:gd name="T53" fmla="*/ 2147483647 h 364"/>
                <a:gd name="T54" fmla="*/ 2147483647 w 536"/>
                <a:gd name="T55" fmla="*/ 2147483647 h 364"/>
                <a:gd name="T56" fmla="*/ 2147483647 w 536"/>
                <a:gd name="T57" fmla="*/ 2147483647 h 364"/>
                <a:gd name="T58" fmla="*/ 2147483647 w 536"/>
                <a:gd name="T59" fmla="*/ 2147483647 h 364"/>
                <a:gd name="T60" fmla="*/ 2147483647 w 536"/>
                <a:gd name="T61" fmla="*/ 2147483647 h 364"/>
                <a:gd name="T62" fmla="*/ 2147483647 w 536"/>
                <a:gd name="T63" fmla="*/ 2147483647 h 364"/>
                <a:gd name="T64" fmla="*/ 2147483647 w 536"/>
                <a:gd name="T65" fmla="*/ 2147483647 h 364"/>
                <a:gd name="T66" fmla="*/ 2147483647 w 536"/>
                <a:gd name="T67" fmla="*/ 2147483647 h 364"/>
                <a:gd name="T68" fmla="*/ 2147483647 w 536"/>
                <a:gd name="T69" fmla="*/ 2147483647 h 364"/>
                <a:gd name="T70" fmla="*/ 2147483647 w 536"/>
                <a:gd name="T71" fmla="*/ 2147483647 h 364"/>
                <a:gd name="T72" fmla="*/ 2147483647 w 536"/>
                <a:gd name="T73" fmla="*/ 2147483647 h 364"/>
                <a:gd name="T74" fmla="*/ 2147483647 w 536"/>
                <a:gd name="T75" fmla="*/ 2147483647 h 364"/>
                <a:gd name="T76" fmla="*/ 2147483647 w 536"/>
                <a:gd name="T77" fmla="*/ 2147483647 h 364"/>
                <a:gd name="T78" fmla="*/ 2147483647 w 536"/>
                <a:gd name="T79" fmla="*/ 2147483647 h 364"/>
                <a:gd name="T80" fmla="*/ 2147483647 w 536"/>
                <a:gd name="T81" fmla="*/ 2147483647 h 364"/>
                <a:gd name="T82" fmla="*/ 2147483647 w 536"/>
                <a:gd name="T83" fmla="*/ 2147483647 h 364"/>
                <a:gd name="T84" fmla="*/ 2147483647 w 536"/>
                <a:gd name="T85" fmla="*/ 2147483647 h 364"/>
                <a:gd name="T86" fmla="*/ 2147483647 w 536"/>
                <a:gd name="T87" fmla="*/ 2147483647 h 364"/>
                <a:gd name="T88" fmla="*/ 2147483647 w 536"/>
                <a:gd name="T89" fmla="*/ 2147483647 h 364"/>
                <a:gd name="T90" fmla="*/ 2147483647 w 536"/>
                <a:gd name="T91" fmla="*/ 2147483647 h 364"/>
                <a:gd name="T92" fmla="*/ 2147483647 w 536"/>
                <a:gd name="T93" fmla="*/ 2147483647 h 364"/>
                <a:gd name="T94" fmla="*/ 2147483647 w 536"/>
                <a:gd name="T95" fmla="*/ 2147483647 h 364"/>
                <a:gd name="T96" fmla="*/ 2147483647 w 536"/>
                <a:gd name="T97" fmla="*/ 2147483647 h 364"/>
                <a:gd name="T98" fmla="*/ 2147483647 w 536"/>
                <a:gd name="T99" fmla="*/ 2147483647 h 364"/>
                <a:gd name="T100" fmla="*/ 2147483647 w 536"/>
                <a:gd name="T101" fmla="*/ 2147483647 h 364"/>
                <a:gd name="T102" fmla="*/ 2147483647 w 536"/>
                <a:gd name="T103" fmla="*/ 2147483647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6"/>
                <a:gd name="T157" fmla="*/ 0 h 364"/>
                <a:gd name="T158" fmla="*/ 536 w 536"/>
                <a:gd name="T159" fmla="*/ 364 h 3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7" name="黑龙江"/>
            <p:cNvSpPr>
              <a:spLocks noChangeArrowheads="1"/>
            </p:cNvSpPr>
            <p:nvPr/>
          </p:nvSpPr>
          <p:spPr bwMode="auto">
            <a:xfrm>
              <a:off x="4547245" y="0"/>
              <a:ext cx="1285402" cy="1167245"/>
            </a:xfrm>
            <a:custGeom>
              <a:avLst/>
              <a:gdLst>
                <a:gd name="T0" fmla="*/ 2147483647 w 718"/>
                <a:gd name="T1" fmla="*/ 2147483647 h 652"/>
                <a:gd name="T2" fmla="*/ 2147483647 w 718"/>
                <a:gd name="T3" fmla="*/ 2147483647 h 652"/>
                <a:gd name="T4" fmla="*/ 2147483647 w 718"/>
                <a:gd name="T5" fmla="*/ 2147483647 h 652"/>
                <a:gd name="T6" fmla="*/ 2147483647 w 718"/>
                <a:gd name="T7" fmla="*/ 2147483647 h 652"/>
                <a:gd name="T8" fmla="*/ 2147483647 w 718"/>
                <a:gd name="T9" fmla="*/ 2147483647 h 652"/>
                <a:gd name="T10" fmla="*/ 2147483647 w 718"/>
                <a:gd name="T11" fmla="*/ 2147483647 h 652"/>
                <a:gd name="T12" fmla="*/ 2147483647 w 718"/>
                <a:gd name="T13" fmla="*/ 2147483647 h 652"/>
                <a:gd name="T14" fmla="*/ 2147483647 w 718"/>
                <a:gd name="T15" fmla="*/ 2147483647 h 652"/>
                <a:gd name="T16" fmla="*/ 2147483647 w 718"/>
                <a:gd name="T17" fmla="*/ 2147483647 h 652"/>
                <a:gd name="T18" fmla="*/ 2147483647 w 718"/>
                <a:gd name="T19" fmla="*/ 2147483647 h 652"/>
                <a:gd name="T20" fmla="*/ 2147483647 w 718"/>
                <a:gd name="T21" fmla="*/ 2147483647 h 652"/>
                <a:gd name="T22" fmla="*/ 2147483647 w 718"/>
                <a:gd name="T23" fmla="*/ 2147483647 h 652"/>
                <a:gd name="T24" fmla="*/ 2147483647 w 718"/>
                <a:gd name="T25" fmla="*/ 2147483647 h 652"/>
                <a:gd name="T26" fmla="*/ 2147483647 w 718"/>
                <a:gd name="T27" fmla="*/ 0 h 652"/>
                <a:gd name="T28" fmla="*/ 2147483647 w 718"/>
                <a:gd name="T29" fmla="*/ 2147483647 h 652"/>
                <a:gd name="T30" fmla="*/ 2147483647 w 718"/>
                <a:gd name="T31" fmla="*/ 2147483647 h 652"/>
                <a:gd name="T32" fmla="*/ 0 w 718"/>
                <a:gd name="T33" fmla="*/ 2147483647 h 652"/>
                <a:gd name="T34" fmla="*/ 2147483647 w 718"/>
                <a:gd name="T35" fmla="*/ 2147483647 h 652"/>
                <a:gd name="T36" fmla="*/ 2147483647 w 718"/>
                <a:gd name="T37" fmla="*/ 2147483647 h 652"/>
                <a:gd name="T38" fmla="*/ 2147483647 w 718"/>
                <a:gd name="T39" fmla="*/ 2147483647 h 652"/>
                <a:gd name="T40" fmla="*/ 2147483647 w 718"/>
                <a:gd name="T41" fmla="*/ 2147483647 h 652"/>
                <a:gd name="T42" fmla="*/ 2147483647 w 718"/>
                <a:gd name="T43" fmla="*/ 2147483647 h 652"/>
                <a:gd name="T44" fmla="*/ 2147483647 w 718"/>
                <a:gd name="T45" fmla="*/ 2147483647 h 652"/>
                <a:gd name="T46" fmla="*/ 2147483647 w 718"/>
                <a:gd name="T47" fmla="*/ 2147483647 h 652"/>
                <a:gd name="T48" fmla="*/ 2147483647 w 718"/>
                <a:gd name="T49" fmla="*/ 2147483647 h 652"/>
                <a:gd name="T50" fmla="*/ 2147483647 w 718"/>
                <a:gd name="T51" fmla="*/ 2147483647 h 652"/>
                <a:gd name="T52" fmla="*/ 2147483647 w 718"/>
                <a:gd name="T53" fmla="*/ 2147483647 h 652"/>
                <a:gd name="T54" fmla="*/ 2147483647 w 718"/>
                <a:gd name="T55" fmla="*/ 2147483647 h 652"/>
                <a:gd name="T56" fmla="*/ 2147483647 w 718"/>
                <a:gd name="T57" fmla="*/ 2147483647 h 652"/>
                <a:gd name="T58" fmla="*/ 2147483647 w 718"/>
                <a:gd name="T59" fmla="*/ 2147483647 h 652"/>
                <a:gd name="T60" fmla="*/ 2147483647 w 718"/>
                <a:gd name="T61" fmla="*/ 2147483647 h 652"/>
                <a:gd name="T62" fmla="*/ 2147483647 w 718"/>
                <a:gd name="T63" fmla="*/ 2147483647 h 652"/>
                <a:gd name="T64" fmla="*/ 2147483647 w 718"/>
                <a:gd name="T65" fmla="*/ 2147483647 h 652"/>
                <a:gd name="T66" fmla="*/ 2147483647 w 718"/>
                <a:gd name="T67" fmla="*/ 2147483647 h 652"/>
                <a:gd name="T68" fmla="*/ 2147483647 w 718"/>
                <a:gd name="T69" fmla="*/ 2147483647 h 652"/>
                <a:gd name="T70" fmla="*/ 2147483647 w 718"/>
                <a:gd name="T71" fmla="*/ 2147483647 h 652"/>
                <a:gd name="T72" fmla="*/ 2147483647 w 718"/>
                <a:gd name="T73" fmla="*/ 2147483647 h 652"/>
                <a:gd name="T74" fmla="*/ 2147483647 w 718"/>
                <a:gd name="T75" fmla="*/ 2147483647 h 652"/>
                <a:gd name="T76" fmla="*/ 2147483647 w 718"/>
                <a:gd name="T77" fmla="*/ 2147483647 h 652"/>
                <a:gd name="T78" fmla="*/ 2147483647 w 718"/>
                <a:gd name="T79" fmla="*/ 2147483647 h 652"/>
                <a:gd name="T80" fmla="*/ 2147483647 w 718"/>
                <a:gd name="T81" fmla="*/ 2147483647 h 652"/>
                <a:gd name="T82" fmla="*/ 2147483647 w 718"/>
                <a:gd name="T83" fmla="*/ 2147483647 h 652"/>
                <a:gd name="T84" fmla="*/ 2147483647 w 718"/>
                <a:gd name="T85" fmla="*/ 2147483647 h 652"/>
                <a:gd name="T86" fmla="*/ 2147483647 w 718"/>
                <a:gd name="T87" fmla="*/ 2147483647 h 652"/>
                <a:gd name="T88" fmla="*/ 2147483647 w 718"/>
                <a:gd name="T89" fmla="*/ 2147483647 h 652"/>
                <a:gd name="T90" fmla="*/ 2147483647 w 718"/>
                <a:gd name="T91" fmla="*/ 2147483647 h 652"/>
                <a:gd name="T92" fmla="*/ 2147483647 w 718"/>
                <a:gd name="T93" fmla="*/ 2147483647 h 652"/>
                <a:gd name="T94" fmla="*/ 2147483647 w 718"/>
                <a:gd name="T95" fmla="*/ 2147483647 h 652"/>
                <a:gd name="T96" fmla="*/ 2147483647 w 718"/>
                <a:gd name="T97" fmla="*/ 2147483647 h 652"/>
                <a:gd name="T98" fmla="*/ 2147483647 w 718"/>
                <a:gd name="T99" fmla="*/ 2147483647 h 652"/>
                <a:gd name="T100" fmla="*/ 2147483647 w 718"/>
                <a:gd name="T101" fmla="*/ 2147483647 h 652"/>
                <a:gd name="T102" fmla="*/ 2147483647 w 718"/>
                <a:gd name="T103" fmla="*/ 2147483647 h 652"/>
                <a:gd name="T104" fmla="*/ 2147483647 w 718"/>
                <a:gd name="T105" fmla="*/ 2147483647 h 652"/>
                <a:gd name="T106" fmla="*/ 2147483647 w 718"/>
                <a:gd name="T107" fmla="*/ 2147483647 h 652"/>
                <a:gd name="T108" fmla="*/ 2147483647 w 718"/>
                <a:gd name="T109" fmla="*/ 2147483647 h 652"/>
                <a:gd name="T110" fmla="*/ 2147483647 w 718"/>
                <a:gd name="T111" fmla="*/ 2147483647 h 652"/>
                <a:gd name="T112" fmla="*/ 2147483647 w 718"/>
                <a:gd name="T113" fmla="*/ 2147483647 h 652"/>
                <a:gd name="T114" fmla="*/ 2147483647 w 718"/>
                <a:gd name="T115" fmla="*/ 2147483647 h 652"/>
                <a:gd name="T116" fmla="*/ 2147483647 w 718"/>
                <a:gd name="T117" fmla="*/ 2147483647 h 652"/>
                <a:gd name="T118" fmla="*/ 2147483647 w 718"/>
                <a:gd name="T119" fmla="*/ 2147483647 h 652"/>
                <a:gd name="T120" fmla="*/ 2147483647 w 718"/>
                <a:gd name="T121" fmla="*/ 2147483647 h 652"/>
                <a:gd name="T122" fmla="*/ 2147483647 w 718"/>
                <a:gd name="T123" fmla="*/ 2147483647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8"/>
                <a:gd name="T187" fmla="*/ 0 h 652"/>
                <a:gd name="T188" fmla="*/ 718 w 718"/>
                <a:gd name="T189" fmla="*/ 652 h 6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8" name="山东"/>
            <p:cNvSpPr>
              <a:spLocks noChangeArrowheads="1"/>
            </p:cNvSpPr>
            <p:nvPr/>
          </p:nvSpPr>
          <p:spPr bwMode="auto">
            <a:xfrm>
              <a:off x="4293029" y="2094597"/>
              <a:ext cx="776970" cy="486949"/>
            </a:xfrm>
            <a:custGeom>
              <a:avLst/>
              <a:gdLst>
                <a:gd name="T0" fmla="*/ 2147483647 w 434"/>
                <a:gd name="T1" fmla="*/ 2147483647 h 272"/>
                <a:gd name="T2" fmla="*/ 2147483647 w 434"/>
                <a:gd name="T3" fmla="*/ 2147483647 h 272"/>
                <a:gd name="T4" fmla="*/ 2147483647 w 434"/>
                <a:gd name="T5" fmla="*/ 0 h 272"/>
                <a:gd name="T6" fmla="*/ 2147483647 w 434"/>
                <a:gd name="T7" fmla="*/ 2147483647 h 272"/>
                <a:gd name="T8" fmla="*/ 2147483647 w 434"/>
                <a:gd name="T9" fmla="*/ 2147483647 h 272"/>
                <a:gd name="T10" fmla="*/ 2147483647 w 434"/>
                <a:gd name="T11" fmla="*/ 2147483647 h 272"/>
                <a:gd name="T12" fmla="*/ 2147483647 w 434"/>
                <a:gd name="T13" fmla="*/ 2147483647 h 272"/>
                <a:gd name="T14" fmla="*/ 2147483647 w 434"/>
                <a:gd name="T15" fmla="*/ 2147483647 h 272"/>
                <a:gd name="T16" fmla="*/ 2147483647 w 434"/>
                <a:gd name="T17" fmla="*/ 0 h 272"/>
                <a:gd name="T18" fmla="*/ 2147483647 w 434"/>
                <a:gd name="T19" fmla="*/ 2147483647 h 272"/>
                <a:gd name="T20" fmla="*/ 2147483647 w 434"/>
                <a:gd name="T21" fmla="*/ 2147483647 h 272"/>
                <a:gd name="T22" fmla="*/ 2147483647 w 434"/>
                <a:gd name="T23" fmla="*/ 2147483647 h 272"/>
                <a:gd name="T24" fmla="*/ 2147483647 w 434"/>
                <a:gd name="T25" fmla="*/ 2147483647 h 272"/>
                <a:gd name="T26" fmla="*/ 2147483647 w 434"/>
                <a:gd name="T27" fmla="*/ 2147483647 h 272"/>
                <a:gd name="T28" fmla="*/ 2147483647 w 434"/>
                <a:gd name="T29" fmla="*/ 2147483647 h 272"/>
                <a:gd name="T30" fmla="*/ 2147483647 w 434"/>
                <a:gd name="T31" fmla="*/ 2147483647 h 272"/>
                <a:gd name="T32" fmla="*/ 0 w 434"/>
                <a:gd name="T33" fmla="*/ 2147483647 h 272"/>
                <a:gd name="T34" fmla="*/ 2147483647 w 434"/>
                <a:gd name="T35" fmla="*/ 2147483647 h 272"/>
                <a:gd name="T36" fmla="*/ 2147483647 w 434"/>
                <a:gd name="T37" fmla="*/ 2147483647 h 272"/>
                <a:gd name="T38" fmla="*/ 2147483647 w 434"/>
                <a:gd name="T39" fmla="*/ 2147483647 h 272"/>
                <a:gd name="T40" fmla="*/ 2147483647 w 434"/>
                <a:gd name="T41" fmla="*/ 2147483647 h 272"/>
                <a:gd name="T42" fmla="*/ 2147483647 w 434"/>
                <a:gd name="T43" fmla="*/ 2147483647 h 272"/>
                <a:gd name="T44" fmla="*/ 2147483647 w 434"/>
                <a:gd name="T45" fmla="*/ 2147483647 h 272"/>
                <a:gd name="T46" fmla="*/ 2147483647 w 434"/>
                <a:gd name="T47" fmla="*/ 2147483647 h 272"/>
                <a:gd name="T48" fmla="*/ 2147483647 w 434"/>
                <a:gd name="T49" fmla="*/ 2147483647 h 272"/>
                <a:gd name="T50" fmla="*/ 2147483647 w 434"/>
                <a:gd name="T51" fmla="*/ 2147483647 h 272"/>
                <a:gd name="T52" fmla="*/ 2147483647 w 434"/>
                <a:gd name="T53" fmla="*/ 2147483647 h 272"/>
                <a:gd name="T54" fmla="*/ 2147483647 w 434"/>
                <a:gd name="T55" fmla="*/ 2147483647 h 272"/>
                <a:gd name="T56" fmla="*/ 2147483647 w 434"/>
                <a:gd name="T57" fmla="*/ 2147483647 h 272"/>
                <a:gd name="T58" fmla="*/ 2147483647 w 434"/>
                <a:gd name="T59" fmla="*/ 2147483647 h 272"/>
                <a:gd name="T60" fmla="*/ 2147483647 w 434"/>
                <a:gd name="T61" fmla="*/ 2147483647 h 272"/>
                <a:gd name="T62" fmla="*/ 2147483647 w 434"/>
                <a:gd name="T63" fmla="*/ 2147483647 h 272"/>
                <a:gd name="T64" fmla="*/ 2147483647 w 434"/>
                <a:gd name="T65" fmla="*/ 2147483647 h 272"/>
                <a:gd name="T66" fmla="*/ 2147483647 w 434"/>
                <a:gd name="T67" fmla="*/ 2147483647 h 272"/>
                <a:gd name="T68" fmla="*/ 2147483647 w 434"/>
                <a:gd name="T69" fmla="*/ 2147483647 h 272"/>
                <a:gd name="T70" fmla="*/ 2147483647 w 434"/>
                <a:gd name="T71" fmla="*/ 2147483647 h 272"/>
                <a:gd name="T72" fmla="*/ 2147483647 w 434"/>
                <a:gd name="T73" fmla="*/ 2147483647 h 272"/>
                <a:gd name="T74" fmla="*/ 2147483647 w 434"/>
                <a:gd name="T75" fmla="*/ 2147483647 h 272"/>
                <a:gd name="T76" fmla="*/ 2147483647 w 434"/>
                <a:gd name="T77" fmla="*/ 2147483647 h 272"/>
                <a:gd name="T78" fmla="*/ 2147483647 w 434"/>
                <a:gd name="T79" fmla="*/ 2147483647 h 272"/>
                <a:gd name="T80" fmla="*/ 2147483647 w 434"/>
                <a:gd name="T81" fmla="*/ 2147483647 h 272"/>
                <a:gd name="T82" fmla="*/ 2147483647 w 434"/>
                <a:gd name="T83" fmla="*/ 2147483647 h 272"/>
                <a:gd name="T84" fmla="*/ 2147483647 w 434"/>
                <a:gd name="T85" fmla="*/ 2147483647 h 272"/>
                <a:gd name="T86" fmla="*/ 2147483647 w 434"/>
                <a:gd name="T87" fmla="*/ 2147483647 h 272"/>
                <a:gd name="T88" fmla="*/ 2147483647 w 434"/>
                <a:gd name="T89" fmla="*/ 2147483647 h 272"/>
                <a:gd name="T90" fmla="*/ 2147483647 w 434"/>
                <a:gd name="T91" fmla="*/ 2147483647 h 272"/>
                <a:gd name="T92" fmla="*/ 2147483647 w 434"/>
                <a:gd name="T93" fmla="*/ 2147483647 h 272"/>
                <a:gd name="T94" fmla="*/ 2147483647 w 434"/>
                <a:gd name="T95" fmla="*/ 2147483647 h 272"/>
                <a:gd name="T96" fmla="*/ 2147483647 w 434"/>
                <a:gd name="T97" fmla="*/ 2147483647 h 272"/>
                <a:gd name="T98" fmla="*/ 2147483647 w 434"/>
                <a:gd name="T99" fmla="*/ 2147483647 h 272"/>
                <a:gd name="T100" fmla="*/ 2147483647 w 434"/>
                <a:gd name="T101" fmla="*/ 2147483647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4"/>
                <a:gd name="T154" fmla="*/ 0 h 272"/>
                <a:gd name="T155" fmla="*/ 434 w 434"/>
                <a:gd name="T156" fmla="*/ 272 h 2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69" name="上海"/>
            <p:cNvSpPr>
              <a:spLocks noChangeArrowheads="1"/>
            </p:cNvSpPr>
            <p:nvPr/>
          </p:nvSpPr>
          <p:spPr bwMode="auto">
            <a:xfrm>
              <a:off x="5019872" y="2903792"/>
              <a:ext cx="121737" cy="107415"/>
            </a:xfrm>
            <a:custGeom>
              <a:avLst/>
              <a:gdLst>
                <a:gd name="T0" fmla="*/ 2147483647 w 68"/>
                <a:gd name="T1" fmla="*/ 2147483647 h 60"/>
                <a:gd name="T2" fmla="*/ 2147483647 w 68"/>
                <a:gd name="T3" fmla="*/ 2147483647 h 60"/>
                <a:gd name="T4" fmla="*/ 2147483647 w 68"/>
                <a:gd name="T5" fmla="*/ 2147483647 h 60"/>
                <a:gd name="T6" fmla="*/ 2147483647 w 68"/>
                <a:gd name="T7" fmla="*/ 2147483647 h 60"/>
                <a:gd name="T8" fmla="*/ 2147483647 w 68"/>
                <a:gd name="T9" fmla="*/ 2147483647 h 60"/>
                <a:gd name="T10" fmla="*/ 2147483647 w 68"/>
                <a:gd name="T11" fmla="*/ 2147483647 h 60"/>
                <a:gd name="T12" fmla="*/ 2147483647 w 68"/>
                <a:gd name="T13" fmla="*/ 2147483647 h 60"/>
                <a:gd name="T14" fmla="*/ 2147483647 w 68"/>
                <a:gd name="T15" fmla="*/ 2147483647 h 60"/>
                <a:gd name="T16" fmla="*/ 2147483647 w 68"/>
                <a:gd name="T17" fmla="*/ 0 h 60"/>
                <a:gd name="T18" fmla="*/ 2147483647 w 68"/>
                <a:gd name="T19" fmla="*/ 0 h 60"/>
                <a:gd name="T20" fmla="*/ 2147483647 w 68"/>
                <a:gd name="T21" fmla="*/ 0 h 60"/>
                <a:gd name="T22" fmla="*/ 2147483647 w 68"/>
                <a:gd name="T23" fmla="*/ 2147483647 h 60"/>
                <a:gd name="T24" fmla="*/ 2147483647 w 68"/>
                <a:gd name="T25" fmla="*/ 2147483647 h 60"/>
                <a:gd name="T26" fmla="*/ 2147483647 w 68"/>
                <a:gd name="T27" fmla="*/ 2147483647 h 60"/>
                <a:gd name="T28" fmla="*/ 2147483647 w 68"/>
                <a:gd name="T29" fmla="*/ 2147483647 h 60"/>
                <a:gd name="T30" fmla="*/ 2147483647 w 68"/>
                <a:gd name="T31" fmla="*/ 2147483647 h 60"/>
                <a:gd name="T32" fmla="*/ 0 w 68"/>
                <a:gd name="T33" fmla="*/ 2147483647 h 60"/>
                <a:gd name="T34" fmla="*/ 2147483647 w 68"/>
                <a:gd name="T35" fmla="*/ 2147483647 h 60"/>
                <a:gd name="T36" fmla="*/ 2147483647 w 68"/>
                <a:gd name="T37" fmla="*/ 2147483647 h 60"/>
                <a:gd name="T38" fmla="*/ 2147483647 w 68"/>
                <a:gd name="T39" fmla="*/ 2147483647 h 60"/>
                <a:gd name="T40" fmla="*/ 2147483647 w 68"/>
                <a:gd name="T41" fmla="*/ 2147483647 h 60"/>
                <a:gd name="T42" fmla="*/ 2147483647 w 68"/>
                <a:gd name="T43" fmla="*/ 2147483647 h 60"/>
                <a:gd name="T44" fmla="*/ 2147483647 w 68"/>
                <a:gd name="T45" fmla="*/ 2147483647 h 60"/>
                <a:gd name="T46" fmla="*/ 2147483647 w 68"/>
                <a:gd name="T47" fmla="*/ 2147483647 h 60"/>
                <a:gd name="T48" fmla="*/ 2147483647 w 68"/>
                <a:gd name="T49" fmla="*/ 2147483647 h 60"/>
                <a:gd name="T50" fmla="*/ 2147483647 w 68"/>
                <a:gd name="T51" fmla="*/ 2147483647 h 60"/>
                <a:gd name="T52" fmla="*/ 2147483647 w 68"/>
                <a:gd name="T53" fmla="*/ 2147483647 h 60"/>
                <a:gd name="T54" fmla="*/ 2147483647 w 68"/>
                <a:gd name="T55" fmla="*/ 2147483647 h 60"/>
                <a:gd name="T56" fmla="*/ 2147483647 w 68"/>
                <a:gd name="T57" fmla="*/ 2147483647 h 60"/>
                <a:gd name="T58" fmla="*/ 2147483647 w 68"/>
                <a:gd name="T59" fmla="*/ 2147483647 h 60"/>
                <a:gd name="T60" fmla="*/ 2147483647 w 68"/>
                <a:gd name="T61" fmla="*/ 2147483647 h 60"/>
                <a:gd name="T62" fmla="*/ 2147483647 w 68"/>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
                <a:gd name="T97" fmla="*/ 0 h 60"/>
                <a:gd name="T98" fmla="*/ 68 w 6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70" name="江苏"/>
            <p:cNvSpPr>
              <a:spLocks noChangeArrowheads="1"/>
            </p:cNvSpPr>
            <p:nvPr/>
          </p:nvSpPr>
          <p:spPr bwMode="auto">
            <a:xfrm>
              <a:off x="4450571" y="2492033"/>
              <a:ext cx="676716" cy="522754"/>
            </a:xfrm>
            <a:custGeom>
              <a:avLst/>
              <a:gdLst>
                <a:gd name="T0" fmla="*/ 2147483647 w 378"/>
                <a:gd name="T1" fmla="*/ 2147483647 h 292"/>
                <a:gd name="T2" fmla="*/ 2147483647 w 378"/>
                <a:gd name="T3" fmla="*/ 2147483647 h 292"/>
                <a:gd name="T4" fmla="*/ 2147483647 w 378"/>
                <a:gd name="T5" fmla="*/ 2147483647 h 292"/>
                <a:gd name="T6" fmla="*/ 2147483647 w 378"/>
                <a:gd name="T7" fmla="*/ 2147483647 h 292"/>
                <a:gd name="T8" fmla="*/ 2147483647 w 378"/>
                <a:gd name="T9" fmla="*/ 2147483647 h 292"/>
                <a:gd name="T10" fmla="*/ 2147483647 w 378"/>
                <a:gd name="T11" fmla="*/ 0 h 292"/>
                <a:gd name="T12" fmla="*/ 2147483647 w 378"/>
                <a:gd name="T13" fmla="*/ 2147483647 h 292"/>
                <a:gd name="T14" fmla="*/ 2147483647 w 378"/>
                <a:gd name="T15" fmla="*/ 2147483647 h 292"/>
                <a:gd name="T16" fmla="*/ 2147483647 w 378"/>
                <a:gd name="T17" fmla="*/ 2147483647 h 292"/>
                <a:gd name="T18" fmla="*/ 2147483647 w 378"/>
                <a:gd name="T19" fmla="*/ 2147483647 h 292"/>
                <a:gd name="T20" fmla="*/ 2147483647 w 378"/>
                <a:gd name="T21" fmla="*/ 2147483647 h 292"/>
                <a:gd name="T22" fmla="*/ 2147483647 w 378"/>
                <a:gd name="T23" fmla="*/ 2147483647 h 292"/>
                <a:gd name="T24" fmla="*/ 2147483647 w 378"/>
                <a:gd name="T25" fmla="*/ 2147483647 h 292"/>
                <a:gd name="T26" fmla="*/ 2147483647 w 378"/>
                <a:gd name="T27" fmla="*/ 2147483647 h 292"/>
                <a:gd name="T28" fmla="*/ 2147483647 w 378"/>
                <a:gd name="T29" fmla="*/ 2147483647 h 292"/>
                <a:gd name="T30" fmla="*/ 2147483647 w 378"/>
                <a:gd name="T31" fmla="*/ 2147483647 h 292"/>
                <a:gd name="T32" fmla="*/ 2147483647 w 378"/>
                <a:gd name="T33" fmla="*/ 2147483647 h 292"/>
                <a:gd name="T34" fmla="*/ 2147483647 w 378"/>
                <a:gd name="T35" fmla="*/ 2147483647 h 292"/>
                <a:gd name="T36" fmla="*/ 2147483647 w 378"/>
                <a:gd name="T37" fmla="*/ 2147483647 h 292"/>
                <a:gd name="T38" fmla="*/ 2147483647 w 378"/>
                <a:gd name="T39" fmla="*/ 2147483647 h 292"/>
                <a:gd name="T40" fmla="*/ 2147483647 w 378"/>
                <a:gd name="T41" fmla="*/ 2147483647 h 292"/>
                <a:gd name="T42" fmla="*/ 2147483647 w 378"/>
                <a:gd name="T43" fmla="*/ 2147483647 h 292"/>
                <a:gd name="T44" fmla="*/ 2147483647 w 378"/>
                <a:gd name="T45" fmla="*/ 2147483647 h 292"/>
                <a:gd name="T46" fmla="*/ 2147483647 w 378"/>
                <a:gd name="T47" fmla="*/ 2147483647 h 292"/>
                <a:gd name="T48" fmla="*/ 2147483647 w 378"/>
                <a:gd name="T49" fmla="*/ 2147483647 h 292"/>
                <a:gd name="T50" fmla="*/ 2147483647 w 378"/>
                <a:gd name="T51" fmla="*/ 2147483647 h 292"/>
                <a:gd name="T52" fmla="*/ 2147483647 w 378"/>
                <a:gd name="T53" fmla="*/ 2147483647 h 292"/>
                <a:gd name="T54" fmla="*/ 2147483647 w 378"/>
                <a:gd name="T55" fmla="*/ 2147483647 h 292"/>
                <a:gd name="T56" fmla="*/ 2147483647 w 378"/>
                <a:gd name="T57" fmla="*/ 2147483647 h 292"/>
                <a:gd name="T58" fmla="*/ 2147483647 w 378"/>
                <a:gd name="T59" fmla="*/ 2147483647 h 292"/>
                <a:gd name="T60" fmla="*/ 2147483647 w 378"/>
                <a:gd name="T61" fmla="*/ 2147483647 h 292"/>
                <a:gd name="T62" fmla="*/ 2147483647 w 378"/>
                <a:gd name="T63" fmla="*/ 2147483647 h 292"/>
                <a:gd name="T64" fmla="*/ 2147483647 w 378"/>
                <a:gd name="T65" fmla="*/ 2147483647 h 292"/>
                <a:gd name="T66" fmla="*/ 2147483647 w 378"/>
                <a:gd name="T67" fmla="*/ 2147483647 h 292"/>
                <a:gd name="T68" fmla="*/ 2147483647 w 378"/>
                <a:gd name="T69" fmla="*/ 2147483647 h 292"/>
                <a:gd name="T70" fmla="*/ 2147483647 w 378"/>
                <a:gd name="T71" fmla="*/ 2147483647 h 292"/>
                <a:gd name="T72" fmla="*/ 2147483647 w 378"/>
                <a:gd name="T73" fmla="*/ 2147483647 h 292"/>
                <a:gd name="T74" fmla="*/ 2147483647 w 378"/>
                <a:gd name="T75" fmla="*/ 2147483647 h 292"/>
                <a:gd name="T76" fmla="*/ 2147483647 w 378"/>
                <a:gd name="T77" fmla="*/ 2147483647 h 292"/>
                <a:gd name="T78" fmla="*/ 2147483647 w 378"/>
                <a:gd name="T79" fmla="*/ 2147483647 h 292"/>
                <a:gd name="T80" fmla="*/ 2147483647 w 378"/>
                <a:gd name="T81" fmla="*/ 2147483647 h 292"/>
                <a:gd name="T82" fmla="*/ 2147483647 w 378"/>
                <a:gd name="T83" fmla="*/ 2147483647 h 292"/>
                <a:gd name="T84" fmla="*/ 2147483647 w 378"/>
                <a:gd name="T85" fmla="*/ 2147483647 h 292"/>
                <a:gd name="T86" fmla="*/ 2147483647 w 378"/>
                <a:gd name="T87" fmla="*/ 2147483647 h 292"/>
                <a:gd name="T88" fmla="*/ 2147483647 w 378"/>
                <a:gd name="T89" fmla="*/ 2147483647 h 292"/>
                <a:gd name="T90" fmla="*/ 2147483647 w 378"/>
                <a:gd name="T91" fmla="*/ 2147483647 h 292"/>
                <a:gd name="T92" fmla="*/ 2147483647 w 378"/>
                <a:gd name="T93" fmla="*/ 2147483647 h 292"/>
                <a:gd name="T94" fmla="*/ 2147483647 w 378"/>
                <a:gd name="T95" fmla="*/ 2147483647 h 292"/>
                <a:gd name="T96" fmla="*/ 2147483647 w 378"/>
                <a:gd name="T97" fmla="*/ 2147483647 h 292"/>
                <a:gd name="T98" fmla="*/ 2147483647 w 378"/>
                <a:gd name="T99" fmla="*/ 2147483647 h 292"/>
                <a:gd name="T100" fmla="*/ 2147483647 w 378"/>
                <a:gd name="T101" fmla="*/ 2147483647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8"/>
                <a:gd name="T154" fmla="*/ 0 h 292"/>
                <a:gd name="T155" fmla="*/ 378 w 378"/>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71" name="河北"/>
            <p:cNvSpPr>
              <a:spLocks noChangeArrowheads="1"/>
            </p:cNvSpPr>
            <p:nvPr/>
          </p:nvSpPr>
          <p:spPr bwMode="auto">
            <a:xfrm>
              <a:off x="4096101" y="1493072"/>
              <a:ext cx="630169" cy="898707"/>
            </a:xfrm>
            <a:custGeom>
              <a:avLst/>
              <a:gdLst>
                <a:gd name="T0" fmla="*/ 2147483647 w 352"/>
                <a:gd name="T1" fmla="*/ 2147483647 h 502"/>
                <a:gd name="T2" fmla="*/ 2147483647 w 352"/>
                <a:gd name="T3" fmla="*/ 2147483647 h 502"/>
                <a:gd name="T4" fmla="*/ 2147483647 w 352"/>
                <a:gd name="T5" fmla="*/ 2147483647 h 502"/>
                <a:gd name="T6" fmla="*/ 2147483647 w 352"/>
                <a:gd name="T7" fmla="*/ 2147483647 h 502"/>
                <a:gd name="T8" fmla="*/ 2147483647 w 352"/>
                <a:gd name="T9" fmla="*/ 2147483647 h 502"/>
                <a:gd name="T10" fmla="*/ 2147483647 w 352"/>
                <a:gd name="T11" fmla="*/ 2147483647 h 502"/>
                <a:gd name="T12" fmla="*/ 2147483647 w 352"/>
                <a:gd name="T13" fmla="*/ 2147483647 h 502"/>
                <a:gd name="T14" fmla="*/ 2147483647 w 352"/>
                <a:gd name="T15" fmla="*/ 2147483647 h 502"/>
                <a:gd name="T16" fmla="*/ 2147483647 w 352"/>
                <a:gd name="T17" fmla="*/ 2147483647 h 502"/>
                <a:gd name="T18" fmla="*/ 2147483647 w 352"/>
                <a:gd name="T19" fmla="*/ 2147483647 h 502"/>
                <a:gd name="T20" fmla="*/ 2147483647 w 352"/>
                <a:gd name="T21" fmla="*/ 2147483647 h 502"/>
                <a:gd name="T22" fmla="*/ 2147483647 w 352"/>
                <a:gd name="T23" fmla="*/ 2147483647 h 502"/>
                <a:gd name="T24" fmla="*/ 2147483647 w 352"/>
                <a:gd name="T25" fmla="*/ 2147483647 h 502"/>
                <a:gd name="T26" fmla="*/ 2147483647 w 352"/>
                <a:gd name="T27" fmla="*/ 2147483647 h 502"/>
                <a:gd name="T28" fmla="*/ 2147483647 w 352"/>
                <a:gd name="T29" fmla="*/ 2147483647 h 502"/>
                <a:gd name="T30" fmla="*/ 2147483647 w 352"/>
                <a:gd name="T31" fmla="*/ 2147483647 h 502"/>
                <a:gd name="T32" fmla="*/ 2147483647 w 352"/>
                <a:gd name="T33" fmla="*/ 2147483647 h 502"/>
                <a:gd name="T34" fmla="*/ 2147483647 w 352"/>
                <a:gd name="T35" fmla="*/ 2147483647 h 502"/>
                <a:gd name="T36" fmla="*/ 2147483647 w 352"/>
                <a:gd name="T37" fmla="*/ 2147483647 h 502"/>
                <a:gd name="T38" fmla="*/ 2147483647 w 352"/>
                <a:gd name="T39" fmla="*/ 2147483647 h 502"/>
                <a:gd name="T40" fmla="*/ 2147483647 w 352"/>
                <a:gd name="T41" fmla="*/ 2147483647 h 502"/>
                <a:gd name="T42" fmla="*/ 2147483647 w 352"/>
                <a:gd name="T43" fmla="*/ 2147483647 h 502"/>
                <a:gd name="T44" fmla="*/ 2147483647 w 352"/>
                <a:gd name="T45" fmla="*/ 2147483647 h 502"/>
                <a:gd name="T46" fmla="*/ 2147483647 w 352"/>
                <a:gd name="T47" fmla="*/ 2147483647 h 502"/>
                <a:gd name="T48" fmla="*/ 2147483647 w 352"/>
                <a:gd name="T49" fmla="*/ 2147483647 h 502"/>
                <a:gd name="T50" fmla="*/ 2147483647 w 352"/>
                <a:gd name="T51" fmla="*/ 2147483647 h 502"/>
                <a:gd name="T52" fmla="*/ 2147483647 w 352"/>
                <a:gd name="T53" fmla="*/ 2147483647 h 502"/>
                <a:gd name="T54" fmla="*/ 2147483647 w 352"/>
                <a:gd name="T55" fmla="*/ 2147483647 h 502"/>
                <a:gd name="T56" fmla="*/ 2147483647 w 352"/>
                <a:gd name="T57" fmla="*/ 2147483647 h 502"/>
                <a:gd name="T58" fmla="*/ 2147483647 w 352"/>
                <a:gd name="T59" fmla="*/ 2147483647 h 502"/>
                <a:gd name="T60" fmla="*/ 2147483647 w 352"/>
                <a:gd name="T61" fmla="*/ 2147483647 h 502"/>
                <a:gd name="T62" fmla="*/ 2147483647 w 352"/>
                <a:gd name="T63" fmla="*/ 2147483647 h 502"/>
                <a:gd name="T64" fmla="*/ 2147483647 w 352"/>
                <a:gd name="T65" fmla="*/ 2147483647 h 502"/>
                <a:gd name="T66" fmla="*/ 2147483647 w 352"/>
                <a:gd name="T67" fmla="*/ 2147483647 h 502"/>
                <a:gd name="T68" fmla="*/ 2147483647 w 352"/>
                <a:gd name="T69" fmla="*/ 2147483647 h 502"/>
                <a:gd name="T70" fmla="*/ 2147483647 w 352"/>
                <a:gd name="T71" fmla="*/ 2147483647 h 502"/>
                <a:gd name="T72" fmla="*/ 2147483647 w 352"/>
                <a:gd name="T73" fmla="*/ 2147483647 h 502"/>
                <a:gd name="T74" fmla="*/ 2147483647 w 352"/>
                <a:gd name="T75" fmla="*/ 2147483647 h 502"/>
                <a:gd name="T76" fmla="*/ 2147483647 w 352"/>
                <a:gd name="T77" fmla="*/ 2147483647 h 502"/>
                <a:gd name="T78" fmla="*/ 2147483647 w 352"/>
                <a:gd name="T79" fmla="*/ 2147483647 h 502"/>
                <a:gd name="T80" fmla="*/ 2147483647 w 352"/>
                <a:gd name="T81" fmla="*/ 2147483647 h 502"/>
                <a:gd name="T82" fmla="*/ 2147483647 w 352"/>
                <a:gd name="T83" fmla="*/ 2147483647 h 502"/>
                <a:gd name="T84" fmla="*/ 2147483647 w 352"/>
                <a:gd name="T85" fmla="*/ 2147483647 h 502"/>
                <a:gd name="T86" fmla="*/ 2147483647 w 352"/>
                <a:gd name="T87" fmla="*/ 2147483647 h 502"/>
                <a:gd name="T88" fmla="*/ 2147483647 w 352"/>
                <a:gd name="T89" fmla="*/ 2147483647 h 502"/>
                <a:gd name="T90" fmla="*/ 2147483647 w 352"/>
                <a:gd name="T91" fmla="*/ 2147483647 h 502"/>
                <a:gd name="T92" fmla="*/ 2147483647 w 352"/>
                <a:gd name="T93" fmla="*/ 2147483647 h 502"/>
                <a:gd name="T94" fmla="*/ 2147483647 w 352"/>
                <a:gd name="T95" fmla="*/ 2147483647 h 502"/>
                <a:gd name="T96" fmla="*/ 2147483647 w 352"/>
                <a:gd name="T97" fmla="*/ 2147483647 h 502"/>
                <a:gd name="T98" fmla="*/ 2147483647 w 352"/>
                <a:gd name="T99" fmla="*/ 2147483647 h 502"/>
                <a:gd name="T100" fmla="*/ 2147483647 w 352"/>
                <a:gd name="T101" fmla="*/ 2147483647 h 502"/>
                <a:gd name="T102" fmla="*/ 2147483647 w 352"/>
                <a:gd name="T103" fmla="*/ 2147483647 h 502"/>
                <a:gd name="T104" fmla="*/ 2147483647 w 352"/>
                <a:gd name="T105" fmla="*/ 2147483647 h 502"/>
                <a:gd name="T106" fmla="*/ 2147483647 w 352"/>
                <a:gd name="T107" fmla="*/ 2147483647 h 502"/>
                <a:gd name="T108" fmla="*/ 2147483647 w 352"/>
                <a:gd name="T109" fmla="*/ 2147483647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2"/>
                <a:gd name="T166" fmla="*/ 0 h 502"/>
                <a:gd name="T167" fmla="*/ 352 w 352"/>
                <a:gd name="T168" fmla="*/ 502 h 5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26672" name="河南"/>
            <p:cNvSpPr>
              <a:spLocks noChangeArrowheads="1"/>
            </p:cNvSpPr>
            <p:nvPr/>
          </p:nvSpPr>
          <p:spPr bwMode="auto">
            <a:xfrm>
              <a:off x="3809660" y="2355974"/>
              <a:ext cx="662394" cy="655233"/>
            </a:xfrm>
            <a:custGeom>
              <a:avLst/>
              <a:gdLst>
                <a:gd name="T0" fmla="*/ 2147483647 w 370"/>
                <a:gd name="T1" fmla="*/ 2147483647 h 366"/>
                <a:gd name="T2" fmla="*/ 0 w 370"/>
                <a:gd name="T3" fmla="*/ 2147483647 h 366"/>
                <a:gd name="T4" fmla="*/ 2147483647 w 370"/>
                <a:gd name="T5" fmla="*/ 2147483647 h 366"/>
                <a:gd name="T6" fmla="*/ 2147483647 w 370"/>
                <a:gd name="T7" fmla="*/ 2147483647 h 366"/>
                <a:gd name="T8" fmla="*/ 2147483647 w 370"/>
                <a:gd name="T9" fmla="*/ 2147483647 h 366"/>
                <a:gd name="T10" fmla="*/ 2147483647 w 370"/>
                <a:gd name="T11" fmla="*/ 2147483647 h 366"/>
                <a:gd name="T12" fmla="*/ 2147483647 w 370"/>
                <a:gd name="T13" fmla="*/ 2147483647 h 366"/>
                <a:gd name="T14" fmla="*/ 2147483647 w 370"/>
                <a:gd name="T15" fmla="*/ 2147483647 h 366"/>
                <a:gd name="T16" fmla="*/ 2147483647 w 370"/>
                <a:gd name="T17" fmla="*/ 2147483647 h 366"/>
                <a:gd name="T18" fmla="*/ 2147483647 w 370"/>
                <a:gd name="T19" fmla="*/ 2147483647 h 366"/>
                <a:gd name="T20" fmla="*/ 2147483647 w 370"/>
                <a:gd name="T21" fmla="*/ 2147483647 h 366"/>
                <a:gd name="T22" fmla="*/ 2147483647 w 370"/>
                <a:gd name="T23" fmla="*/ 2147483647 h 366"/>
                <a:gd name="T24" fmla="*/ 2147483647 w 370"/>
                <a:gd name="T25" fmla="*/ 2147483647 h 366"/>
                <a:gd name="T26" fmla="*/ 2147483647 w 370"/>
                <a:gd name="T27" fmla="*/ 2147483647 h 366"/>
                <a:gd name="T28" fmla="*/ 2147483647 w 370"/>
                <a:gd name="T29" fmla="*/ 2147483647 h 366"/>
                <a:gd name="T30" fmla="*/ 2147483647 w 370"/>
                <a:gd name="T31" fmla="*/ 2147483647 h 366"/>
                <a:gd name="T32" fmla="*/ 2147483647 w 370"/>
                <a:gd name="T33" fmla="*/ 2147483647 h 366"/>
                <a:gd name="T34" fmla="*/ 2147483647 w 370"/>
                <a:gd name="T35" fmla="*/ 2147483647 h 366"/>
                <a:gd name="T36" fmla="*/ 2147483647 w 370"/>
                <a:gd name="T37" fmla="*/ 2147483647 h 366"/>
                <a:gd name="T38" fmla="*/ 2147483647 w 370"/>
                <a:gd name="T39" fmla="*/ 2147483647 h 366"/>
                <a:gd name="T40" fmla="*/ 2147483647 w 370"/>
                <a:gd name="T41" fmla="*/ 2147483647 h 366"/>
                <a:gd name="T42" fmla="*/ 2147483647 w 370"/>
                <a:gd name="T43" fmla="*/ 2147483647 h 366"/>
                <a:gd name="T44" fmla="*/ 2147483647 w 370"/>
                <a:gd name="T45" fmla="*/ 2147483647 h 366"/>
                <a:gd name="T46" fmla="*/ 2147483647 w 370"/>
                <a:gd name="T47" fmla="*/ 2147483647 h 366"/>
                <a:gd name="T48" fmla="*/ 2147483647 w 370"/>
                <a:gd name="T49" fmla="*/ 2147483647 h 366"/>
                <a:gd name="T50" fmla="*/ 2147483647 w 370"/>
                <a:gd name="T51" fmla="*/ 2147483647 h 366"/>
                <a:gd name="T52" fmla="*/ 2147483647 w 370"/>
                <a:gd name="T53" fmla="*/ 2147483647 h 366"/>
                <a:gd name="T54" fmla="*/ 2147483647 w 370"/>
                <a:gd name="T55" fmla="*/ 2147483647 h 366"/>
                <a:gd name="T56" fmla="*/ 2147483647 w 370"/>
                <a:gd name="T57" fmla="*/ 2147483647 h 366"/>
                <a:gd name="T58" fmla="*/ 2147483647 w 370"/>
                <a:gd name="T59" fmla="*/ 2147483647 h 366"/>
                <a:gd name="T60" fmla="*/ 2147483647 w 370"/>
                <a:gd name="T61" fmla="*/ 2147483647 h 366"/>
                <a:gd name="T62" fmla="*/ 2147483647 w 370"/>
                <a:gd name="T63" fmla="*/ 2147483647 h 366"/>
                <a:gd name="T64" fmla="*/ 2147483647 w 370"/>
                <a:gd name="T65" fmla="*/ 2147483647 h 366"/>
                <a:gd name="T66" fmla="*/ 2147483647 w 370"/>
                <a:gd name="T67" fmla="*/ 2147483647 h 366"/>
                <a:gd name="T68" fmla="*/ 2147483647 w 370"/>
                <a:gd name="T69" fmla="*/ 2147483647 h 366"/>
                <a:gd name="T70" fmla="*/ 2147483647 w 370"/>
                <a:gd name="T71" fmla="*/ 2147483647 h 366"/>
                <a:gd name="T72" fmla="*/ 2147483647 w 370"/>
                <a:gd name="T73" fmla="*/ 2147483647 h 366"/>
                <a:gd name="T74" fmla="*/ 2147483647 w 370"/>
                <a:gd name="T75" fmla="*/ 2147483647 h 366"/>
                <a:gd name="T76" fmla="*/ 2147483647 w 370"/>
                <a:gd name="T77" fmla="*/ 2147483647 h 366"/>
                <a:gd name="T78" fmla="*/ 2147483647 w 370"/>
                <a:gd name="T79" fmla="*/ 2147483647 h 366"/>
                <a:gd name="T80" fmla="*/ 2147483647 w 370"/>
                <a:gd name="T81" fmla="*/ 2147483647 h 366"/>
                <a:gd name="T82" fmla="*/ 2147483647 w 370"/>
                <a:gd name="T83" fmla="*/ 2147483647 h 366"/>
                <a:gd name="T84" fmla="*/ 2147483647 w 370"/>
                <a:gd name="T85" fmla="*/ 2147483647 h 366"/>
                <a:gd name="T86" fmla="*/ 2147483647 w 370"/>
                <a:gd name="T87" fmla="*/ 2147483647 h 366"/>
                <a:gd name="T88" fmla="*/ 2147483647 w 370"/>
                <a:gd name="T89" fmla="*/ 2147483647 h 366"/>
                <a:gd name="T90" fmla="*/ 2147483647 w 370"/>
                <a:gd name="T91" fmla="*/ 2147483647 h 366"/>
                <a:gd name="T92" fmla="*/ 2147483647 w 370"/>
                <a:gd name="T93" fmla="*/ 2147483647 h 366"/>
                <a:gd name="T94" fmla="*/ 2147483647 w 370"/>
                <a:gd name="T95" fmla="*/ 0 h 366"/>
                <a:gd name="T96" fmla="*/ 2147483647 w 370"/>
                <a:gd name="T97" fmla="*/ 2147483647 h 366"/>
                <a:gd name="T98" fmla="*/ 2147483647 w 370"/>
                <a:gd name="T99" fmla="*/ 2147483647 h 366"/>
                <a:gd name="T100" fmla="*/ 2147483647 w 370"/>
                <a:gd name="T101" fmla="*/ 2147483647 h 366"/>
                <a:gd name="T102" fmla="*/ 2147483647 w 370"/>
                <a:gd name="T103" fmla="*/ 2147483647 h 366"/>
                <a:gd name="T104" fmla="*/ 2147483647 w 370"/>
                <a:gd name="T105" fmla="*/ 2147483647 h 366"/>
                <a:gd name="T106" fmla="*/ 2147483647 w 370"/>
                <a:gd name="T107" fmla="*/ 2147483647 h 366"/>
                <a:gd name="T108" fmla="*/ 2147483647 w 370"/>
                <a:gd name="T109" fmla="*/ 2147483647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366"/>
                <a:gd name="T167" fmla="*/ 370 w 370"/>
                <a:gd name="T168" fmla="*/ 366 h 3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73" name="台湾"/>
            <p:cNvSpPr>
              <a:spLocks noChangeArrowheads="1"/>
            </p:cNvSpPr>
            <p:nvPr/>
          </p:nvSpPr>
          <p:spPr bwMode="auto">
            <a:xfrm>
              <a:off x="5055677" y="3755952"/>
              <a:ext cx="189767" cy="458305"/>
            </a:xfrm>
            <a:custGeom>
              <a:avLst/>
              <a:gdLst>
                <a:gd name="T0" fmla="*/ 2147483647 w 106"/>
                <a:gd name="T1" fmla="*/ 0 h 256"/>
                <a:gd name="T2" fmla="*/ 2147483647 w 106"/>
                <a:gd name="T3" fmla="*/ 0 h 256"/>
                <a:gd name="T4" fmla="*/ 2147483647 w 106"/>
                <a:gd name="T5" fmla="*/ 2147483647 h 256"/>
                <a:gd name="T6" fmla="*/ 2147483647 w 106"/>
                <a:gd name="T7" fmla="*/ 2147483647 h 256"/>
                <a:gd name="T8" fmla="*/ 2147483647 w 106"/>
                <a:gd name="T9" fmla="*/ 2147483647 h 256"/>
                <a:gd name="T10" fmla="*/ 2147483647 w 106"/>
                <a:gd name="T11" fmla="*/ 2147483647 h 256"/>
                <a:gd name="T12" fmla="*/ 2147483647 w 106"/>
                <a:gd name="T13" fmla="*/ 2147483647 h 256"/>
                <a:gd name="T14" fmla="*/ 2147483647 w 106"/>
                <a:gd name="T15" fmla="*/ 2147483647 h 256"/>
                <a:gd name="T16" fmla="*/ 2147483647 w 106"/>
                <a:gd name="T17" fmla="*/ 2147483647 h 256"/>
                <a:gd name="T18" fmla="*/ 0 w 106"/>
                <a:gd name="T19" fmla="*/ 2147483647 h 256"/>
                <a:gd name="T20" fmla="*/ 2147483647 w 106"/>
                <a:gd name="T21" fmla="*/ 2147483647 h 256"/>
                <a:gd name="T22" fmla="*/ 2147483647 w 106"/>
                <a:gd name="T23" fmla="*/ 2147483647 h 256"/>
                <a:gd name="T24" fmla="*/ 2147483647 w 106"/>
                <a:gd name="T25" fmla="*/ 2147483647 h 256"/>
                <a:gd name="T26" fmla="*/ 2147483647 w 106"/>
                <a:gd name="T27" fmla="*/ 2147483647 h 256"/>
                <a:gd name="T28" fmla="*/ 2147483647 w 106"/>
                <a:gd name="T29" fmla="*/ 2147483647 h 256"/>
                <a:gd name="T30" fmla="*/ 2147483647 w 106"/>
                <a:gd name="T31" fmla="*/ 2147483647 h 256"/>
                <a:gd name="T32" fmla="*/ 2147483647 w 106"/>
                <a:gd name="T33" fmla="*/ 2147483647 h 256"/>
                <a:gd name="T34" fmla="*/ 2147483647 w 106"/>
                <a:gd name="T35" fmla="*/ 2147483647 h 256"/>
                <a:gd name="T36" fmla="*/ 2147483647 w 106"/>
                <a:gd name="T37" fmla="*/ 2147483647 h 256"/>
                <a:gd name="T38" fmla="*/ 2147483647 w 106"/>
                <a:gd name="T39" fmla="*/ 2147483647 h 256"/>
                <a:gd name="T40" fmla="*/ 2147483647 w 106"/>
                <a:gd name="T41" fmla="*/ 2147483647 h 256"/>
                <a:gd name="T42" fmla="*/ 2147483647 w 106"/>
                <a:gd name="T43" fmla="*/ 2147483647 h 256"/>
                <a:gd name="T44" fmla="*/ 2147483647 w 106"/>
                <a:gd name="T45" fmla="*/ 2147483647 h 256"/>
                <a:gd name="T46" fmla="*/ 2147483647 w 106"/>
                <a:gd name="T47" fmla="*/ 2147483647 h 256"/>
                <a:gd name="T48" fmla="*/ 2147483647 w 106"/>
                <a:gd name="T49" fmla="*/ 2147483647 h 256"/>
                <a:gd name="T50" fmla="*/ 2147483647 w 106"/>
                <a:gd name="T51" fmla="*/ 2147483647 h 256"/>
                <a:gd name="T52" fmla="*/ 2147483647 w 106"/>
                <a:gd name="T53" fmla="*/ 2147483647 h 256"/>
                <a:gd name="T54" fmla="*/ 2147483647 w 106"/>
                <a:gd name="T55" fmla="*/ 2147483647 h 256"/>
                <a:gd name="T56" fmla="*/ 2147483647 w 106"/>
                <a:gd name="T57" fmla="*/ 2147483647 h 256"/>
                <a:gd name="T58" fmla="*/ 2147483647 w 106"/>
                <a:gd name="T59" fmla="*/ 2147483647 h 256"/>
                <a:gd name="T60" fmla="*/ 2147483647 w 106"/>
                <a:gd name="T61" fmla="*/ 2147483647 h 256"/>
                <a:gd name="T62" fmla="*/ 2147483647 w 106"/>
                <a:gd name="T63" fmla="*/ 2147483647 h 256"/>
                <a:gd name="T64" fmla="*/ 2147483647 w 106"/>
                <a:gd name="T65" fmla="*/ 2147483647 h 256"/>
                <a:gd name="T66" fmla="*/ 2147483647 w 106"/>
                <a:gd name="T67" fmla="*/ 2147483647 h 256"/>
                <a:gd name="T68" fmla="*/ 2147483647 w 106"/>
                <a:gd name="T69" fmla="*/ 2147483647 h 256"/>
                <a:gd name="T70" fmla="*/ 2147483647 w 106"/>
                <a:gd name="T71" fmla="*/ 2147483647 h 256"/>
                <a:gd name="T72" fmla="*/ 2147483647 w 106"/>
                <a:gd name="T73" fmla="*/ 2147483647 h 256"/>
                <a:gd name="T74" fmla="*/ 2147483647 w 106"/>
                <a:gd name="T75" fmla="*/ 2147483647 h 256"/>
                <a:gd name="T76" fmla="*/ 2147483647 w 106"/>
                <a:gd name="T77" fmla="*/ 2147483647 h 256"/>
                <a:gd name="T78" fmla="*/ 2147483647 w 106"/>
                <a:gd name="T79" fmla="*/ 2147483647 h 256"/>
                <a:gd name="T80" fmla="*/ 2147483647 w 106"/>
                <a:gd name="T81" fmla="*/ 2147483647 h 256"/>
                <a:gd name="T82" fmla="*/ 2147483647 w 106"/>
                <a:gd name="T83" fmla="*/ 2147483647 h 256"/>
                <a:gd name="T84" fmla="*/ 2147483647 w 106"/>
                <a:gd name="T85" fmla="*/ 2147483647 h 256"/>
                <a:gd name="T86" fmla="*/ 2147483647 w 106"/>
                <a:gd name="T87" fmla="*/ 2147483647 h 256"/>
                <a:gd name="T88" fmla="*/ 2147483647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
                <a:gd name="T136" fmla="*/ 0 h 256"/>
                <a:gd name="T137" fmla="*/ 106 w 106"/>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74" name="海南"/>
            <p:cNvSpPr>
              <a:spLocks noChangeArrowheads="1"/>
            </p:cNvSpPr>
            <p:nvPr/>
          </p:nvSpPr>
          <p:spPr bwMode="auto">
            <a:xfrm>
              <a:off x="3659279" y="4568727"/>
              <a:ext cx="286441" cy="250636"/>
            </a:xfrm>
            <a:custGeom>
              <a:avLst/>
              <a:gdLst>
                <a:gd name="T0" fmla="*/ 2147483647 w 160"/>
                <a:gd name="T1" fmla="*/ 2147483647 h 140"/>
                <a:gd name="T2" fmla="*/ 2147483647 w 160"/>
                <a:gd name="T3" fmla="*/ 2147483647 h 140"/>
                <a:gd name="T4" fmla="*/ 2147483647 w 160"/>
                <a:gd name="T5" fmla="*/ 2147483647 h 140"/>
                <a:gd name="T6" fmla="*/ 2147483647 w 160"/>
                <a:gd name="T7" fmla="*/ 2147483647 h 140"/>
                <a:gd name="T8" fmla="*/ 2147483647 w 160"/>
                <a:gd name="T9" fmla="*/ 2147483647 h 140"/>
                <a:gd name="T10" fmla="*/ 2147483647 w 160"/>
                <a:gd name="T11" fmla="*/ 2147483647 h 140"/>
                <a:gd name="T12" fmla="*/ 2147483647 w 160"/>
                <a:gd name="T13" fmla="*/ 2147483647 h 140"/>
                <a:gd name="T14" fmla="*/ 2147483647 w 160"/>
                <a:gd name="T15" fmla="*/ 2147483647 h 140"/>
                <a:gd name="T16" fmla="*/ 2147483647 w 160"/>
                <a:gd name="T17" fmla="*/ 2147483647 h 140"/>
                <a:gd name="T18" fmla="*/ 2147483647 w 160"/>
                <a:gd name="T19" fmla="*/ 2147483647 h 140"/>
                <a:gd name="T20" fmla="*/ 2147483647 w 160"/>
                <a:gd name="T21" fmla="*/ 2147483647 h 140"/>
                <a:gd name="T22" fmla="*/ 2147483647 w 160"/>
                <a:gd name="T23" fmla="*/ 2147483647 h 140"/>
                <a:gd name="T24" fmla="*/ 2147483647 w 160"/>
                <a:gd name="T25" fmla="*/ 2147483647 h 140"/>
                <a:gd name="T26" fmla="*/ 0 w 160"/>
                <a:gd name="T27" fmla="*/ 2147483647 h 140"/>
                <a:gd name="T28" fmla="*/ 2147483647 w 160"/>
                <a:gd name="T29" fmla="*/ 2147483647 h 140"/>
                <a:gd name="T30" fmla="*/ 2147483647 w 160"/>
                <a:gd name="T31" fmla="*/ 2147483647 h 140"/>
                <a:gd name="T32" fmla="*/ 2147483647 w 160"/>
                <a:gd name="T33" fmla="*/ 2147483647 h 140"/>
                <a:gd name="T34" fmla="*/ 2147483647 w 160"/>
                <a:gd name="T35" fmla="*/ 2147483647 h 140"/>
                <a:gd name="T36" fmla="*/ 2147483647 w 160"/>
                <a:gd name="T37" fmla="*/ 2147483647 h 140"/>
                <a:gd name="T38" fmla="*/ 2147483647 w 160"/>
                <a:gd name="T39" fmla="*/ 2147483647 h 140"/>
                <a:gd name="T40" fmla="*/ 2147483647 w 160"/>
                <a:gd name="T41" fmla="*/ 2147483647 h 140"/>
                <a:gd name="T42" fmla="*/ 2147483647 w 160"/>
                <a:gd name="T43" fmla="*/ 2147483647 h 140"/>
                <a:gd name="T44" fmla="*/ 2147483647 w 160"/>
                <a:gd name="T45" fmla="*/ 2147483647 h 140"/>
                <a:gd name="T46" fmla="*/ 2147483647 w 160"/>
                <a:gd name="T47" fmla="*/ 2147483647 h 140"/>
                <a:gd name="T48" fmla="*/ 2147483647 w 160"/>
                <a:gd name="T49" fmla="*/ 2147483647 h 140"/>
                <a:gd name="T50" fmla="*/ 2147483647 w 160"/>
                <a:gd name="T51" fmla="*/ 2147483647 h 140"/>
                <a:gd name="T52" fmla="*/ 2147483647 w 160"/>
                <a:gd name="T53" fmla="*/ 2147483647 h 140"/>
                <a:gd name="T54" fmla="*/ 2147483647 w 160"/>
                <a:gd name="T55" fmla="*/ 2147483647 h 140"/>
                <a:gd name="T56" fmla="*/ 2147483647 w 160"/>
                <a:gd name="T57" fmla="*/ 2147483647 h 140"/>
                <a:gd name="T58" fmla="*/ 2147483647 w 160"/>
                <a:gd name="T59" fmla="*/ 2147483647 h 140"/>
                <a:gd name="T60" fmla="*/ 2147483647 w 160"/>
                <a:gd name="T61" fmla="*/ 2147483647 h 140"/>
                <a:gd name="T62" fmla="*/ 2147483647 w 160"/>
                <a:gd name="T63" fmla="*/ 2147483647 h 140"/>
                <a:gd name="T64" fmla="*/ 2147483647 w 160"/>
                <a:gd name="T65" fmla="*/ 2147483647 h 140"/>
                <a:gd name="T66" fmla="*/ 2147483647 w 160"/>
                <a:gd name="T67" fmla="*/ 2147483647 h 140"/>
                <a:gd name="T68" fmla="*/ 2147483647 w 160"/>
                <a:gd name="T69" fmla="*/ 2147483647 h 140"/>
                <a:gd name="T70" fmla="*/ 2147483647 w 160"/>
                <a:gd name="T71" fmla="*/ 2147483647 h 140"/>
                <a:gd name="T72" fmla="*/ 2147483647 w 160"/>
                <a:gd name="T73" fmla="*/ 2147483647 h 140"/>
                <a:gd name="T74" fmla="*/ 2147483647 w 160"/>
                <a:gd name="T75" fmla="*/ 2147483647 h 140"/>
                <a:gd name="T76" fmla="*/ 2147483647 w 160"/>
                <a:gd name="T77" fmla="*/ 2147483647 h 140"/>
                <a:gd name="T78" fmla="*/ 2147483647 w 160"/>
                <a:gd name="T79" fmla="*/ 2147483647 h 140"/>
                <a:gd name="T80" fmla="*/ 2147483647 w 160"/>
                <a:gd name="T81" fmla="*/ 2147483647 h 140"/>
                <a:gd name="T82" fmla="*/ 2147483647 w 160"/>
                <a:gd name="T83" fmla="*/ 0 h 140"/>
                <a:gd name="T84" fmla="*/ 2147483647 w 160"/>
                <a:gd name="T85" fmla="*/ 2147483647 h 140"/>
                <a:gd name="T86" fmla="*/ 2147483647 w 160"/>
                <a:gd name="T87" fmla="*/ 2147483647 h 140"/>
                <a:gd name="T88" fmla="*/ 2147483647 w 160"/>
                <a:gd name="T89" fmla="*/ 2147483647 h 140"/>
                <a:gd name="T90" fmla="*/ 2147483647 w 160"/>
                <a:gd name="T91" fmla="*/ 2147483647 h 140"/>
                <a:gd name="T92" fmla="*/ 2147483647 w 160"/>
                <a:gd name="T93" fmla="*/ 2147483647 h 140"/>
                <a:gd name="T94" fmla="*/ 2147483647 w 160"/>
                <a:gd name="T95" fmla="*/ 2147483647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140"/>
                <a:gd name="T146" fmla="*/ 160 w 160"/>
                <a:gd name="T147" fmla="*/ 140 h 1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grpSp>
      <p:sp>
        <p:nvSpPr>
          <p:cNvPr id="26631" name="矩形 1"/>
          <p:cNvSpPr>
            <a:spLocks noChangeArrowheads="1"/>
          </p:cNvSpPr>
          <p:nvPr/>
        </p:nvSpPr>
        <p:spPr bwMode="auto">
          <a:xfrm>
            <a:off x="6653213"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a:t>
            </a:r>
          </a:p>
        </p:txBody>
      </p:sp>
      <p:sp>
        <p:nvSpPr>
          <p:cNvPr id="26632" name="矩形 78"/>
          <p:cNvSpPr>
            <a:spLocks noChangeArrowheads="1"/>
          </p:cNvSpPr>
          <p:nvPr/>
        </p:nvSpPr>
        <p:spPr bwMode="auto">
          <a:xfrm>
            <a:off x="7035800"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30%</a:t>
            </a:r>
          </a:p>
        </p:txBody>
      </p:sp>
      <p:sp>
        <p:nvSpPr>
          <p:cNvPr id="26633" name="青海"/>
          <p:cNvSpPr>
            <a:spLocks noChangeArrowheads="1"/>
          </p:cNvSpPr>
          <p:nvPr/>
        </p:nvSpPr>
        <p:spPr bwMode="auto">
          <a:xfrm>
            <a:off x="7124700" y="2262188"/>
            <a:ext cx="893763" cy="639762"/>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A5A5A5"/>
          </a:solidFill>
          <a:ln w="3175" cmpd="sng">
            <a:solidFill>
              <a:srgbClr val="262626"/>
            </a:solidFill>
            <a:miter lim="800000"/>
            <a:headEnd/>
            <a:tailEnd/>
          </a:ln>
        </p:spPr>
        <p:txBody>
          <a:bodyPr/>
          <a:lstStyle/>
          <a:p>
            <a:endParaRPr lang="zh-CN" altLang="en-US"/>
          </a:p>
        </p:txBody>
      </p:sp>
      <p:sp>
        <p:nvSpPr>
          <p:cNvPr id="26634" name="山西"/>
          <p:cNvSpPr>
            <a:spLocks noChangeArrowheads="1"/>
          </p:cNvSpPr>
          <p:nvPr/>
        </p:nvSpPr>
        <p:spPr bwMode="auto">
          <a:xfrm>
            <a:off x="10788650" y="2098675"/>
            <a:ext cx="447675" cy="979488"/>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A5A5A5"/>
          </a:solidFill>
          <a:ln w="3175" cmpd="sng">
            <a:solidFill>
              <a:srgbClr val="262626"/>
            </a:solidFill>
            <a:miter lim="800000"/>
            <a:headEnd/>
            <a:tailEnd/>
          </a:ln>
        </p:spPr>
        <p:txBody>
          <a:bodyPr/>
          <a:lstStyle/>
          <a:p>
            <a:endParaRPr lang="zh-CN" altLang="en-US"/>
          </a:p>
        </p:txBody>
      </p:sp>
      <p:sp>
        <p:nvSpPr>
          <p:cNvPr id="26635" name="湖南"/>
          <p:cNvSpPr>
            <a:spLocks noChangeArrowheads="1"/>
          </p:cNvSpPr>
          <p:nvPr/>
        </p:nvSpPr>
        <p:spPr bwMode="auto">
          <a:xfrm>
            <a:off x="8972550" y="2212975"/>
            <a:ext cx="646113" cy="752475"/>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6" name="矩形 82"/>
          <p:cNvSpPr>
            <a:spLocks noChangeArrowheads="1"/>
          </p:cNvSpPr>
          <p:nvPr/>
        </p:nvSpPr>
        <p:spPr bwMode="auto">
          <a:xfrm>
            <a:off x="8759825" y="330835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40%</a:t>
            </a:r>
          </a:p>
        </p:txBody>
      </p:sp>
      <p:sp>
        <p:nvSpPr>
          <p:cNvPr id="26637" name="矩形 83"/>
          <p:cNvSpPr>
            <a:spLocks noChangeArrowheads="1"/>
          </p:cNvSpPr>
          <p:nvPr/>
        </p:nvSpPr>
        <p:spPr bwMode="auto">
          <a:xfrm>
            <a:off x="10475913"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30%</a:t>
            </a:r>
          </a:p>
        </p:txBody>
      </p:sp>
      <p:sp>
        <p:nvSpPr>
          <p:cNvPr id="26638" name="矩形 1"/>
          <p:cNvSpPr>
            <a:spLocks noChangeArrowheads="1"/>
          </p:cNvSpPr>
          <p:nvPr/>
        </p:nvSpPr>
        <p:spPr bwMode="auto">
          <a:xfrm>
            <a:off x="8377238"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a:t>
            </a:r>
          </a:p>
        </p:txBody>
      </p:sp>
      <p:sp>
        <p:nvSpPr>
          <p:cNvPr id="26639" name="矩形 1"/>
          <p:cNvSpPr>
            <a:spLocks noChangeArrowheads="1"/>
          </p:cNvSpPr>
          <p:nvPr/>
        </p:nvSpPr>
        <p:spPr bwMode="auto">
          <a:xfrm>
            <a:off x="10093325" y="3910013"/>
            <a:ext cx="1838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a:t>
            </a:r>
          </a:p>
        </p:txBody>
      </p:sp>
      <p:sp>
        <p:nvSpPr>
          <p:cNvPr id="26640" name="直接连接符 86"/>
          <p:cNvSpPr>
            <a:spLocks noChangeShapeType="1"/>
          </p:cNvSpPr>
          <p:nvPr/>
        </p:nvSpPr>
        <p:spPr bwMode="auto">
          <a:xfrm>
            <a:off x="6867525" y="4760913"/>
            <a:ext cx="4886325" cy="0"/>
          </a:xfrm>
          <a:prstGeom prst="line">
            <a:avLst/>
          </a:prstGeom>
          <a:noFill/>
          <a:ln w="6350">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641" name="文本框 87"/>
          <p:cNvSpPr>
            <a:spLocks noChangeArrowheads="1"/>
          </p:cNvSpPr>
          <p:nvPr/>
        </p:nvSpPr>
        <p:spPr bwMode="auto">
          <a:xfrm>
            <a:off x="6867525" y="4984750"/>
            <a:ext cx="1408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42" name="TextBox 15"/>
          <p:cNvSpPr>
            <a:spLocks noChangeArrowheads="1"/>
          </p:cNvSpPr>
          <p:nvPr/>
        </p:nvSpPr>
        <p:spPr bwMode="auto">
          <a:xfrm>
            <a:off x="6867525" y="5284788"/>
            <a:ext cx="48164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536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5365"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椭圆 1"/>
          <p:cNvSpPr>
            <a:spLocks noChangeArrowheads="1"/>
          </p:cNvSpPr>
          <p:nvPr/>
        </p:nvSpPr>
        <p:spPr bwMode="auto">
          <a:xfrm>
            <a:off x="1489075" y="2746375"/>
            <a:ext cx="2251075" cy="2406650"/>
          </a:xfrm>
          <a:custGeom>
            <a:avLst/>
            <a:gdLst>
              <a:gd name="T0" fmla="*/ 3284845 w 1751265"/>
              <a:gd name="T1" fmla="*/ 0 h 1872208"/>
              <a:gd name="T2" fmla="*/ 6145289 w 1751265"/>
              <a:gd name="T3" fmla="*/ 1673508 h 1872208"/>
              <a:gd name="T4" fmla="*/ 5688279 w 1751265"/>
              <a:gd name="T5" fmla="*/ 3339317 h 1872208"/>
              <a:gd name="T6" fmla="*/ 6112680 w 1751265"/>
              <a:gd name="T7" fmla="*/ 4951437 h 1872208"/>
              <a:gd name="T8" fmla="*/ 3284845 w 1751265"/>
              <a:gd name="T9" fmla="*/ 6571254 h 1872208"/>
              <a:gd name="T10" fmla="*/ 0 w 1751265"/>
              <a:gd name="T11" fmla="*/ 3285626 h 1872208"/>
              <a:gd name="T12" fmla="*/ 328484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67" name="椭圆 2"/>
          <p:cNvSpPr>
            <a:spLocks noChangeArrowheads="1"/>
          </p:cNvSpPr>
          <p:nvPr/>
        </p:nvSpPr>
        <p:spPr bwMode="auto">
          <a:xfrm>
            <a:off x="8245475" y="2765425"/>
            <a:ext cx="2406650" cy="240665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endParaRPr lang="zh-CN" altLang="zh-CN">
              <a:solidFill>
                <a:srgbClr val="FFFFFF"/>
              </a:solidFill>
              <a:latin typeface="宋体" panose="02010600030101010101" pitchFamily="2" charset="-122"/>
              <a:sym typeface="宋体" panose="02010600030101010101" pitchFamily="2" charset="-122"/>
            </a:endParaRPr>
          </a:p>
        </p:txBody>
      </p:sp>
      <p:sp>
        <p:nvSpPr>
          <p:cNvPr id="15368" name="椭圆 1"/>
          <p:cNvSpPr>
            <a:spLocks noChangeArrowheads="1"/>
          </p:cNvSpPr>
          <p:nvPr/>
        </p:nvSpPr>
        <p:spPr bwMode="auto">
          <a:xfrm>
            <a:off x="3740150" y="2765425"/>
            <a:ext cx="2251075" cy="2406650"/>
          </a:xfrm>
          <a:custGeom>
            <a:avLst/>
            <a:gdLst>
              <a:gd name="T0" fmla="*/ 3284845 w 1751265"/>
              <a:gd name="T1" fmla="*/ 0 h 1872208"/>
              <a:gd name="T2" fmla="*/ 6145289 w 1751265"/>
              <a:gd name="T3" fmla="*/ 1673508 h 1872208"/>
              <a:gd name="T4" fmla="*/ 5688279 w 1751265"/>
              <a:gd name="T5" fmla="*/ 3339317 h 1872208"/>
              <a:gd name="T6" fmla="*/ 6112680 w 1751265"/>
              <a:gd name="T7" fmla="*/ 4951437 h 1872208"/>
              <a:gd name="T8" fmla="*/ 3284845 w 1751265"/>
              <a:gd name="T9" fmla="*/ 6571254 h 1872208"/>
              <a:gd name="T10" fmla="*/ 0 w 1751265"/>
              <a:gd name="T11" fmla="*/ 3285626 h 1872208"/>
              <a:gd name="T12" fmla="*/ 328484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69" name="椭圆 1"/>
          <p:cNvSpPr>
            <a:spLocks noChangeArrowheads="1"/>
          </p:cNvSpPr>
          <p:nvPr/>
        </p:nvSpPr>
        <p:spPr bwMode="auto">
          <a:xfrm>
            <a:off x="5991225" y="2765425"/>
            <a:ext cx="2251075" cy="2406650"/>
          </a:xfrm>
          <a:custGeom>
            <a:avLst/>
            <a:gdLst>
              <a:gd name="T0" fmla="*/ 3284845 w 1751265"/>
              <a:gd name="T1" fmla="*/ 0 h 1872208"/>
              <a:gd name="T2" fmla="*/ 6145289 w 1751265"/>
              <a:gd name="T3" fmla="*/ 1673508 h 1872208"/>
              <a:gd name="T4" fmla="*/ 5688279 w 1751265"/>
              <a:gd name="T5" fmla="*/ 3339317 h 1872208"/>
              <a:gd name="T6" fmla="*/ 6112680 w 1751265"/>
              <a:gd name="T7" fmla="*/ 4951437 h 1872208"/>
              <a:gd name="T8" fmla="*/ 3284845 w 1751265"/>
              <a:gd name="T9" fmla="*/ 6571254 h 1872208"/>
              <a:gd name="T10" fmla="*/ 0 w 1751265"/>
              <a:gd name="T11" fmla="*/ 3285626 h 1872208"/>
              <a:gd name="T12" fmla="*/ 328484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0" name="TextBox 14"/>
          <p:cNvSpPr>
            <a:spLocks noChangeArrowheads="1"/>
          </p:cNvSpPr>
          <p:nvPr/>
        </p:nvSpPr>
        <p:spPr bwMode="auto">
          <a:xfrm>
            <a:off x="2360613" y="2759075"/>
            <a:ext cx="601662"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solidFill>
                  <a:srgbClr val="262626"/>
                </a:solidFill>
                <a:latin typeface="Calibri" panose="020F0502020204030204" pitchFamily="34" charset="0"/>
                <a:sym typeface="Calibri" panose="020F0502020204030204" pitchFamily="34" charset="0"/>
              </a:rPr>
              <a:t>01</a:t>
            </a:r>
            <a:endParaRPr lang="zh-CN" altLang="en-US" sz="3200" b="1">
              <a:solidFill>
                <a:srgbClr val="262626"/>
              </a:solidFill>
              <a:latin typeface="Calibri" panose="020F0502020204030204" pitchFamily="34" charset="0"/>
              <a:sym typeface="宋体" panose="02010600030101010101" pitchFamily="2" charset="-122"/>
            </a:endParaRPr>
          </a:p>
        </p:txBody>
      </p:sp>
      <p:sp>
        <p:nvSpPr>
          <p:cNvPr id="15371" name="TextBox 15"/>
          <p:cNvSpPr>
            <a:spLocks noChangeArrowheads="1"/>
          </p:cNvSpPr>
          <p:nvPr/>
        </p:nvSpPr>
        <p:spPr bwMode="auto">
          <a:xfrm>
            <a:off x="4676775"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solidFill>
                  <a:schemeClr val="bg1"/>
                </a:solidFill>
                <a:latin typeface="Calibri" panose="020F0502020204030204" pitchFamily="34" charset="0"/>
                <a:sym typeface="Calibri" panose="020F0502020204030204" pitchFamily="34" charset="0"/>
              </a:rPr>
              <a:t>02</a:t>
            </a:r>
            <a:endParaRPr lang="zh-CN" altLang="en-US" sz="3200" b="1">
              <a:solidFill>
                <a:schemeClr val="bg1"/>
              </a:solidFill>
              <a:latin typeface="Calibri" panose="020F0502020204030204" pitchFamily="34" charset="0"/>
              <a:sym typeface="宋体" panose="02010600030101010101" pitchFamily="2" charset="-122"/>
            </a:endParaRPr>
          </a:p>
        </p:txBody>
      </p:sp>
      <p:sp>
        <p:nvSpPr>
          <p:cNvPr id="15372" name="TextBox 16"/>
          <p:cNvSpPr>
            <a:spLocks noChangeArrowheads="1"/>
          </p:cNvSpPr>
          <p:nvPr/>
        </p:nvSpPr>
        <p:spPr bwMode="auto">
          <a:xfrm>
            <a:off x="6848475" y="2759075"/>
            <a:ext cx="60166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solidFill>
                  <a:srgbClr val="262626"/>
                </a:solidFill>
                <a:latin typeface="Calibri" panose="020F0502020204030204" pitchFamily="34" charset="0"/>
                <a:sym typeface="Calibri" panose="020F0502020204030204" pitchFamily="34" charset="0"/>
              </a:rPr>
              <a:t>03</a:t>
            </a:r>
            <a:endParaRPr lang="zh-CN" altLang="en-US" sz="3200" b="1">
              <a:solidFill>
                <a:srgbClr val="262626"/>
              </a:solidFill>
              <a:latin typeface="Calibri" panose="020F0502020204030204" pitchFamily="34" charset="0"/>
              <a:sym typeface="宋体" panose="02010600030101010101" pitchFamily="2" charset="-122"/>
            </a:endParaRPr>
          </a:p>
        </p:txBody>
      </p:sp>
      <p:sp>
        <p:nvSpPr>
          <p:cNvPr id="15373" name="TextBox 17"/>
          <p:cNvSpPr>
            <a:spLocks noChangeArrowheads="1"/>
          </p:cNvSpPr>
          <p:nvPr/>
        </p:nvSpPr>
        <p:spPr bwMode="auto">
          <a:xfrm>
            <a:off x="9209088" y="2759075"/>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en-US" altLang="zh-CN" sz="3200" b="1">
                <a:solidFill>
                  <a:schemeClr val="bg1"/>
                </a:solidFill>
                <a:latin typeface="Calibri" panose="020F0502020204030204" pitchFamily="34" charset="0"/>
                <a:sym typeface="Calibri" panose="020F0502020204030204" pitchFamily="34" charset="0"/>
              </a:rPr>
              <a:t>04</a:t>
            </a:r>
            <a:endParaRPr lang="zh-CN" altLang="en-US" sz="3200" b="1">
              <a:solidFill>
                <a:schemeClr val="bg1"/>
              </a:solidFill>
              <a:latin typeface="Calibri" panose="020F0502020204030204" pitchFamily="34" charset="0"/>
              <a:sym typeface="宋体" panose="02010600030101010101" pitchFamily="2" charset="-122"/>
            </a:endParaRPr>
          </a:p>
        </p:txBody>
      </p:sp>
      <p:sp>
        <p:nvSpPr>
          <p:cNvPr id="15374" name="直接连接符 9"/>
          <p:cNvSpPr>
            <a:spLocks noChangeShapeType="1"/>
          </p:cNvSpPr>
          <p:nvPr/>
        </p:nvSpPr>
        <p:spPr bwMode="auto">
          <a:xfrm>
            <a:off x="1766888" y="3511550"/>
            <a:ext cx="1651000" cy="0"/>
          </a:xfrm>
          <a:prstGeom prst="line">
            <a:avLst/>
          </a:prstGeom>
          <a:noFill/>
          <a:ln w="6350">
            <a:solidFill>
              <a:srgbClr val="3F3F3F"/>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75" name="直接连接符 10"/>
          <p:cNvSpPr>
            <a:spLocks noChangeShapeType="1"/>
          </p:cNvSpPr>
          <p:nvPr/>
        </p:nvSpPr>
        <p:spPr bwMode="auto">
          <a:xfrm>
            <a:off x="4040188" y="3511550"/>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76" name="直接连接符 11"/>
          <p:cNvSpPr>
            <a:spLocks noChangeShapeType="1"/>
          </p:cNvSpPr>
          <p:nvPr/>
        </p:nvSpPr>
        <p:spPr bwMode="auto">
          <a:xfrm>
            <a:off x="6291263" y="3511550"/>
            <a:ext cx="1651000" cy="0"/>
          </a:xfrm>
          <a:prstGeom prst="line">
            <a:avLst/>
          </a:prstGeom>
          <a:noFill/>
          <a:ln w="6350">
            <a:solidFill>
              <a:srgbClr val="3F3F3F"/>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77" name="直接连接符 12"/>
          <p:cNvSpPr>
            <a:spLocks noChangeShapeType="1"/>
          </p:cNvSpPr>
          <p:nvPr/>
        </p:nvSpPr>
        <p:spPr bwMode="auto">
          <a:xfrm>
            <a:off x="8553450" y="3511550"/>
            <a:ext cx="1844675"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378" name="TextBox 22"/>
          <p:cNvSpPr>
            <a:spLocks noChangeArrowheads="1"/>
          </p:cNvSpPr>
          <p:nvPr/>
        </p:nvSpPr>
        <p:spPr bwMode="auto">
          <a:xfrm>
            <a:off x="1528763" y="3663950"/>
            <a:ext cx="224631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7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点此输入标题</a:t>
            </a:r>
          </a:p>
        </p:txBody>
      </p:sp>
      <p:sp>
        <p:nvSpPr>
          <p:cNvPr id="15379" name="TextBox 23"/>
          <p:cNvSpPr>
            <a:spLocks noChangeArrowheads="1"/>
          </p:cNvSpPr>
          <p:nvPr/>
        </p:nvSpPr>
        <p:spPr bwMode="auto">
          <a:xfrm>
            <a:off x="1528763" y="4108450"/>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点此输入文字</a:t>
            </a:r>
          </a:p>
        </p:txBody>
      </p:sp>
      <p:sp>
        <p:nvSpPr>
          <p:cNvPr id="15380" name="TextBox 24"/>
          <p:cNvSpPr>
            <a:spLocks noChangeArrowheads="1"/>
          </p:cNvSpPr>
          <p:nvPr/>
        </p:nvSpPr>
        <p:spPr bwMode="auto">
          <a:xfrm>
            <a:off x="3852863" y="3663950"/>
            <a:ext cx="22463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7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点此输入标题</a:t>
            </a:r>
          </a:p>
        </p:txBody>
      </p:sp>
      <p:sp>
        <p:nvSpPr>
          <p:cNvPr id="15381" name="TextBox 25"/>
          <p:cNvSpPr>
            <a:spLocks noChangeArrowheads="1"/>
          </p:cNvSpPr>
          <p:nvPr/>
        </p:nvSpPr>
        <p:spPr bwMode="auto">
          <a:xfrm>
            <a:off x="3881438" y="4108450"/>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点此输入文字</a:t>
            </a:r>
          </a:p>
        </p:txBody>
      </p:sp>
      <p:sp>
        <p:nvSpPr>
          <p:cNvPr id="15382" name="TextBox 26"/>
          <p:cNvSpPr>
            <a:spLocks noChangeArrowheads="1"/>
          </p:cNvSpPr>
          <p:nvPr/>
        </p:nvSpPr>
        <p:spPr bwMode="auto">
          <a:xfrm>
            <a:off x="6032500" y="3663950"/>
            <a:ext cx="224631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7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点此输入标题</a:t>
            </a:r>
          </a:p>
        </p:txBody>
      </p:sp>
      <p:sp>
        <p:nvSpPr>
          <p:cNvPr id="15383" name="TextBox 27"/>
          <p:cNvSpPr>
            <a:spLocks noChangeArrowheads="1"/>
          </p:cNvSpPr>
          <p:nvPr/>
        </p:nvSpPr>
        <p:spPr bwMode="auto">
          <a:xfrm>
            <a:off x="6032500" y="4108450"/>
            <a:ext cx="2246313"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点此输入文字</a:t>
            </a:r>
          </a:p>
        </p:txBody>
      </p:sp>
      <p:sp>
        <p:nvSpPr>
          <p:cNvPr id="15384" name="TextBox 28"/>
          <p:cNvSpPr>
            <a:spLocks noChangeArrowheads="1"/>
          </p:cNvSpPr>
          <p:nvPr/>
        </p:nvSpPr>
        <p:spPr bwMode="auto">
          <a:xfrm>
            <a:off x="8429625" y="3698875"/>
            <a:ext cx="22447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7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点此输入标题</a:t>
            </a:r>
          </a:p>
        </p:txBody>
      </p:sp>
      <p:sp>
        <p:nvSpPr>
          <p:cNvPr id="15385" name="TextBox 29"/>
          <p:cNvSpPr>
            <a:spLocks noChangeArrowheads="1"/>
          </p:cNvSpPr>
          <p:nvPr/>
        </p:nvSpPr>
        <p:spPr bwMode="auto">
          <a:xfrm>
            <a:off x="8458200" y="4143375"/>
            <a:ext cx="2244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点此输入文字</a:t>
            </a:r>
          </a:p>
        </p:txBody>
      </p:sp>
      <p:sp>
        <p:nvSpPr>
          <p:cNvPr id="15386" name="KSO_Shape"/>
          <p:cNvSpPr>
            <a:spLocks noChangeArrowheads="1"/>
          </p:cNvSpPr>
          <p:nvPr/>
        </p:nvSpPr>
        <p:spPr bwMode="auto">
          <a:xfrm>
            <a:off x="1787525" y="1831975"/>
            <a:ext cx="473075" cy="473075"/>
          </a:xfrm>
          <a:custGeom>
            <a:avLst/>
            <a:gdLst>
              <a:gd name="T0" fmla="*/ 33981 w 720080"/>
              <a:gd name="T1" fmla="*/ 13438 h 720080"/>
              <a:gd name="T2" fmla="*/ 31545 w 720080"/>
              <a:gd name="T3" fmla="*/ 14447 h 720080"/>
              <a:gd name="T4" fmla="*/ 31545 w 720080"/>
              <a:gd name="T5" fmla="*/ 19320 h 720080"/>
              <a:gd name="T6" fmla="*/ 37800 w 720080"/>
              <a:gd name="T7" fmla="*/ 25575 h 720080"/>
              <a:gd name="T8" fmla="*/ 12164 w 720080"/>
              <a:gd name="T9" fmla="*/ 25575 h 720080"/>
              <a:gd name="T10" fmla="*/ 8718 w 720080"/>
              <a:gd name="T11" fmla="*/ 29020 h 720080"/>
              <a:gd name="T12" fmla="*/ 12164 w 720080"/>
              <a:gd name="T13" fmla="*/ 32465 h 720080"/>
              <a:gd name="T14" fmla="*/ 37565 w 720080"/>
              <a:gd name="T15" fmla="*/ 32465 h 720080"/>
              <a:gd name="T16" fmla="*/ 31450 w 720080"/>
              <a:gd name="T17" fmla="*/ 38580 h 720080"/>
              <a:gd name="T18" fmla="*/ 31450 w 720080"/>
              <a:gd name="T19" fmla="*/ 43452 h 720080"/>
              <a:gd name="T20" fmla="*/ 36322 w 720080"/>
              <a:gd name="T21" fmla="*/ 43452 h 720080"/>
              <a:gd name="T22" fmla="*/ 48010 w 720080"/>
              <a:gd name="T23" fmla="*/ 31764 h 720080"/>
              <a:gd name="T24" fmla="*/ 48522 w 720080"/>
              <a:gd name="T25" fmla="*/ 31235 h 720080"/>
              <a:gd name="T26" fmla="*/ 48700 w 720080"/>
              <a:gd name="T27" fmla="*/ 31009 h 720080"/>
              <a:gd name="T28" fmla="*/ 48832 w 720080"/>
              <a:gd name="T29" fmla="*/ 30700 h 720080"/>
              <a:gd name="T30" fmla="*/ 49181 w 720080"/>
              <a:gd name="T31" fmla="*/ 28944 h 720080"/>
              <a:gd name="T32" fmla="*/ 48832 w 720080"/>
              <a:gd name="T33" fmla="*/ 27190 h 720080"/>
              <a:gd name="T34" fmla="*/ 48613 w 720080"/>
              <a:gd name="T35" fmla="*/ 26780 h 720080"/>
              <a:gd name="T36" fmla="*/ 48558 w 720080"/>
              <a:gd name="T37" fmla="*/ 26680 h 720080"/>
              <a:gd name="T38" fmla="*/ 48106 w 720080"/>
              <a:gd name="T39" fmla="*/ 26135 h 720080"/>
              <a:gd name="T40" fmla="*/ 36417 w 720080"/>
              <a:gd name="T41" fmla="*/ 14447 h 720080"/>
              <a:gd name="T42" fmla="*/ 33981 w 720080"/>
              <a:gd name="T43" fmla="*/ 13438 h 720080"/>
              <a:gd name="T44" fmla="*/ 28950 w 720080"/>
              <a:gd name="T45" fmla="*/ 0 h 720080"/>
              <a:gd name="T46" fmla="*/ 57900 w 720080"/>
              <a:gd name="T47" fmla="*/ 28950 h 720080"/>
              <a:gd name="T48" fmla="*/ 28950 w 720080"/>
              <a:gd name="T49" fmla="*/ 57900 h 720080"/>
              <a:gd name="T50" fmla="*/ 0 w 720080"/>
              <a:gd name="T51" fmla="*/ 28950 h 720080"/>
              <a:gd name="T52" fmla="*/ 2895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87" name="KSO_Shape"/>
          <p:cNvSpPr>
            <a:spLocks noChangeArrowheads="1"/>
          </p:cNvSpPr>
          <p:nvPr/>
        </p:nvSpPr>
        <p:spPr bwMode="auto">
          <a:xfrm>
            <a:off x="1787525" y="5584825"/>
            <a:ext cx="473075" cy="473075"/>
          </a:xfrm>
          <a:custGeom>
            <a:avLst/>
            <a:gdLst>
              <a:gd name="T0" fmla="*/ 33981 w 720080"/>
              <a:gd name="T1" fmla="*/ 13438 h 720080"/>
              <a:gd name="T2" fmla="*/ 31545 w 720080"/>
              <a:gd name="T3" fmla="*/ 14447 h 720080"/>
              <a:gd name="T4" fmla="*/ 31545 w 720080"/>
              <a:gd name="T5" fmla="*/ 19320 h 720080"/>
              <a:gd name="T6" fmla="*/ 37800 w 720080"/>
              <a:gd name="T7" fmla="*/ 25575 h 720080"/>
              <a:gd name="T8" fmla="*/ 12164 w 720080"/>
              <a:gd name="T9" fmla="*/ 25575 h 720080"/>
              <a:gd name="T10" fmla="*/ 8718 w 720080"/>
              <a:gd name="T11" fmla="*/ 29020 h 720080"/>
              <a:gd name="T12" fmla="*/ 12164 w 720080"/>
              <a:gd name="T13" fmla="*/ 32465 h 720080"/>
              <a:gd name="T14" fmla="*/ 37565 w 720080"/>
              <a:gd name="T15" fmla="*/ 32465 h 720080"/>
              <a:gd name="T16" fmla="*/ 31450 w 720080"/>
              <a:gd name="T17" fmla="*/ 38580 h 720080"/>
              <a:gd name="T18" fmla="*/ 31450 w 720080"/>
              <a:gd name="T19" fmla="*/ 43452 h 720080"/>
              <a:gd name="T20" fmla="*/ 36322 w 720080"/>
              <a:gd name="T21" fmla="*/ 43452 h 720080"/>
              <a:gd name="T22" fmla="*/ 48010 w 720080"/>
              <a:gd name="T23" fmla="*/ 31764 h 720080"/>
              <a:gd name="T24" fmla="*/ 48522 w 720080"/>
              <a:gd name="T25" fmla="*/ 31235 h 720080"/>
              <a:gd name="T26" fmla="*/ 48700 w 720080"/>
              <a:gd name="T27" fmla="*/ 31009 h 720080"/>
              <a:gd name="T28" fmla="*/ 48832 w 720080"/>
              <a:gd name="T29" fmla="*/ 30700 h 720080"/>
              <a:gd name="T30" fmla="*/ 49181 w 720080"/>
              <a:gd name="T31" fmla="*/ 28944 h 720080"/>
              <a:gd name="T32" fmla="*/ 48832 w 720080"/>
              <a:gd name="T33" fmla="*/ 27190 h 720080"/>
              <a:gd name="T34" fmla="*/ 48613 w 720080"/>
              <a:gd name="T35" fmla="*/ 26780 h 720080"/>
              <a:gd name="T36" fmla="*/ 48558 w 720080"/>
              <a:gd name="T37" fmla="*/ 26680 h 720080"/>
              <a:gd name="T38" fmla="*/ 48106 w 720080"/>
              <a:gd name="T39" fmla="*/ 26135 h 720080"/>
              <a:gd name="T40" fmla="*/ 36417 w 720080"/>
              <a:gd name="T41" fmla="*/ 14447 h 720080"/>
              <a:gd name="T42" fmla="*/ 33981 w 720080"/>
              <a:gd name="T43" fmla="*/ 13438 h 720080"/>
              <a:gd name="T44" fmla="*/ 28950 w 720080"/>
              <a:gd name="T45" fmla="*/ 0 h 720080"/>
              <a:gd name="T46" fmla="*/ 57900 w 720080"/>
              <a:gd name="T47" fmla="*/ 28950 h 720080"/>
              <a:gd name="T48" fmla="*/ 28950 w 720080"/>
              <a:gd name="T49" fmla="*/ 57900 h 720080"/>
              <a:gd name="T50" fmla="*/ 0 w 720080"/>
              <a:gd name="T51" fmla="*/ 28950 h 720080"/>
              <a:gd name="T52" fmla="*/ 2895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88" name="KSO_Shape"/>
          <p:cNvSpPr>
            <a:spLocks noChangeArrowheads="1"/>
          </p:cNvSpPr>
          <p:nvPr/>
        </p:nvSpPr>
        <p:spPr bwMode="auto">
          <a:xfrm flipH="1">
            <a:off x="10579100" y="1831975"/>
            <a:ext cx="474663" cy="473075"/>
          </a:xfrm>
          <a:custGeom>
            <a:avLst/>
            <a:gdLst>
              <a:gd name="T0" fmla="*/ 34672 w 720080"/>
              <a:gd name="T1" fmla="*/ 13438 h 720080"/>
              <a:gd name="T2" fmla="*/ 32186 w 720080"/>
              <a:gd name="T3" fmla="*/ 14447 h 720080"/>
              <a:gd name="T4" fmla="*/ 32186 w 720080"/>
              <a:gd name="T5" fmla="*/ 19320 h 720080"/>
              <a:gd name="T6" fmla="*/ 38569 w 720080"/>
              <a:gd name="T7" fmla="*/ 25575 h 720080"/>
              <a:gd name="T8" fmla="*/ 12411 w 720080"/>
              <a:gd name="T9" fmla="*/ 25575 h 720080"/>
              <a:gd name="T10" fmla="*/ 8896 w 720080"/>
              <a:gd name="T11" fmla="*/ 29020 h 720080"/>
              <a:gd name="T12" fmla="*/ 12411 w 720080"/>
              <a:gd name="T13" fmla="*/ 32465 h 720080"/>
              <a:gd name="T14" fmla="*/ 38327 w 720080"/>
              <a:gd name="T15" fmla="*/ 32465 h 720080"/>
              <a:gd name="T16" fmla="*/ 32089 w 720080"/>
              <a:gd name="T17" fmla="*/ 38580 h 720080"/>
              <a:gd name="T18" fmla="*/ 32089 w 720080"/>
              <a:gd name="T19" fmla="*/ 43452 h 720080"/>
              <a:gd name="T20" fmla="*/ 37060 w 720080"/>
              <a:gd name="T21" fmla="*/ 43452 h 720080"/>
              <a:gd name="T22" fmla="*/ 48985 w 720080"/>
              <a:gd name="T23" fmla="*/ 31764 h 720080"/>
              <a:gd name="T24" fmla="*/ 49507 w 720080"/>
              <a:gd name="T25" fmla="*/ 31235 h 720080"/>
              <a:gd name="T26" fmla="*/ 49688 w 720080"/>
              <a:gd name="T27" fmla="*/ 31009 h 720080"/>
              <a:gd name="T28" fmla="*/ 49824 w 720080"/>
              <a:gd name="T29" fmla="*/ 30700 h 720080"/>
              <a:gd name="T30" fmla="*/ 50180 w 720080"/>
              <a:gd name="T31" fmla="*/ 28944 h 720080"/>
              <a:gd name="T32" fmla="*/ 49824 w 720080"/>
              <a:gd name="T33" fmla="*/ 27190 h 720080"/>
              <a:gd name="T34" fmla="*/ 49600 w 720080"/>
              <a:gd name="T35" fmla="*/ 26780 h 720080"/>
              <a:gd name="T36" fmla="*/ 49544 w 720080"/>
              <a:gd name="T37" fmla="*/ 26680 h 720080"/>
              <a:gd name="T38" fmla="*/ 49083 w 720080"/>
              <a:gd name="T39" fmla="*/ 26135 h 720080"/>
              <a:gd name="T40" fmla="*/ 37157 w 720080"/>
              <a:gd name="T41" fmla="*/ 14447 h 720080"/>
              <a:gd name="T42" fmla="*/ 34672 w 720080"/>
              <a:gd name="T43" fmla="*/ 13438 h 720080"/>
              <a:gd name="T44" fmla="*/ 29538 w 720080"/>
              <a:gd name="T45" fmla="*/ 0 h 720080"/>
              <a:gd name="T46" fmla="*/ 59076 w 720080"/>
              <a:gd name="T47" fmla="*/ 28950 h 720080"/>
              <a:gd name="T48" fmla="*/ 29538 w 720080"/>
              <a:gd name="T49" fmla="*/ 57900 h 720080"/>
              <a:gd name="T50" fmla="*/ 0 w 720080"/>
              <a:gd name="T51" fmla="*/ 28950 h 720080"/>
              <a:gd name="T52" fmla="*/ 29538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89" name="KSO_Shape"/>
          <p:cNvSpPr>
            <a:spLocks noChangeArrowheads="1"/>
          </p:cNvSpPr>
          <p:nvPr/>
        </p:nvSpPr>
        <p:spPr bwMode="auto">
          <a:xfrm flipH="1">
            <a:off x="10579100" y="5619750"/>
            <a:ext cx="474663" cy="473075"/>
          </a:xfrm>
          <a:custGeom>
            <a:avLst/>
            <a:gdLst>
              <a:gd name="T0" fmla="*/ 34672 w 720080"/>
              <a:gd name="T1" fmla="*/ 13438 h 720080"/>
              <a:gd name="T2" fmla="*/ 32186 w 720080"/>
              <a:gd name="T3" fmla="*/ 14447 h 720080"/>
              <a:gd name="T4" fmla="*/ 32186 w 720080"/>
              <a:gd name="T5" fmla="*/ 19320 h 720080"/>
              <a:gd name="T6" fmla="*/ 38569 w 720080"/>
              <a:gd name="T7" fmla="*/ 25575 h 720080"/>
              <a:gd name="T8" fmla="*/ 12411 w 720080"/>
              <a:gd name="T9" fmla="*/ 25575 h 720080"/>
              <a:gd name="T10" fmla="*/ 8896 w 720080"/>
              <a:gd name="T11" fmla="*/ 29020 h 720080"/>
              <a:gd name="T12" fmla="*/ 12411 w 720080"/>
              <a:gd name="T13" fmla="*/ 32465 h 720080"/>
              <a:gd name="T14" fmla="*/ 38327 w 720080"/>
              <a:gd name="T15" fmla="*/ 32465 h 720080"/>
              <a:gd name="T16" fmla="*/ 32089 w 720080"/>
              <a:gd name="T17" fmla="*/ 38580 h 720080"/>
              <a:gd name="T18" fmla="*/ 32089 w 720080"/>
              <a:gd name="T19" fmla="*/ 43452 h 720080"/>
              <a:gd name="T20" fmla="*/ 37060 w 720080"/>
              <a:gd name="T21" fmla="*/ 43452 h 720080"/>
              <a:gd name="T22" fmla="*/ 48985 w 720080"/>
              <a:gd name="T23" fmla="*/ 31764 h 720080"/>
              <a:gd name="T24" fmla="*/ 49507 w 720080"/>
              <a:gd name="T25" fmla="*/ 31235 h 720080"/>
              <a:gd name="T26" fmla="*/ 49688 w 720080"/>
              <a:gd name="T27" fmla="*/ 31009 h 720080"/>
              <a:gd name="T28" fmla="*/ 49824 w 720080"/>
              <a:gd name="T29" fmla="*/ 30700 h 720080"/>
              <a:gd name="T30" fmla="*/ 50180 w 720080"/>
              <a:gd name="T31" fmla="*/ 28944 h 720080"/>
              <a:gd name="T32" fmla="*/ 49824 w 720080"/>
              <a:gd name="T33" fmla="*/ 27190 h 720080"/>
              <a:gd name="T34" fmla="*/ 49600 w 720080"/>
              <a:gd name="T35" fmla="*/ 26780 h 720080"/>
              <a:gd name="T36" fmla="*/ 49544 w 720080"/>
              <a:gd name="T37" fmla="*/ 26680 h 720080"/>
              <a:gd name="T38" fmla="*/ 49083 w 720080"/>
              <a:gd name="T39" fmla="*/ 26135 h 720080"/>
              <a:gd name="T40" fmla="*/ 37157 w 720080"/>
              <a:gd name="T41" fmla="*/ 14447 h 720080"/>
              <a:gd name="T42" fmla="*/ 34672 w 720080"/>
              <a:gd name="T43" fmla="*/ 13438 h 720080"/>
              <a:gd name="T44" fmla="*/ 29538 w 720080"/>
              <a:gd name="T45" fmla="*/ 0 h 720080"/>
              <a:gd name="T46" fmla="*/ 59076 w 720080"/>
              <a:gd name="T47" fmla="*/ 28950 h 720080"/>
              <a:gd name="T48" fmla="*/ 29538 w 720080"/>
              <a:gd name="T49" fmla="*/ 57900 h 720080"/>
              <a:gd name="T50" fmla="*/ 0 w 720080"/>
              <a:gd name="T51" fmla="*/ 28950 h 720080"/>
              <a:gd name="T52" fmla="*/ 29538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90" name="文本框 25"/>
          <p:cNvSpPr>
            <a:spLocks noChangeArrowheads="1"/>
          </p:cNvSpPr>
          <p:nvPr/>
        </p:nvSpPr>
        <p:spPr bwMode="auto">
          <a:xfrm>
            <a:off x="2368550" y="172243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91" name="TextBox 15"/>
          <p:cNvSpPr>
            <a:spLocks noChangeArrowheads="1"/>
          </p:cNvSpPr>
          <p:nvPr/>
        </p:nvSpPr>
        <p:spPr bwMode="auto">
          <a:xfrm>
            <a:off x="2368550" y="199390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15392" name="文本框 27"/>
          <p:cNvSpPr>
            <a:spLocks noChangeArrowheads="1"/>
          </p:cNvSpPr>
          <p:nvPr/>
        </p:nvSpPr>
        <p:spPr bwMode="auto">
          <a:xfrm>
            <a:off x="2368550" y="55260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93" name="TextBox 15"/>
          <p:cNvSpPr>
            <a:spLocks noChangeArrowheads="1"/>
          </p:cNvSpPr>
          <p:nvPr/>
        </p:nvSpPr>
        <p:spPr bwMode="auto">
          <a:xfrm>
            <a:off x="2368550" y="5797550"/>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15394" name="文本框 29"/>
          <p:cNvSpPr>
            <a:spLocks noChangeArrowheads="1"/>
          </p:cNvSpPr>
          <p:nvPr/>
        </p:nvSpPr>
        <p:spPr bwMode="auto">
          <a:xfrm>
            <a:off x="9113838" y="17224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95" name="TextBox 15"/>
          <p:cNvSpPr>
            <a:spLocks noChangeArrowheads="1"/>
          </p:cNvSpPr>
          <p:nvPr/>
        </p:nvSpPr>
        <p:spPr bwMode="auto">
          <a:xfrm>
            <a:off x="7286625" y="19939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15396" name="文本框 31"/>
          <p:cNvSpPr>
            <a:spLocks noChangeArrowheads="1"/>
          </p:cNvSpPr>
          <p:nvPr/>
        </p:nvSpPr>
        <p:spPr bwMode="auto">
          <a:xfrm>
            <a:off x="9113838" y="5545138"/>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97" name="TextBox 15"/>
          <p:cNvSpPr>
            <a:spLocks noChangeArrowheads="1"/>
          </p:cNvSpPr>
          <p:nvPr/>
        </p:nvSpPr>
        <p:spPr bwMode="auto">
          <a:xfrm>
            <a:off x="7286625" y="5816600"/>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741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7413"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extBox 12"/>
          <p:cNvSpPr>
            <a:spLocks noChangeArrowheads="1"/>
          </p:cNvSpPr>
          <p:nvPr/>
        </p:nvSpPr>
        <p:spPr bwMode="auto">
          <a:xfrm>
            <a:off x="1616075" y="2327275"/>
            <a:ext cx="3600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a:t>
            </a: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述这里输入简单的文字概述这里入简单的文字</a:t>
            </a: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概述这里输入述简单的文字概述这里输入简单</a:t>
            </a: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的文字概述这里输入简单的文字概述这里输入</a:t>
            </a:r>
            <a:endParaRPr lang="en-US" altLang="zh-CN"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2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简单的文字概述这里输入</a:t>
            </a:r>
            <a:endParaRPr lang="zh-CN" altLang="en-US"/>
          </a:p>
        </p:txBody>
      </p:sp>
      <p:sp>
        <p:nvSpPr>
          <p:cNvPr id="17415" name="TextBox 13"/>
          <p:cNvSpPr>
            <a:spLocks noChangeArrowheads="1"/>
          </p:cNvSpPr>
          <p:nvPr/>
        </p:nvSpPr>
        <p:spPr bwMode="auto">
          <a:xfrm>
            <a:off x="2416175" y="1866900"/>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2000" b="1">
                <a:solidFill>
                  <a:srgbClr val="3A3A3B"/>
                </a:solidFill>
                <a:latin typeface="微软雅黑" panose="020B0503020204020204" pitchFamily="34" charset="-122"/>
                <a:ea typeface="微软雅黑" panose="020B0503020204020204" pitchFamily="34" charset="-122"/>
                <a:sym typeface="微软雅黑" panose="020B0503020204020204" pitchFamily="34" charset="-122"/>
              </a:rPr>
              <a:t>2014</a:t>
            </a:r>
            <a:r>
              <a:rPr lang="zh-CN" altLang="en-US" sz="2000" b="1">
                <a:solidFill>
                  <a:srgbClr val="3A3A3B"/>
                </a:solidFill>
                <a:latin typeface="微软雅黑" panose="020B0503020204020204" pitchFamily="34" charset="-122"/>
                <a:ea typeface="微软雅黑" panose="020B0503020204020204" pitchFamily="34" charset="-122"/>
                <a:sym typeface="微软雅黑" panose="020B0503020204020204" pitchFamily="34" charset="-122"/>
              </a:rPr>
              <a:t>年工作情况</a:t>
            </a:r>
          </a:p>
        </p:txBody>
      </p:sp>
      <p:sp>
        <p:nvSpPr>
          <p:cNvPr id="17416" name="TextBox 14"/>
          <p:cNvSpPr>
            <a:spLocks noChangeArrowheads="1"/>
          </p:cNvSpPr>
          <p:nvPr/>
        </p:nvSpPr>
        <p:spPr bwMode="auto">
          <a:xfrm>
            <a:off x="6896100" y="1876425"/>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sz="2000" b="1">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年工作情况</a:t>
            </a:r>
          </a:p>
        </p:txBody>
      </p:sp>
      <p:sp>
        <p:nvSpPr>
          <p:cNvPr id="17417" name="TextBox 15"/>
          <p:cNvSpPr>
            <a:spLocks noChangeArrowheads="1"/>
          </p:cNvSpPr>
          <p:nvPr/>
        </p:nvSpPr>
        <p:spPr bwMode="auto">
          <a:xfrm>
            <a:off x="6919913" y="2355850"/>
            <a:ext cx="36560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a:p>
        </p:txBody>
      </p:sp>
      <p:sp>
        <p:nvSpPr>
          <p:cNvPr id="17418" name="矩形 7"/>
          <p:cNvSpPr>
            <a:spLocks noChangeArrowheads="1"/>
          </p:cNvSpPr>
          <p:nvPr/>
        </p:nvSpPr>
        <p:spPr bwMode="auto">
          <a:xfrm>
            <a:off x="3095625" y="4392613"/>
            <a:ext cx="1879600" cy="25241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19" name="矩形 8"/>
          <p:cNvSpPr>
            <a:spLocks noChangeArrowheads="1"/>
          </p:cNvSpPr>
          <p:nvPr/>
        </p:nvSpPr>
        <p:spPr bwMode="auto">
          <a:xfrm>
            <a:off x="2016125" y="4792663"/>
            <a:ext cx="2946400" cy="25241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20" name="矩形 9"/>
          <p:cNvSpPr>
            <a:spLocks noChangeArrowheads="1"/>
          </p:cNvSpPr>
          <p:nvPr/>
        </p:nvSpPr>
        <p:spPr bwMode="auto">
          <a:xfrm>
            <a:off x="2576513" y="5260975"/>
            <a:ext cx="2398712" cy="25082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21" name="TextBox 19"/>
          <p:cNvSpPr>
            <a:spLocks noChangeArrowheads="1"/>
          </p:cNvSpPr>
          <p:nvPr/>
        </p:nvSpPr>
        <p:spPr bwMode="auto">
          <a:xfrm>
            <a:off x="3327400" y="4392613"/>
            <a:ext cx="1289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计划完成：</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30</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17422" name="TextBox 20"/>
          <p:cNvSpPr>
            <a:spLocks noChangeArrowheads="1"/>
          </p:cNvSpPr>
          <p:nvPr/>
        </p:nvSpPr>
        <p:spPr bwMode="auto">
          <a:xfrm>
            <a:off x="2895600" y="4792663"/>
            <a:ext cx="1685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实际完成数目：</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300</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17423" name="TextBox 21"/>
          <p:cNvSpPr>
            <a:spLocks noChangeArrowheads="1"/>
          </p:cNvSpPr>
          <p:nvPr/>
        </p:nvSpPr>
        <p:spPr bwMode="auto">
          <a:xfrm>
            <a:off x="3376613" y="5265738"/>
            <a:ext cx="122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回款数：</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100</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17424" name="矩形 13"/>
          <p:cNvSpPr>
            <a:spLocks noChangeArrowheads="1"/>
          </p:cNvSpPr>
          <p:nvPr/>
        </p:nvSpPr>
        <p:spPr bwMode="auto">
          <a:xfrm>
            <a:off x="7056438" y="4392613"/>
            <a:ext cx="1879600" cy="252412"/>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5A61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25" name="矩形 14"/>
          <p:cNvSpPr>
            <a:spLocks noChangeArrowheads="1"/>
          </p:cNvSpPr>
          <p:nvPr/>
        </p:nvSpPr>
        <p:spPr bwMode="auto">
          <a:xfrm>
            <a:off x="7069138" y="4792663"/>
            <a:ext cx="2946400" cy="252412"/>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5A61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26" name="矩形 15"/>
          <p:cNvSpPr>
            <a:spLocks noChangeArrowheads="1"/>
          </p:cNvSpPr>
          <p:nvPr/>
        </p:nvSpPr>
        <p:spPr bwMode="auto">
          <a:xfrm>
            <a:off x="7056438" y="5260975"/>
            <a:ext cx="2398712" cy="25082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5A61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27" name="TextBox 25"/>
          <p:cNvSpPr>
            <a:spLocks noChangeArrowheads="1"/>
          </p:cNvSpPr>
          <p:nvPr/>
        </p:nvSpPr>
        <p:spPr bwMode="auto">
          <a:xfrm>
            <a:off x="7288213" y="4392613"/>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计划完成：</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17428" name="TextBox 26"/>
          <p:cNvSpPr>
            <a:spLocks noChangeArrowheads="1"/>
          </p:cNvSpPr>
          <p:nvPr/>
        </p:nvSpPr>
        <p:spPr bwMode="auto">
          <a:xfrm>
            <a:off x="7296150" y="4792663"/>
            <a:ext cx="1563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实际完成数目：</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17429" name="TextBox 27"/>
          <p:cNvSpPr>
            <a:spLocks noChangeArrowheads="1"/>
          </p:cNvSpPr>
          <p:nvPr/>
        </p:nvSpPr>
        <p:spPr bwMode="auto">
          <a:xfrm>
            <a:off x="7308850" y="5265738"/>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回款数：</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100</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17430" name="椭圆 2"/>
          <p:cNvSpPr>
            <a:spLocks noChangeArrowheads="1"/>
          </p:cNvSpPr>
          <p:nvPr/>
        </p:nvSpPr>
        <p:spPr bwMode="auto">
          <a:xfrm>
            <a:off x="5626100" y="3006725"/>
            <a:ext cx="941388" cy="941388"/>
          </a:xfrm>
          <a:prstGeom prst="ellipse">
            <a:avLst/>
          </a:prstGeom>
          <a:solidFill>
            <a:srgbClr val="3A3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VS</a:t>
            </a:r>
            <a:endParaRPr lang="zh-CN" altLang="en-US" sz="2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843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8437"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8" name="组合 1"/>
          <p:cNvGrpSpPr>
            <a:grpSpLocks/>
          </p:cNvGrpSpPr>
          <p:nvPr/>
        </p:nvGrpSpPr>
        <p:grpSpPr bwMode="auto">
          <a:xfrm rot="5400000">
            <a:off x="2505076" y="3824287"/>
            <a:ext cx="2055812" cy="2049463"/>
            <a:chOff x="0" y="0"/>
            <a:chExt cx="2702660" cy="2692842"/>
          </a:xfrm>
        </p:grpSpPr>
        <p:sp>
          <p:nvSpPr>
            <p:cNvPr id="18470" name="空心弧 2"/>
            <p:cNvSpPr>
              <a:spLocks noChangeArrowheads="1"/>
            </p:cNvSpPr>
            <p:nvPr/>
          </p:nvSpPr>
          <p:spPr bwMode="auto">
            <a:xfrm rot="5460000">
              <a:off x="10777" y="959"/>
              <a:ext cx="2691881" cy="2691881"/>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71" name="矩形 3"/>
            <p:cNvSpPr>
              <a:spLocks noChangeArrowheads="1"/>
            </p:cNvSpPr>
            <p:nvPr/>
          </p:nvSpPr>
          <p:spPr bwMode="auto">
            <a:xfrm>
              <a:off x="0" y="1900038"/>
              <a:ext cx="1368152" cy="792361"/>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72" name="矩形 4"/>
            <p:cNvSpPr>
              <a:spLocks noChangeArrowheads="1"/>
            </p:cNvSpPr>
            <p:nvPr/>
          </p:nvSpPr>
          <p:spPr bwMode="auto">
            <a:xfrm>
              <a:off x="0" y="0"/>
              <a:ext cx="1368152" cy="798339"/>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8439" name="组合 5"/>
          <p:cNvGrpSpPr>
            <a:grpSpLocks/>
          </p:cNvGrpSpPr>
          <p:nvPr/>
        </p:nvGrpSpPr>
        <p:grpSpPr bwMode="auto">
          <a:xfrm rot="-5400000">
            <a:off x="3946526" y="1671637"/>
            <a:ext cx="2055812" cy="2049463"/>
            <a:chOff x="0" y="0"/>
            <a:chExt cx="2702660" cy="2692842"/>
          </a:xfrm>
        </p:grpSpPr>
        <p:sp>
          <p:nvSpPr>
            <p:cNvPr id="18467" name="空心弧 6"/>
            <p:cNvSpPr>
              <a:spLocks noChangeArrowheads="1"/>
            </p:cNvSpPr>
            <p:nvPr/>
          </p:nvSpPr>
          <p:spPr bwMode="auto">
            <a:xfrm rot="5460000">
              <a:off x="10777" y="959"/>
              <a:ext cx="2691881" cy="2691881"/>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68" name="矩形 7"/>
            <p:cNvSpPr>
              <a:spLocks noChangeArrowheads="1"/>
            </p:cNvSpPr>
            <p:nvPr/>
          </p:nvSpPr>
          <p:spPr bwMode="auto">
            <a:xfrm>
              <a:off x="0" y="1900038"/>
              <a:ext cx="1368152" cy="792361"/>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00">
                <a:solidFill>
                  <a:srgbClr val="FFFFFF"/>
                </a:solidFill>
                <a:latin typeface="宋体" panose="02010600030101010101" pitchFamily="2" charset="-122"/>
                <a:sym typeface="宋体" panose="02010600030101010101" pitchFamily="2" charset="-122"/>
              </a:endParaRPr>
            </a:p>
          </p:txBody>
        </p:sp>
        <p:sp>
          <p:nvSpPr>
            <p:cNvPr id="18469" name="矩形 8"/>
            <p:cNvSpPr>
              <a:spLocks noChangeArrowheads="1"/>
            </p:cNvSpPr>
            <p:nvPr/>
          </p:nvSpPr>
          <p:spPr bwMode="auto">
            <a:xfrm>
              <a:off x="0" y="0"/>
              <a:ext cx="1368152" cy="798339"/>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00">
                <a:solidFill>
                  <a:srgbClr val="FFFFFF"/>
                </a:solidFill>
                <a:latin typeface="宋体" panose="02010600030101010101" pitchFamily="2" charset="-122"/>
                <a:sym typeface="宋体" panose="02010600030101010101" pitchFamily="2" charset="-122"/>
              </a:endParaRPr>
            </a:p>
          </p:txBody>
        </p:sp>
      </p:grpSp>
      <p:grpSp>
        <p:nvGrpSpPr>
          <p:cNvPr id="18440" name="组合 9"/>
          <p:cNvGrpSpPr>
            <a:grpSpLocks/>
          </p:cNvGrpSpPr>
          <p:nvPr/>
        </p:nvGrpSpPr>
        <p:grpSpPr bwMode="auto">
          <a:xfrm rot="5400000">
            <a:off x="5391151" y="3824287"/>
            <a:ext cx="2055812" cy="2049463"/>
            <a:chOff x="0" y="0"/>
            <a:chExt cx="2702660" cy="2692842"/>
          </a:xfrm>
        </p:grpSpPr>
        <p:sp>
          <p:nvSpPr>
            <p:cNvPr id="18464" name="空心弧 10"/>
            <p:cNvSpPr>
              <a:spLocks noChangeArrowheads="1"/>
            </p:cNvSpPr>
            <p:nvPr/>
          </p:nvSpPr>
          <p:spPr bwMode="auto">
            <a:xfrm rot="5460000">
              <a:off x="10777" y="959"/>
              <a:ext cx="2691881" cy="2691881"/>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65" name="矩形 11"/>
            <p:cNvSpPr>
              <a:spLocks noChangeArrowheads="1"/>
            </p:cNvSpPr>
            <p:nvPr/>
          </p:nvSpPr>
          <p:spPr bwMode="auto">
            <a:xfrm>
              <a:off x="0" y="1900038"/>
              <a:ext cx="1368152" cy="792361"/>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66" name="矩形 12"/>
            <p:cNvSpPr>
              <a:spLocks noChangeArrowheads="1"/>
            </p:cNvSpPr>
            <p:nvPr/>
          </p:nvSpPr>
          <p:spPr bwMode="auto">
            <a:xfrm>
              <a:off x="0" y="0"/>
              <a:ext cx="1368152" cy="798339"/>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8441" name="组合 13"/>
          <p:cNvGrpSpPr>
            <a:grpSpLocks/>
          </p:cNvGrpSpPr>
          <p:nvPr/>
        </p:nvGrpSpPr>
        <p:grpSpPr bwMode="auto">
          <a:xfrm rot="-5400000">
            <a:off x="6832601" y="1671637"/>
            <a:ext cx="2055812" cy="2049463"/>
            <a:chOff x="0" y="0"/>
            <a:chExt cx="2702660" cy="2692842"/>
          </a:xfrm>
        </p:grpSpPr>
        <p:sp>
          <p:nvSpPr>
            <p:cNvPr id="18461" name="空心弧 14"/>
            <p:cNvSpPr>
              <a:spLocks noChangeArrowheads="1"/>
            </p:cNvSpPr>
            <p:nvPr/>
          </p:nvSpPr>
          <p:spPr bwMode="auto">
            <a:xfrm rot="5460000">
              <a:off x="10777" y="959"/>
              <a:ext cx="2691881" cy="2691881"/>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62" name="矩形 15"/>
            <p:cNvSpPr>
              <a:spLocks noChangeArrowheads="1"/>
            </p:cNvSpPr>
            <p:nvPr/>
          </p:nvSpPr>
          <p:spPr bwMode="auto">
            <a:xfrm>
              <a:off x="0" y="1900038"/>
              <a:ext cx="1368152" cy="792361"/>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00">
                <a:solidFill>
                  <a:srgbClr val="FFFFFF"/>
                </a:solidFill>
                <a:latin typeface="宋体" panose="02010600030101010101" pitchFamily="2" charset="-122"/>
                <a:sym typeface="宋体" panose="02010600030101010101" pitchFamily="2" charset="-122"/>
              </a:endParaRPr>
            </a:p>
          </p:txBody>
        </p:sp>
        <p:sp>
          <p:nvSpPr>
            <p:cNvPr id="18463" name="矩形 16"/>
            <p:cNvSpPr>
              <a:spLocks noChangeArrowheads="1"/>
            </p:cNvSpPr>
            <p:nvPr/>
          </p:nvSpPr>
          <p:spPr bwMode="auto">
            <a:xfrm>
              <a:off x="0" y="0"/>
              <a:ext cx="1368152" cy="798339"/>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100">
                <a:solidFill>
                  <a:srgbClr val="FFFFFF"/>
                </a:solidFill>
                <a:latin typeface="宋体" panose="02010600030101010101" pitchFamily="2" charset="-122"/>
                <a:sym typeface="宋体" panose="02010600030101010101" pitchFamily="2" charset="-122"/>
              </a:endParaRPr>
            </a:p>
          </p:txBody>
        </p:sp>
      </p:grpSp>
      <p:sp>
        <p:nvSpPr>
          <p:cNvPr id="18442" name="矩形 17"/>
          <p:cNvSpPr>
            <a:spLocks noChangeArrowheads="1"/>
          </p:cNvSpPr>
          <p:nvPr/>
        </p:nvSpPr>
        <p:spPr bwMode="auto">
          <a:xfrm>
            <a:off x="1217613" y="3529013"/>
            <a:ext cx="9144000" cy="48260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43" name="TextBox 24"/>
          <p:cNvSpPr>
            <a:spLocks noChangeArrowheads="1"/>
          </p:cNvSpPr>
          <p:nvPr/>
        </p:nvSpPr>
        <p:spPr bwMode="auto">
          <a:xfrm>
            <a:off x="3184525" y="3435350"/>
            <a:ext cx="696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595959"/>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01</a:t>
            </a:r>
            <a:endParaRPr lang="zh-CN" altLang="en-US" sz="900" b="1">
              <a:solidFill>
                <a:srgbClr val="595959"/>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18444" name="TextBox 25"/>
          <p:cNvSpPr>
            <a:spLocks noChangeArrowheads="1"/>
          </p:cNvSpPr>
          <p:nvPr/>
        </p:nvSpPr>
        <p:spPr bwMode="auto">
          <a:xfrm>
            <a:off x="3314700" y="4016375"/>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solidFill>
                  <a:srgbClr val="A5A5A5"/>
                </a:solidFill>
                <a:latin typeface="Calibri" panose="020F0502020204030204" pitchFamily="34" charset="0"/>
                <a:sym typeface="Calibri" panose="020F0502020204030204" pitchFamily="34" charset="0"/>
              </a:rPr>
              <a:t>text</a:t>
            </a:r>
            <a:endParaRPr lang="zh-CN" altLang="en-US" sz="1400">
              <a:solidFill>
                <a:srgbClr val="A5A5A5"/>
              </a:solidFill>
              <a:latin typeface="Calibri" panose="020F0502020204030204" pitchFamily="34" charset="0"/>
              <a:sym typeface="宋体" panose="02010600030101010101" pitchFamily="2" charset="-122"/>
            </a:endParaRPr>
          </a:p>
        </p:txBody>
      </p:sp>
      <p:sp>
        <p:nvSpPr>
          <p:cNvPr id="18445" name="TextBox 26"/>
          <p:cNvSpPr>
            <a:spLocks noChangeArrowheads="1"/>
          </p:cNvSpPr>
          <p:nvPr/>
        </p:nvSpPr>
        <p:spPr bwMode="auto">
          <a:xfrm>
            <a:off x="4625975" y="3435350"/>
            <a:ext cx="698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A5A5A5"/>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02</a:t>
            </a:r>
            <a:endParaRPr lang="zh-CN" altLang="en-US" sz="900" b="1">
              <a:solidFill>
                <a:srgbClr val="A5A5A5"/>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18446" name="TextBox 27"/>
          <p:cNvSpPr>
            <a:spLocks noChangeArrowheads="1"/>
          </p:cNvSpPr>
          <p:nvPr/>
        </p:nvSpPr>
        <p:spPr bwMode="auto">
          <a:xfrm>
            <a:off x="4737100" y="3201988"/>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solidFill>
                  <a:srgbClr val="3F3F3F"/>
                </a:solidFill>
                <a:latin typeface="Calibri" panose="020F0502020204030204" pitchFamily="34" charset="0"/>
                <a:sym typeface="Calibri" panose="020F0502020204030204" pitchFamily="34" charset="0"/>
              </a:rPr>
              <a:t>text</a:t>
            </a:r>
            <a:endParaRPr lang="zh-CN" altLang="en-US" sz="1400">
              <a:solidFill>
                <a:srgbClr val="3F3F3F"/>
              </a:solidFill>
              <a:latin typeface="Calibri" panose="020F0502020204030204" pitchFamily="34" charset="0"/>
              <a:sym typeface="宋体" panose="02010600030101010101" pitchFamily="2" charset="-122"/>
            </a:endParaRPr>
          </a:p>
        </p:txBody>
      </p:sp>
      <p:sp>
        <p:nvSpPr>
          <p:cNvPr id="18447" name="TextBox 28"/>
          <p:cNvSpPr>
            <a:spLocks noChangeArrowheads="1"/>
          </p:cNvSpPr>
          <p:nvPr/>
        </p:nvSpPr>
        <p:spPr bwMode="auto">
          <a:xfrm>
            <a:off x="7513638" y="3435350"/>
            <a:ext cx="6969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A5A5A5"/>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04</a:t>
            </a:r>
            <a:endParaRPr lang="zh-CN" altLang="en-US" sz="900" b="1">
              <a:solidFill>
                <a:srgbClr val="A5A5A5"/>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18448" name="TextBox 29"/>
          <p:cNvSpPr>
            <a:spLocks noChangeArrowheads="1"/>
          </p:cNvSpPr>
          <p:nvPr/>
        </p:nvSpPr>
        <p:spPr bwMode="auto">
          <a:xfrm>
            <a:off x="7623175" y="3201988"/>
            <a:ext cx="4714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solidFill>
                  <a:srgbClr val="3F3F3F"/>
                </a:solidFill>
                <a:latin typeface="Calibri" panose="020F0502020204030204" pitchFamily="34" charset="0"/>
                <a:sym typeface="Calibri" panose="020F0502020204030204" pitchFamily="34" charset="0"/>
              </a:rPr>
              <a:t>text</a:t>
            </a:r>
            <a:endParaRPr lang="zh-CN" altLang="en-US" sz="1400">
              <a:solidFill>
                <a:srgbClr val="3F3F3F"/>
              </a:solidFill>
              <a:latin typeface="Calibri" panose="020F0502020204030204" pitchFamily="34" charset="0"/>
              <a:sym typeface="宋体" panose="02010600030101010101" pitchFamily="2" charset="-122"/>
            </a:endParaRPr>
          </a:p>
        </p:txBody>
      </p:sp>
      <p:sp>
        <p:nvSpPr>
          <p:cNvPr id="18449" name="TextBox 30"/>
          <p:cNvSpPr>
            <a:spLocks noChangeArrowheads="1"/>
          </p:cNvSpPr>
          <p:nvPr/>
        </p:nvSpPr>
        <p:spPr bwMode="auto">
          <a:xfrm>
            <a:off x="6042025" y="3435350"/>
            <a:ext cx="698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595959"/>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03</a:t>
            </a:r>
            <a:endParaRPr lang="zh-CN" altLang="en-US" sz="900" b="1">
              <a:solidFill>
                <a:srgbClr val="595959"/>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18450" name="TextBox 31"/>
          <p:cNvSpPr>
            <a:spLocks noChangeArrowheads="1"/>
          </p:cNvSpPr>
          <p:nvPr/>
        </p:nvSpPr>
        <p:spPr bwMode="auto">
          <a:xfrm>
            <a:off x="6173788" y="4016375"/>
            <a:ext cx="469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solidFill>
                  <a:srgbClr val="A5A5A5"/>
                </a:solidFill>
                <a:latin typeface="Calibri" panose="020F0502020204030204" pitchFamily="34" charset="0"/>
                <a:sym typeface="Calibri" panose="020F0502020204030204" pitchFamily="34" charset="0"/>
              </a:rPr>
              <a:t>text</a:t>
            </a:r>
            <a:endParaRPr lang="zh-CN" altLang="en-US" sz="1400">
              <a:solidFill>
                <a:srgbClr val="A5A5A5"/>
              </a:solidFill>
              <a:latin typeface="Calibri" panose="020F0502020204030204" pitchFamily="34" charset="0"/>
              <a:sym typeface="宋体" panose="02010600030101010101" pitchFamily="2" charset="-122"/>
            </a:endParaRPr>
          </a:p>
        </p:txBody>
      </p:sp>
      <p:sp>
        <p:nvSpPr>
          <p:cNvPr id="18451" name="矩形 26"/>
          <p:cNvSpPr>
            <a:spLocks noChangeArrowheads="1"/>
          </p:cNvSpPr>
          <p:nvPr/>
        </p:nvSpPr>
        <p:spPr bwMode="auto">
          <a:xfrm>
            <a:off x="3249613" y="5405438"/>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A5A5A5"/>
                </a:solidFill>
                <a:latin typeface="Calibri" panose="020F0502020204030204" pitchFamily="34" charset="0"/>
                <a:sym typeface="Calibri" panose="020F0502020204030204" pitchFamily="34" charset="0"/>
              </a:rPr>
              <a:t>Text</a:t>
            </a:r>
          </a:p>
        </p:txBody>
      </p:sp>
      <p:sp>
        <p:nvSpPr>
          <p:cNvPr id="18452" name="矩形 27"/>
          <p:cNvSpPr>
            <a:spLocks noChangeArrowheads="1"/>
          </p:cNvSpPr>
          <p:nvPr/>
        </p:nvSpPr>
        <p:spPr bwMode="auto">
          <a:xfrm>
            <a:off x="4703763" y="17589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Text</a:t>
            </a:r>
          </a:p>
        </p:txBody>
      </p:sp>
      <p:sp>
        <p:nvSpPr>
          <p:cNvPr id="18453" name="矩形 28"/>
          <p:cNvSpPr>
            <a:spLocks noChangeArrowheads="1"/>
          </p:cNvSpPr>
          <p:nvPr/>
        </p:nvSpPr>
        <p:spPr bwMode="auto">
          <a:xfrm>
            <a:off x="6137275" y="5405438"/>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A5A5A5"/>
                </a:solidFill>
                <a:latin typeface="Calibri" panose="020F0502020204030204" pitchFamily="34" charset="0"/>
                <a:sym typeface="Calibri" panose="020F0502020204030204" pitchFamily="34" charset="0"/>
              </a:rPr>
              <a:t>Text</a:t>
            </a:r>
          </a:p>
        </p:txBody>
      </p:sp>
      <p:sp>
        <p:nvSpPr>
          <p:cNvPr id="18454" name="矩形 29"/>
          <p:cNvSpPr>
            <a:spLocks noChangeArrowheads="1"/>
          </p:cNvSpPr>
          <p:nvPr/>
        </p:nvSpPr>
        <p:spPr bwMode="auto">
          <a:xfrm>
            <a:off x="7578725" y="17589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Text</a:t>
            </a:r>
          </a:p>
        </p:txBody>
      </p:sp>
      <p:sp>
        <p:nvSpPr>
          <p:cNvPr id="18455" name="文本框 30"/>
          <p:cNvSpPr>
            <a:spLocks noChangeArrowheads="1"/>
          </p:cNvSpPr>
          <p:nvPr/>
        </p:nvSpPr>
        <p:spPr bwMode="auto">
          <a:xfrm>
            <a:off x="7889875" y="4867275"/>
            <a:ext cx="2557463"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600">
                <a:solidFill>
                  <a:srgbClr val="3F3F3F"/>
                </a:solidFill>
                <a:latin typeface="微软雅黑" panose="020B0503020204020204" pitchFamily="34" charset="-122"/>
                <a:ea typeface="微软雅黑" panose="020B0503020204020204" pitchFamily="34" charset="-122"/>
                <a:sym typeface="宋体" panose="02010600030101010101" pitchFamily="2" charset="-122"/>
              </a:rPr>
              <a:t>点击此处添加文字说明点击此处添加文字说明</a:t>
            </a:r>
          </a:p>
          <a:p>
            <a:pPr eaLnBrk="1" hangingPunct="1">
              <a:lnSpc>
                <a:spcPct val="150000"/>
              </a:lnSpc>
            </a:pPr>
            <a:r>
              <a:rPr lang="zh-CN" altLang="en-US" sz="1600">
                <a:solidFill>
                  <a:srgbClr val="3F3F3F"/>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p:txBody>
      </p:sp>
      <p:sp>
        <p:nvSpPr>
          <p:cNvPr id="18456" name="文本框 31"/>
          <p:cNvSpPr>
            <a:spLocks noChangeArrowheads="1"/>
          </p:cNvSpPr>
          <p:nvPr/>
        </p:nvSpPr>
        <p:spPr bwMode="auto">
          <a:xfrm>
            <a:off x="7889875" y="4346575"/>
            <a:ext cx="25574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a:solidFill>
                  <a:srgbClr val="3F3F3F"/>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8457" name="Freeform 5"/>
          <p:cNvSpPr>
            <a:spLocks noEditPoints="1" noChangeArrowheads="1"/>
          </p:cNvSpPr>
          <p:nvPr/>
        </p:nvSpPr>
        <p:spPr bwMode="auto">
          <a:xfrm>
            <a:off x="4757738" y="2543175"/>
            <a:ext cx="457200" cy="439738"/>
          </a:xfrm>
          <a:custGeom>
            <a:avLst/>
            <a:gdLst>
              <a:gd name="T0" fmla="*/ 2147483647 w 200"/>
              <a:gd name="T1" fmla="*/ 0 h 192"/>
              <a:gd name="T2" fmla="*/ 2147483647 w 200"/>
              <a:gd name="T3" fmla="*/ 0 h 192"/>
              <a:gd name="T4" fmla="*/ 2147483647 w 200"/>
              <a:gd name="T5" fmla="*/ 0 h 192"/>
              <a:gd name="T6" fmla="*/ 2147483647 w 200"/>
              <a:gd name="T7" fmla="*/ 0 h 192"/>
              <a:gd name="T8" fmla="*/ 2147483647 w 200"/>
              <a:gd name="T9" fmla="*/ 2147483647 h 192"/>
              <a:gd name="T10" fmla="*/ 0 w 200"/>
              <a:gd name="T11" fmla="*/ 2147483647 h 192"/>
              <a:gd name="T12" fmla="*/ 0 w 200"/>
              <a:gd name="T13" fmla="*/ 2147483647 h 192"/>
              <a:gd name="T14" fmla="*/ 0 w 200"/>
              <a:gd name="T15" fmla="*/ 2147483647 h 192"/>
              <a:gd name="T16" fmla="*/ 2147483647 w 200"/>
              <a:gd name="T17" fmla="*/ 2147483647 h 192"/>
              <a:gd name="T18" fmla="*/ 2147483647 w 200"/>
              <a:gd name="T19" fmla="*/ 2147483647 h 192"/>
              <a:gd name="T20" fmla="*/ 2147483647 w 200"/>
              <a:gd name="T21" fmla="*/ 2147483647 h 192"/>
              <a:gd name="T22" fmla="*/ 2147483647 w 200"/>
              <a:gd name="T23" fmla="*/ 2147483647 h 192"/>
              <a:gd name="T24" fmla="*/ 2147483647 w 200"/>
              <a:gd name="T25" fmla="*/ 2147483647 h 192"/>
              <a:gd name="T26" fmla="*/ 2147483647 w 200"/>
              <a:gd name="T27" fmla="*/ 2147483647 h 192"/>
              <a:gd name="T28" fmla="*/ 2147483647 w 200"/>
              <a:gd name="T29" fmla="*/ 0 h 192"/>
              <a:gd name="T30" fmla="*/ 2147483647 w 200"/>
              <a:gd name="T31" fmla="*/ 0 h 192"/>
              <a:gd name="T32" fmla="*/ 2147483647 w 200"/>
              <a:gd name="T33" fmla="*/ 2147483647 h 192"/>
              <a:gd name="T34" fmla="*/ 2147483647 w 200"/>
              <a:gd name="T35" fmla="*/ 2147483647 h 192"/>
              <a:gd name="T36" fmla="*/ 2147483647 w 200"/>
              <a:gd name="T37" fmla="*/ 2147483647 h 192"/>
              <a:gd name="T38" fmla="*/ 2147483647 w 200"/>
              <a:gd name="T39" fmla="*/ 2147483647 h 192"/>
              <a:gd name="T40" fmla="*/ 2147483647 w 200"/>
              <a:gd name="T41" fmla="*/ 2147483647 h 192"/>
              <a:gd name="T42" fmla="*/ 2147483647 w 200"/>
              <a:gd name="T43" fmla="*/ 2147483647 h 192"/>
              <a:gd name="T44" fmla="*/ 2147483647 w 200"/>
              <a:gd name="T45" fmla="*/ 2147483647 h 192"/>
              <a:gd name="T46" fmla="*/ 2147483647 w 200"/>
              <a:gd name="T47" fmla="*/ 2147483647 h 192"/>
              <a:gd name="T48" fmla="*/ 2147483647 w 200"/>
              <a:gd name="T49" fmla="*/ 2147483647 h 192"/>
              <a:gd name="T50" fmla="*/ 2147483647 w 200"/>
              <a:gd name="T51" fmla="*/ 2147483647 h 192"/>
              <a:gd name="T52" fmla="*/ 2147483647 w 200"/>
              <a:gd name="T53" fmla="*/ 2147483647 h 192"/>
              <a:gd name="T54" fmla="*/ 2147483647 w 200"/>
              <a:gd name="T55" fmla="*/ 2147483647 h 192"/>
              <a:gd name="T56" fmla="*/ 2147483647 w 200"/>
              <a:gd name="T57" fmla="*/ 2147483647 h 192"/>
              <a:gd name="T58" fmla="*/ 2147483647 w 200"/>
              <a:gd name="T59" fmla="*/ 2147483647 h 192"/>
              <a:gd name="T60" fmla="*/ 2147483647 w 200"/>
              <a:gd name="T61" fmla="*/ 2147483647 h 192"/>
              <a:gd name="T62" fmla="*/ 2147483647 w 200"/>
              <a:gd name="T63" fmla="*/ 2147483647 h 192"/>
              <a:gd name="T64" fmla="*/ 2147483647 w 200"/>
              <a:gd name="T65" fmla="*/ 2147483647 h 192"/>
              <a:gd name="T66" fmla="*/ 2147483647 w 200"/>
              <a:gd name="T67" fmla="*/ 2147483647 h 192"/>
              <a:gd name="T68" fmla="*/ 2147483647 w 200"/>
              <a:gd name="T69" fmla="*/ 2147483647 h 192"/>
              <a:gd name="T70" fmla="*/ 2147483647 w 200"/>
              <a:gd name="T71" fmla="*/ 2147483647 h 192"/>
              <a:gd name="T72" fmla="*/ 2147483647 w 200"/>
              <a:gd name="T73" fmla="*/ 2147483647 h 192"/>
              <a:gd name="T74" fmla="*/ 2147483647 w 200"/>
              <a:gd name="T75" fmla="*/ 2147483647 h 192"/>
              <a:gd name="T76" fmla="*/ 2147483647 w 200"/>
              <a:gd name="T77" fmla="*/ 2147483647 h 192"/>
              <a:gd name="T78" fmla="*/ 2147483647 w 200"/>
              <a:gd name="T79" fmla="*/ 2147483647 h 192"/>
              <a:gd name="T80" fmla="*/ 2147483647 w 200"/>
              <a:gd name="T81" fmla="*/ 2147483647 h 192"/>
              <a:gd name="T82" fmla="*/ 2147483647 w 200"/>
              <a:gd name="T83" fmla="*/ 2147483647 h 192"/>
              <a:gd name="T84" fmla="*/ 2147483647 w 200"/>
              <a:gd name="T85" fmla="*/ 2147483647 h 192"/>
              <a:gd name="T86" fmla="*/ 2147483647 w 200"/>
              <a:gd name="T87" fmla="*/ 2147483647 h 192"/>
              <a:gd name="T88" fmla="*/ 2147483647 w 200"/>
              <a:gd name="T89" fmla="*/ 2147483647 h 192"/>
              <a:gd name="T90" fmla="*/ 2147483647 w 200"/>
              <a:gd name="T91" fmla="*/ 2147483647 h 192"/>
              <a:gd name="T92" fmla="*/ 2147483647 w 200"/>
              <a:gd name="T93" fmla="*/ 2147483647 h 192"/>
              <a:gd name="T94" fmla="*/ 2147483647 w 200"/>
              <a:gd name="T95" fmla="*/ 2147483647 h 192"/>
              <a:gd name="T96" fmla="*/ 2147483647 w 200"/>
              <a:gd name="T97" fmla="*/ 2147483647 h 192"/>
              <a:gd name="T98" fmla="*/ 2147483647 w 200"/>
              <a:gd name="T99" fmla="*/ 2147483647 h 192"/>
              <a:gd name="T100" fmla="*/ 2147483647 w 200"/>
              <a:gd name="T101" fmla="*/ 2147483647 h 192"/>
              <a:gd name="T102" fmla="*/ 2147483647 w 200"/>
              <a:gd name="T103" fmla="*/ 2147483647 h 192"/>
              <a:gd name="T104" fmla="*/ 2147483647 w 200"/>
              <a:gd name="T105" fmla="*/ 2147483647 h 192"/>
              <a:gd name="T106" fmla="*/ 2147483647 w 200"/>
              <a:gd name="T107" fmla="*/ 2147483647 h 192"/>
              <a:gd name="T108" fmla="*/ 2147483647 w 200"/>
              <a:gd name="T109" fmla="*/ 2147483647 h 192"/>
              <a:gd name="T110" fmla="*/ 2147483647 w 200"/>
              <a:gd name="T111" fmla="*/ 2147483647 h 192"/>
              <a:gd name="T112" fmla="*/ 2147483647 w 200"/>
              <a:gd name="T113" fmla="*/ 2147483647 h 192"/>
              <a:gd name="T114" fmla="*/ 2147483647 w 200"/>
              <a:gd name="T115" fmla="*/ 2147483647 h 192"/>
              <a:gd name="T116" fmla="*/ 2147483647 w 200"/>
              <a:gd name="T117" fmla="*/ 2147483647 h 192"/>
              <a:gd name="T118" fmla="*/ 2147483647 w 200"/>
              <a:gd name="T119" fmla="*/ 2147483647 h 192"/>
              <a:gd name="T120" fmla="*/ 2147483647 w 200"/>
              <a:gd name="T121" fmla="*/ 2147483647 h 192"/>
              <a:gd name="T122" fmla="*/ 2147483647 w 200"/>
              <a:gd name="T123" fmla="*/ 2147483647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58" name="Freeform 9"/>
          <p:cNvSpPr>
            <a:spLocks noEditPoints="1" noChangeArrowheads="1"/>
          </p:cNvSpPr>
          <p:nvPr/>
        </p:nvSpPr>
        <p:spPr bwMode="auto">
          <a:xfrm>
            <a:off x="3333750" y="4502150"/>
            <a:ext cx="481013" cy="476250"/>
          </a:xfrm>
          <a:custGeom>
            <a:avLst/>
            <a:gdLst>
              <a:gd name="T0" fmla="*/ 2147483647 w 196"/>
              <a:gd name="T1" fmla="*/ 2147483647 h 194"/>
              <a:gd name="T2" fmla="*/ 2147483647 w 196"/>
              <a:gd name="T3" fmla="*/ 2147483647 h 194"/>
              <a:gd name="T4" fmla="*/ 2147483647 w 196"/>
              <a:gd name="T5" fmla="*/ 2147483647 h 194"/>
              <a:gd name="T6" fmla="*/ 2147483647 w 196"/>
              <a:gd name="T7" fmla="*/ 2147483647 h 194"/>
              <a:gd name="T8" fmla="*/ 2147483647 w 196"/>
              <a:gd name="T9" fmla="*/ 0 h 194"/>
              <a:gd name="T10" fmla="*/ 0 w 196"/>
              <a:gd name="T11" fmla="*/ 2147483647 h 194"/>
              <a:gd name="T12" fmla="*/ 2147483647 w 196"/>
              <a:gd name="T13" fmla="*/ 2147483647 h 194"/>
              <a:gd name="T14" fmla="*/ 2147483647 w 196"/>
              <a:gd name="T15" fmla="*/ 2147483647 h 194"/>
              <a:gd name="T16" fmla="*/ 2147483647 w 196"/>
              <a:gd name="T17" fmla="*/ 2147483647 h 194"/>
              <a:gd name="T18" fmla="*/ 2147483647 w 196"/>
              <a:gd name="T19" fmla="*/ 2147483647 h 194"/>
              <a:gd name="T20" fmla="*/ 2147483647 w 196"/>
              <a:gd name="T21" fmla="*/ 2147483647 h 194"/>
              <a:gd name="T22" fmla="*/ 2147483647 w 196"/>
              <a:gd name="T23" fmla="*/ 2147483647 h 194"/>
              <a:gd name="T24" fmla="*/ 2147483647 w 196"/>
              <a:gd name="T25" fmla="*/ 2147483647 h 194"/>
              <a:gd name="T26" fmla="*/ 2147483647 w 196"/>
              <a:gd name="T27" fmla="*/ 2147483647 h 194"/>
              <a:gd name="T28" fmla="*/ 2147483647 w 196"/>
              <a:gd name="T29" fmla="*/ 2147483647 h 194"/>
              <a:gd name="T30" fmla="*/ 2147483647 w 196"/>
              <a:gd name="T31" fmla="*/ 2147483647 h 194"/>
              <a:gd name="T32" fmla="*/ 2147483647 w 196"/>
              <a:gd name="T33" fmla="*/ 2147483647 h 194"/>
              <a:gd name="T34" fmla="*/ 2147483647 w 196"/>
              <a:gd name="T35" fmla="*/ 2147483647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59" name="Freeform 13"/>
          <p:cNvSpPr>
            <a:spLocks noEditPoints="1" noChangeArrowheads="1"/>
          </p:cNvSpPr>
          <p:nvPr/>
        </p:nvSpPr>
        <p:spPr bwMode="auto">
          <a:xfrm>
            <a:off x="6242050" y="4606925"/>
            <a:ext cx="401638" cy="401638"/>
          </a:xfrm>
          <a:custGeom>
            <a:avLst/>
            <a:gdLst>
              <a:gd name="T0" fmla="*/ 0 w 200"/>
              <a:gd name="T1" fmla="*/ 2147483647 h 200"/>
              <a:gd name="T2" fmla="*/ 2147483647 w 200"/>
              <a:gd name="T3" fmla="*/ 2147483647 h 200"/>
              <a:gd name="T4" fmla="*/ 2147483647 w 200"/>
              <a:gd name="T5" fmla="*/ 2147483647 h 200"/>
              <a:gd name="T6" fmla="*/ 2147483647 w 200"/>
              <a:gd name="T7" fmla="*/ 2147483647 h 200"/>
              <a:gd name="T8" fmla="*/ 2147483647 w 200"/>
              <a:gd name="T9" fmla="*/ 2147483647 h 200"/>
              <a:gd name="T10" fmla="*/ 2147483647 w 200"/>
              <a:gd name="T11" fmla="*/ 2147483647 h 200"/>
              <a:gd name="T12" fmla="*/ 2147483647 w 200"/>
              <a:gd name="T13" fmla="*/ 2147483647 h 200"/>
              <a:gd name="T14" fmla="*/ 2147483647 w 200"/>
              <a:gd name="T15" fmla="*/ 2147483647 h 200"/>
              <a:gd name="T16" fmla="*/ 2147483647 w 200"/>
              <a:gd name="T17" fmla="*/ 2147483647 h 200"/>
              <a:gd name="T18" fmla="*/ 2147483647 w 200"/>
              <a:gd name="T19" fmla="*/ 2147483647 h 200"/>
              <a:gd name="T20" fmla="*/ 2147483647 w 200"/>
              <a:gd name="T21" fmla="*/ 2147483647 h 200"/>
              <a:gd name="T22" fmla="*/ 2147483647 w 200"/>
              <a:gd name="T23" fmla="*/ 2147483647 h 200"/>
              <a:gd name="T24" fmla="*/ 2147483647 w 200"/>
              <a:gd name="T25" fmla="*/ 2147483647 h 200"/>
              <a:gd name="T26" fmla="*/ 2147483647 w 200"/>
              <a:gd name="T27" fmla="*/ 2147483647 h 200"/>
              <a:gd name="T28" fmla="*/ 2147483647 w 200"/>
              <a:gd name="T29" fmla="*/ 2147483647 h 200"/>
              <a:gd name="T30" fmla="*/ 2147483647 w 200"/>
              <a:gd name="T31" fmla="*/ 2147483647 h 200"/>
              <a:gd name="T32" fmla="*/ 2147483647 w 200"/>
              <a:gd name="T33" fmla="*/ 2147483647 h 200"/>
              <a:gd name="T34" fmla="*/ 2147483647 w 200"/>
              <a:gd name="T35" fmla="*/ 2147483647 h 200"/>
              <a:gd name="T36" fmla="*/ 2147483647 w 200"/>
              <a:gd name="T37" fmla="*/ 2147483647 h 200"/>
              <a:gd name="T38" fmla="*/ 2147483647 w 200"/>
              <a:gd name="T39" fmla="*/ 2147483647 h 200"/>
              <a:gd name="T40" fmla="*/ 2147483647 w 200"/>
              <a:gd name="T41" fmla="*/ 2147483647 h 200"/>
              <a:gd name="T42" fmla="*/ 2147483647 w 200"/>
              <a:gd name="T43" fmla="*/ 2147483647 h 200"/>
              <a:gd name="T44" fmla="*/ 2147483647 w 200"/>
              <a:gd name="T45" fmla="*/ 2147483647 h 200"/>
              <a:gd name="T46" fmla="*/ 2147483647 w 200"/>
              <a:gd name="T47" fmla="*/ 2147483647 h 200"/>
              <a:gd name="T48" fmla="*/ 2147483647 w 200"/>
              <a:gd name="T49" fmla="*/ 2147483647 h 200"/>
              <a:gd name="T50" fmla="*/ 2147483647 w 200"/>
              <a:gd name="T51" fmla="*/ 2147483647 h 200"/>
              <a:gd name="T52" fmla="*/ 2147483647 w 200"/>
              <a:gd name="T53" fmla="*/ 2147483647 h 200"/>
              <a:gd name="T54" fmla="*/ 2147483647 w 200"/>
              <a:gd name="T55" fmla="*/ 2147483647 h 200"/>
              <a:gd name="T56" fmla="*/ 2147483647 w 200"/>
              <a:gd name="T57" fmla="*/ 2147483647 h 200"/>
              <a:gd name="T58" fmla="*/ 2147483647 w 200"/>
              <a:gd name="T59" fmla="*/ 2147483647 h 200"/>
              <a:gd name="T60" fmla="*/ 2147483647 w 200"/>
              <a:gd name="T61" fmla="*/ 2147483647 h 200"/>
              <a:gd name="T62" fmla="*/ 2147483647 w 200"/>
              <a:gd name="T63" fmla="*/ 2147483647 h 200"/>
              <a:gd name="T64" fmla="*/ 2147483647 w 200"/>
              <a:gd name="T65" fmla="*/ 2147483647 h 200"/>
              <a:gd name="T66" fmla="*/ 2147483647 w 200"/>
              <a:gd name="T67" fmla="*/ 2147483647 h 200"/>
              <a:gd name="T68" fmla="*/ 2147483647 w 200"/>
              <a:gd name="T69" fmla="*/ 2147483647 h 200"/>
              <a:gd name="T70" fmla="*/ 2147483647 w 200"/>
              <a:gd name="T71" fmla="*/ 2147483647 h 200"/>
              <a:gd name="T72" fmla="*/ 2147483647 w 200"/>
              <a:gd name="T73" fmla="*/ 2147483647 h 200"/>
              <a:gd name="T74" fmla="*/ 0 w 200"/>
              <a:gd name="T75" fmla="*/ 2147483647 h 200"/>
              <a:gd name="T76" fmla="*/ 2147483647 w 200"/>
              <a:gd name="T77" fmla="*/ 2147483647 h 200"/>
              <a:gd name="T78" fmla="*/ 2147483647 w 200"/>
              <a:gd name="T79" fmla="*/ 2147483647 h 200"/>
              <a:gd name="T80" fmla="*/ 2147483647 w 200"/>
              <a:gd name="T81" fmla="*/ 2147483647 h 200"/>
              <a:gd name="T82" fmla="*/ 2147483647 w 200"/>
              <a:gd name="T83" fmla="*/ 2147483647 h 200"/>
              <a:gd name="T84" fmla="*/ 2147483647 w 200"/>
              <a:gd name="T85" fmla="*/ 2147483647 h 200"/>
              <a:gd name="T86" fmla="*/ 2147483647 w 200"/>
              <a:gd name="T87" fmla="*/ 2147483647 h 200"/>
              <a:gd name="T88" fmla="*/ 2147483647 w 200"/>
              <a:gd name="T89" fmla="*/ 2147483647 h 200"/>
              <a:gd name="T90" fmla="*/ 2147483647 w 200"/>
              <a:gd name="T91" fmla="*/ 214748364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60" name="Freeform 17"/>
          <p:cNvSpPr>
            <a:spLocks noEditPoints="1" noChangeArrowheads="1"/>
          </p:cNvSpPr>
          <p:nvPr/>
        </p:nvSpPr>
        <p:spPr bwMode="auto">
          <a:xfrm>
            <a:off x="7666038" y="2622550"/>
            <a:ext cx="449262" cy="327025"/>
          </a:xfrm>
          <a:custGeom>
            <a:avLst/>
            <a:gdLst>
              <a:gd name="T0" fmla="*/ 2147483647 w 200"/>
              <a:gd name="T1" fmla="*/ 2147483647 h 184"/>
              <a:gd name="T2" fmla="*/ 2147483647 w 200"/>
              <a:gd name="T3" fmla="*/ 0 h 184"/>
              <a:gd name="T4" fmla="*/ 2147483647 w 200"/>
              <a:gd name="T5" fmla="*/ 0 h 184"/>
              <a:gd name="T6" fmla="*/ 0 w 200"/>
              <a:gd name="T7" fmla="*/ 2147483647 h 184"/>
              <a:gd name="T8" fmla="*/ 0 w 200"/>
              <a:gd name="T9" fmla="*/ 2147483647 h 184"/>
              <a:gd name="T10" fmla="*/ 0 w 200"/>
              <a:gd name="T11" fmla="*/ 2147483647 h 184"/>
              <a:gd name="T12" fmla="*/ 2147483647 w 200"/>
              <a:gd name="T13" fmla="*/ 2147483647 h 184"/>
              <a:gd name="T14" fmla="*/ 2147483647 w 200"/>
              <a:gd name="T15" fmla="*/ 2147483647 h 184"/>
              <a:gd name="T16" fmla="*/ 2147483647 w 200"/>
              <a:gd name="T17" fmla="*/ 2147483647 h 184"/>
              <a:gd name="T18" fmla="*/ 2147483647 w 200"/>
              <a:gd name="T19" fmla="*/ 2147483647 h 184"/>
              <a:gd name="T20" fmla="*/ 2147483647 w 200"/>
              <a:gd name="T21" fmla="*/ 2147483647 h 184"/>
              <a:gd name="T22" fmla="*/ 2147483647 w 200"/>
              <a:gd name="T23" fmla="*/ 2147483647 h 184"/>
              <a:gd name="T24" fmla="*/ 2147483647 w 200"/>
              <a:gd name="T25" fmla="*/ 2147483647 h 184"/>
              <a:gd name="T26" fmla="*/ 2147483647 w 200"/>
              <a:gd name="T27" fmla="*/ 2147483647 h 184"/>
              <a:gd name="T28" fmla="*/ 2147483647 w 200"/>
              <a:gd name="T29" fmla="*/ 2147483647 h 184"/>
              <a:gd name="T30" fmla="*/ 2147483647 w 200"/>
              <a:gd name="T31" fmla="*/ 2147483647 h 184"/>
              <a:gd name="T32" fmla="*/ 2147483647 w 200"/>
              <a:gd name="T33" fmla="*/ 2147483647 h 184"/>
              <a:gd name="T34" fmla="*/ 2147483647 w 200"/>
              <a:gd name="T35" fmla="*/ 2147483647 h 184"/>
              <a:gd name="T36" fmla="*/ 2147483647 w 200"/>
              <a:gd name="T37" fmla="*/ 2147483647 h 184"/>
              <a:gd name="T38" fmla="*/ 2147483647 w 200"/>
              <a:gd name="T39" fmla="*/ 2147483647 h 184"/>
              <a:gd name="T40" fmla="*/ 2147483647 w 200"/>
              <a:gd name="T41" fmla="*/ 2147483647 h 184"/>
              <a:gd name="T42" fmla="*/ 2147483647 w 200"/>
              <a:gd name="T43" fmla="*/ 2147483647 h 184"/>
              <a:gd name="T44" fmla="*/ 2147483647 w 200"/>
              <a:gd name="T45" fmla="*/ 2147483647 h 184"/>
              <a:gd name="T46" fmla="*/ 2147483647 w 200"/>
              <a:gd name="T47" fmla="*/ 2147483647 h 184"/>
              <a:gd name="T48" fmla="*/ 2147483647 w 200"/>
              <a:gd name="T49" fmla="*/ 2147483647 h 184"/>
              <a:gd name="T50" fmla="*/ 2147483647 w 200"/>
              <a:gd name="T51" fmla="*/ 2147483647 h 184"/>
              <a:gd name="T52" fmla="*/ 2147483647 w 200"/>
              <a:gd name="T53" fmla="*/ 2147483647 h 184"/>
              <a:gd name="T54" fmla="*/ 2147483647 w 200"/>
              <a:gd name="T55" fmla="*/ 2147483647 h 184"/>
              <a:gd name="T56" fmla="*/ 2147483647 w 200"/>
              <a:gd name="T57" fmla="*/ 2147483647 h 184"/>
              <a:gd name="T58" fmla="*/ 2147483647 w 200"/>
              <a:gd name="T59" fmla="*/ 2147483647 h 184"/>
              <a:gd name="T60" fmla="*/ 2147483647 w 200"/>
              <a:gd name="T61" fmla="*/ 2147483647 h 184"/>
              <a:gd name="T62" fmla="*/ 2147483647 w 200"/>
              <a:gd name="T63" fmla="*/ 2147483647 h 184"/>
              <a:gd name="T64" fmla="*/ 2147483647 w 200"/>
              <a:gd name="T65" fmla="*/ 2147483647 h 184"/>
              <a:gd name="T66" fmla="*/ 2147483647 w 200"/>
              <a:gd name="T67" fmla="*/ 2147483647 h 184"/>
              <a:gd name="T68" fmla="*/ 2147483647 w 200"/>
              <a:gd name="T69" fmla="*/ 2147483647 h 184"/>
              <a:gd name="T70" fmla="*/ 2147483647 w 200"/>
              <a:gd name="T71" fmla="*/ 2147483647 h 184"/>
              <a:gd name="T72" fmla="*/ 2147483647 w 200"/>
              <a:gd name="T73" fmla="*/ 2147483647 h 184"/>
              <a:gd name="T74" fmla="*/ 2147483647 w 200"/>
              <a:gd name="T75" fmla="*/ 2147483647 h 184"/>
              <a:gd name="T76" fmla="*/ 2147483647 w 200"/>
              <a:gd name="T77" fmla="*/ 2147483647 h 184"/>
              <a:gd name="T78" fmla="*/ 2147483647 w 200"/>
              <a:gd name="T79" fmla="*/ 2147483647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946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9461"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十字箭头 6"/>
          <p:cNvSpPr>
            <a:spLocks noChangeArrowheads="1"/>
          </p:cNvSpPr>
          <p:nvPr/>
        </p:nvSpPr>
        <p:spPr bwMode="auto">
          <a:xfrm>
            <a:off x="1055688" y="1641475"/>
            <a:ext cx="4592637" cy="4592638"/>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5898240 60000 65536"/>
              <a:gd name="T10" fmla="*/ 11796480 60000 65536"/>
              <a:gd name="T11" fmla="*/ 17694720 60000 65536"/>
              <a:gd name="T12" fmla="*/ 270 w 21600"/>
              <a:gd name="T13" fmla="*/ 10584 h 21600"/>
              <a:gd name="T14" fmla="*/ 21330 w 21600"/>
              <a:gd name="T15" fmla="*/ 11016 h 21600"/>
            </a:gdLst>
            <a:ahLst/>
            <a:cxnLst>
              <a:cxn ang="T8">
                <a:pos x="T0" y="T1"/>
              </a:cxn>
              <a:cxn ang="T9">
                <a:pos x="T2" y="T3"/>
              </a:cxn>
              <a:cxn ang="T10">
                <a:pos x="T4" y="T5"/>
              </a:cxn>
              <a:cxn ang="T11">
                <a:pos x="T6" y="T7"/>
              </a:cxn>
            </a:cxnLst>
            <a:rect l="T12" t="T13" r="T14" b="T15"/>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lnTo>
                  <a:pt x="10800" y="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3" name="任意多边形 7"/>
          <p:cNvSpPr>
            <a:spLocks noChangeArrowheads="1"/>
          </p:cNvSpPr>
          <p:nvPr/>
        </p:nvSpPr>
        <p:spPr bwMode="auto">
          <a:xfrm>
            <a:off x="1354138" y="1939925"/>
            <a:ext cx="1836737" cy="1836738"/>
          </a:xfrm>
          <a:custGeom>
            <a:avLst/>
            <a:gdLst>
              <a:gd name="T0" fmla="*/ 0 w 2167466"/>
              <a:gd name="T1" fmla="*/ 133776 h 2167466"/>
              <a:gd name="T2" fmla="*/ 133776 w 2167466"/>
              <a:gd name="T3" fmla="*/ 0 h 2167466"/>
              <a:gd name="T4" fmla="*/ 668863 w 2167466"/>
              <a:gd name="T5" fmla="*/ 0 h 2167466"/>
              <a:gd name="T6" fmla="*/ 802639 w 2167466"/>
              <a:gd name="T7" fmla="*/ 133776 h 2167466"/>
              <a:gd name="T8" fmla="*/ 802639 w 2167466"/>
              <a:gd name="T9" fmla="*/ 668865 h 2167466"/>
              <a:gd name="T10" fmla="*/ 668863 w 2167466"/>
              <a:gd name="T11" fmla="*/ 802642 h 2167466"/>
              <a:gd name="T12" fmla="*/ 133776 w 2167466"/>
              <a:gd name="T13" fmla="*/ 802642 h 2167466"/>
              <a:gd name="T14" fmla="*/ 0 w 2167466"/>
              <a:gd name="T15" fmla="*/ 668865 h 2167466"/>
              <a:gd name="T16" fmla="*/ 0 w 2167466"/>
              <a:gd name="T17" fmla="*/ 133776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A5A5A5"/>
          </a:solidFill>
          <a:ln w="12700" cap="flat" cmpd="sng">
            <a:solidFill>
              <a:srgbClr val="FFFFFF"/>
            </a:solidFill>
            <a:miter lim="800000"/>
            <a:headEnd/>
            <a:tailEnd/>
          </a:ln>
        </p:spPr>
        <p:txBody>
          <a:bodyPr lIns="284877" tIns="284877" rIns="284877" bIns="284877" anchor="ctr"/>
          <a:lstStyle/>
          <a:p>
            <a:endParaRPr lang="zh-CN" altLang="en-US"/>
          </a:p>
        </p:txBody>
      </p:sp>
      <p:sp>
        <p:nvSpPr>
          <p:cNvPr id="19464" name="任意多边形 8"/>
          <p:cNvSpPr>
            <a:spLocks noChangeArrowheads="1"/>
          </p:cNvSpPr>
          <p:nvPr/>
        </p:nvSpPr>
        <p:spPr bwMode="auto">
          <a:xfrm>
            <a:off x="3511550" y="1939925"/>
            <a:ext cx="1838325" cy="1836738"/>
          </a:xfrm>
          <a:custGeom>
            <a:avLst/>
            <a:gdLst>
              <a:gd name="T0" fmla="*/ 0 w 2167466"/>
              <a:gd name="T1" fmla="*/ 133776 h 2167466"/>
              <a:gd name="T2" fmla="*/ 134472 w 2167466"/>
              <a:gd name="T3" fmla="*/ 0 h 2167466"/>
              <a:gd name="T4" fmla="*/ 672340 w 2167466"/>
              <a:gd name="T5" fmla="*/ 0 h 2167466"/>
              <a:gd name="T6" fmla="*/ 806812 w 2167466"/>
              <a:gd name="T7" fmla="*/ 133776 h 2167466"/>
              <a:gd name="T8" fmla="*/ 806812 w 2167466"/>
              <a:gd name="T9" fmla="*/ 668865 h 2167466"/>
              <a:gd name="T10" fmla="*/ 672340 w 2167466"/>
              <a:gd name="T11" fmla="*/ 802642 h 2167466"/>
              <a:gd name="T12" fmla="*/ 134472 w 2167466"/>
              <a:gd name="T13" fmla="*/ 802642 h 2167466"/>
              <a:gd name="T14" fmla="*/ 0 w 2167466"/>
              <a:gd name="T15" fmla="*/ 668865 h 2167466"/>
              <a:gd name="T16" fmla="*/ 0 w 2167466"/>
              <a:gd name="T17" fmla="*/ 133776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19465" name="任意多边形 9"/>
          <p:cNvSpPr>
            <a:spLocks noChangeArrowheads="1"/>
          </p:cNvSpPr>
          <p:nvPr/>
        </p:nvSpPr>
        <p:spPr bwMode="auto">
          <a:xfrm>
            <a:off x="1354138" y="4098925"/>
            <a:ext cx="1836737" cy="1836738"/>
          </a:xfrm>
          <a:custGeom>
            <a:avLst/>
            <a:gdLst>
              <a:gd name="T0" fmla="*/ 0 w 2167466"/>
              <a:gd name="T1" fmla="*/ 133776 h 2167466"/>
              <a:gd name="T2" fmla="*/ 133776 w 2167466"/>
              <a:gd name="T3" fmla="*/ 0 h 2167466"/>
              <a:gd name="T4" fmla="*/ 668863 w 2167466"/>
              <a:gd name="T5" fmla="*/ 0 h 2167466"/>
              <a:gd name="T6" fmla="*/ 802639 w 2167466"/>
              <a:gd name="T7" fmla="*/ 133776 h 2167466"/>
              <a:gd name="T8" fmla="*/ 802639 w 2167466"/>
              <a:gd name="T9" fmla="*/ 668865 h 2167466"/>
              <a:gd name="T10" fmla="*/ 668863 w 2167466"/>
              <a:gd name="T11" fmla="*/ 802642 h 2167466"/>
              <a:gd name="T12" fmla="*/ 133776 w 2167466"/>
              <a:gd name="T13" fmla="*/ 802642 h 2167466"/>
              <a:gd name="T14" fmla="*/ 0 w 2167466"/>
              <a:gd name="T15" fmla="*/ 668865 h 2167466"/>
              <a:gd name="T16" fmla="*/ 0 w 2167466"/>
              <a:gd name="T17" fmla="*/ 133776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19466" name="任意多边形 10"/>
          <p:cNvSpPr>
            <a:spLocks noChangeArrowheads="1"/>
          </p:cNvSpPr>
          <p:nvPr/>
        </p:nvSpPr>
        <p:spPr bwMode="auto">
          <a:xfrm>
            <a:off x="3511550" y="4098925"/>
            <a:ext cx="1838325" cy="1836738"/>
          </a:xfrm>
          <a:custGeom>
            <a:avLst/>
            <a:gdLst>
              <a:gd name="T0" fmla="*/ 0 w 2167466"/>
              <a:gd name="T1" fmla="*/ 133776 h 2167466"/>
              <a:gd name="T2" fmla="*/ 134472 w 2167466"/>
              <a:gd name="T3" fmla="*/ 0 h 2167466"/>
              <a:gd name="T4" fmla="*/ 672340 w 2167466"/>
              <a:gd name="T5" fmla="*/ 0 h 2167466"/>
              <a:gd name="T6" fmla="*/ 806812 w 2167466"/>
              <a:gd name="T7" fmla="*/ 133776 h 2167466"/>
              <a:gd name="T8" fmla="*/ 806812 w 2167466"/>
              <a:gd name="T9" fmla="*/ 668865 h 2167466"/>
              <a:gd name="T10" fmla="*/ 672340 w 2167466"/>
              <a:gd name="T11" fmla="*/ 802642 h 2167466"/>
              <a:gd name="T12" fmla="*/ 134472 w 2167466"/>
              <a:gd name="T13" fmla="*/ 802642 h 2167466"/>
              <a:gd name="T14" fmla="*/ 0 w 2167466"/>
              <a:gd name="T15" fmla="*/ 668865 h 2167466"/>
              <a:gd name="T16" fmla="*/ 0 w 2167466"/>
              <a:gd name="T17" fmla="*/ 133776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A5A5A5"/>
          </a:solidFill>
          <a:ln w="12700" cap="flat" cmpd="sng">
            <a:solidFill>
              <a:srgbClr val="FFFFFF"/>
            </a:solidFill>
            <a:miter lim="800000"/>
            <a:headEnd/>
            <a:tailEnd/>
          </a:ln>
        </p:spPr>
        <p:txBody>
          <a:bodyPr lIns="284877" tIns="284877" rIns="284877" bIns="284877" anchor="ctr"/>
          <a:lstStyle/>
          <a:p>
            <a:endParaRPr lang="zh-CN" altLang="en-US"/>
          </a:p>
        </p:txBody>
      </p:sp>
      <p:sp>
        <p:nvSpPr>
          <p:cNvPr id="19467" name="KSO_Shape"/>
          <p:cNvSpPr>
            <a:spLocks noChangeArrowheads="1"/>
          </p:cNvSpPr>
          <p:nvPr/>
        </p:nvSpPr>
        <p:spPr bwMode="auto">
          <a:xfrm>
            <a:off x="1965325" y="4419600"/>
            <a:ext cx="612775" cy="1017588"/>
          </a:xfrm>
          <a:custGeom>
            <a:avLst/>
            <a:gdLst>
              <a:gd name="T0" fmla="*/ 2366 w 1536700"/>
              <a:gd name="T1" fmla="*/ 8659 h 2555648"/>
              <a:gd name="T2" fmla="*/ 2366 w 1536700"/>
              <a:gd name="T3" fmla="*/ 8896 h 2555648"/>
              <a:gd name="T4" fmla="*/ 3812 w 1536700"/>
              <a:gd name="T5" fmla="*/ 8896 h 2555648"/>
              <a:gd name="T6" fmla="*/ 3812 w 1536700"/>
              <a:gd name="T7" fmla="*/ 8659 h 2555648"/>
              <a:gd name="T8" fmla="*/ 2366 w 1536700"/>
              <a:gd name="T9" fmla="*/ 8027 h 2555648"/>
              <a:gd name="T10" fmla="*/ 2366 w 1536700"/>
              <a:gd name="T11" fmla="*/ 8264 h 2555648"/>
              <a:gd name="T12" fmla="*/ 3812 w 1536700"/>
              <a:gd name="T13" fmla="*/ 8264 h 2555648"/>
              <a:gd name="T14" fmla="*/ 3812 w 1536700"/>
              <a:gd name="T15" fmla="*/ 8027 h 2555648"/>
              <a:gd name="T16" fmla="*/ 1768 w 1536700"/>
              <a:gd name="T17" fmla="*/ 7435 h 2555648"/>
              <a:gd name="T18" fmla="*/ 4411 w 1536700"/>
              <a:gd name="T19" fmla="*/ 7435 h 2555648"/>
              <a:gd name="T20" fmla="*/ 4781 w 1536700"/>
              <a:gd name="T21" fmla="*/ 7783 h 2555648"/>
              <a:gd name="T22" fmla="*/ 4411 w 1536700"/>
              <a:gd name="T23" fmla="*/ 8133 h 2555648"/>
              <a:gd name="T24" fmla="*/ 4781 w 1536700"/>
              <a:gd name="T25" fmla="*/ 8481 h 2555648"/>
              <a:gd name="T26" fmla="*/ 4411 w 1536700"/>
              <a:gd name="T27" fmla="*/ 8830 h 2555648"/>
              <a:gd name="T28" fmla="*/ 4781 w 1536700"/>
              <a:gd name="T29" fmla="*/ 9179 h 2555648"/>
              <a:gd name="T30" fmla="*/ 4411 w 1536700"/>
              <a:gd name="T31" fmla="*/ 9529 h 2555648"/>
              <a:gd name="T32" fmla="*/ 3812 w 1536700"/>
              <a:gd name="T33" fmla="*/ 9529 h 2555648"/>
              <a:gd name="T34" fmla="*/ 3768 w 1536700"/>
              <a:gd name="T35" fmla="*/ 9740 h 2555648"/>
              <a:gd name="T36" fmla="*/ 3089 w 1536700"/>
              <a:gd name="T37" fmla="*/ 10184 h 2555648"/>
              <a:gd name="T38" fmla="*/ 2410 w 1536700"/>
              <a:gd name="T39" fmla="*/ 9740 h 2555648"/>
              <a:gd name="T40" fmla="*/ 2367 w 1536700"/>
              <a:gd name="T41" fmla="*/ 9529 h 2555648"/>
              <a:gd name="T42" fmla="*/ 1768 w 1536700"/>
              <a:gd name="T43" fmla="*/ 9529 h 2555648"/>
              <a:gd name="T44" fmla="*/ 1397 w 1536700"/>
              <a:gd name="T45" fmla="*/ 9179 h 2555648"/>
              <a:gd name="T46" fmla="*/ 1768 w 1536700"/>
              <a:gd name="T47" fmla="*/ 8830 h 2555648"/>
              <a:gd name="T48" fmla="*/ 1397 w 1536700"/>
              <a:gd name="T49" fmla="*/ 8481 h 2555648"/>
              <a:gd name="T50" fmla="*/ 1768 w 1536700"/>
              <a:gd name="T51" fmla="*/ 8133 h 2555648"/>
              <a:gd name="T52" fmla="*/ 1397 w 1536700"/>
              <a:gd name="T53" fmla="*/ 7783 h 2555648"/>
              <a:gd name="T54" fmla="*/ 1768 w 1536700"/>
              <a:gd name="T55" fmla="*/ 7435 h 2555648"/>
              <a:gd name="T56" fmla="*/ 3089 w 1536700"/>
              <a:gd name="T57" fmla="*/ 0 h 2555648"/>
              <a:gd name="T58" fmla="*/ 6178 w 1536700"/>
              <a:gd name="T59" fmla="*/ 3070 h 2555648"/>
              <a:gd name="T60" fmla="*/ 6115 w 1536700"/>
              <a:gd name="T61" fmla="*/ 3688 h 2555648"/>
              <a:gd name="T62" fmla="*/ 5997 w 1536700"/>
              <a:gd name="T63" fmla="*/ 4067 h 2555648"/>
              <a:gd name="T64" fmla="*/ 5998 w 1536700"/>
              <a:gd name="T65" fmla="*/ 4067 h 2555648"/>
              <a:gd name="T66" fmla="*/ 4585 w 1536700"/>
              <a:gd name="T67" fmla="*/ 7268 h 2555648"/>
              <a:gd name="T68" fmla="*/ 1593 w 1536700"/>
              <a:gd name="T69" fmla="*/ 7268 h 2555648"/>
              <a:gd name="T70" fmla="*/ 180 w 1536700"/>
              <a:gd name="T71" fmla="*/ 4067 h 2555648"/>
              <a:gd name="T72" fmla="*/ 181 w 1536700"/>
              <a:gd name="T73" fmla="*/ 4067 h 2555648"/>
              <a:gd name="T74" fmla="*/ 63 w 1536700"/>
              <a:gd name="T75" fmla="*/ 3688 h 2555648"/>
              <a:gd name="T76" fmla="*/ 0 w 1536700"/>
              <a:gd name="T77" fmla="*/ 3070 h 2555648"/>
              <a:gd name="T78" fmla="*/ 3089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68" name="KSO_Shape"/>
          <p:cNvSpPr>
            <a:spLocks noChangeArrowheads="1"/>
          </p:cNvSpPr>
          <p:nvPr/>
        </p:nvSpPr>
        <p:spPr bwMode="auto">
          <a:xfrm>
            <a:off x="1779588" y="2241550"/>
            <a:ext cx="1017587" cy="989013"/>
          </a:xfrm>
          <a:custGeom>
            <a:avLst/>
            <a:gdLst>
              <a:gd name="T0" fmla="*/ 2147483647 w 4656"/>
              <a:gd name="T1" fmla="*/ 2147483647 h 4524"/>
              <a:gd name="T2" fmla="*/ 2147483647 w 4656"/>
              <a:gd name="T3" fmla="*/ 2147483647 h 4524"/>
              <a:gd name="T4" fmla="*/ 2147483647 w 4656"/>
              <a:gd name="T5" fmla="*/ 2147483647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2147483647 h 4524"/>
              <a:gd name="T18" fmla="*/ 2147483647 w 4656"/>
              <a:gd name="T19" fmla="*/ 2147483647 h 4524"/>
              <a:gd name="T20" fmla="*/ 2147483647 w 4656"/>
              <a:gd name="T21" fmla="*/ 0 h 4524"/>
              <a:gd name="T22" fmla="*/ 2147483647 w 4656"/>
              <a:gd name="T23" fmla="*/ 2147483647 h 4524"/>
              <a:gd name="T24" fmla="*/ 2147483647 w 4656"/>
              <a:gd name="T25" fmla="*/ 2147483647 h 4524"/>
              <a:gd name="T26" fmla="*/ 2147483647 w 4656"/>
              <a:gd name="T27" fmla="*/ 2147483647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2147483647 w 4656"/>
              <a:gd name="T37" fmla="*/ 2147483647 h 4524"/>
              <a:gd name="T38" fmla="*/ 2147483647 w 4656"/>
              <a:gd name="T39" fmla="*/ 2147483647 h 4524"/>
              <a:gd name="T40" fmla="*/ 2147483647 w 4656"/>
              <a:gd name="T41" fmla="*/ 2147483647 h 4524"/>
              <a:gd name="T42" fmla="*/ 0 w 4656"/>
              <a:gd name="T43" fmla="*/ 2147483647 h 4524"/>
              <a:gd name="T44" fmla="*/ 2147483647 w 4656"/>
              <a:gd name="T45" fmla="*/ 2147483647 h 4524"/>
              <a:gd name="T46" fmla="*/ 214748364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2147483647 h 4524"/>
              <a:gd name="T104" fmla="*/ 2147483647 w 4656"/>
              <a:gd name="T105" fmla="*/ 2147483647 h 4524"/>
              <a:gd name="T106" fmla="*/ 2147483647 w 4656"/>
              <a:gd name="T107" fmla="*/ 214748364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9" name="KSO_Shape"/>
          <p:cNvSpPr>
            <a:spLocks noChangeArrowheads="1"/>
          </p:cNvSpPr>
          <p:nvPr/>
        </p:nvSpPr>
        <p:spPr bwMode="auto">
          <a:xfrm>
            <a:off x="4030663" y="4419600"/>
            <a:ext cx="800100" cy="1017588"/>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70" name="KSO_Shape"/>
          <p:cNvSpPr>
            <a:spLocks noChangeArrowheads="1"/>
          </p:cNvSpPr>
          <p:nvPr/>
        </p:nvSpPr>
        <p:spPr bwMode="auto">
          <a:xfrm>
            <a:off x="3890963" y="2227263"/>
            <a:ext cx="1016000" cy="1017587"/>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2147483647 h 4408"/>
              <a:gd name="T20" fmla="*/ 2147483647 w 4408"/>
              <a:gd name="T21" fmla="*/ 2147483647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2147483647 w 4408"/>
              <a:gd name="T43" fmla="*/ 2147483647 h 4408"/>
              <a:gd name="T44" fmla="*/ 2147483647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71" name="文本框 19"/>
          <p:cNvSpPr>
            <a:spLocks noChangeArrowheads="1"/>
          </p:cNvSpPr>
          <p:nvPr/>
        </p:nvSpPr>
        <p:spPr bwMode="auto">
          <a:xfrm>
            <a:off x="1779588" y="3322638"/>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2" name="文本框 20"/>
          <p:cNvSpPr>
            <a:spLocks noChangeArrowheads="1"/>
          </p:cNvSpPr>
          <p:nvPr/>
        </p:nvSpPr>
        <p:spPr bwMode="auto">
          <a:xfrm>
            <a:off x="3816350" y="3322638"/>
            <a:ext cx="1217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6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3" name="文本框 21"/>
          <p:cNvSpPr>
            <a:spLocks noChangeArrowheads="1"/>
          </p:cNvSpPr>
          <p:nvPr/>
        </p:nvSpPr>
        <p:spPr bwMode="auto">
          <a:xfrm>
            <a:off x="3890963" y="5497513"/>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4" name="文本框 22"/>
          <p:cNvSpPr>
            <a:spLocks noChangeArrowheads="1"/>
          </p:cNvSpPr>
          <p:nvPr/>
        </p:nvSpPr>
        <p:spPr bwMode="auto">
          <a:xfrm>
            <a:off x="1674813" y="5497513"/>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16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5" name="KSO_Shape"/>
          <p:cNvSpPr>
            <a:spLocks noChangeArrowheads="1"/>
          </p:cNvSpPr>
          <p:nvPr/>
        </p:nvSpPr>
        <p:spPr bwMode="auto">
          <a:xfrm>
            <a:off x="6618288" y="1958975"/>
            <a:ext cx="474662" cy="473075"/>
          </a:xfrm>
          <a:custGeom>
            <a:avLst/>
            <a:gdLst>
              <a:gd name="T0" fmla="*/ 34671 w 720080"/>
              <a:gd name="T1" fmla="*/ 13438 h 720080"/>
              <a:gd name="T2" fmla="*/ 32186 w 720080"/>
              <a:gd name="T3" fmla="*/ 14447 h 720080"/>
              <a:gd name="T4" fmla="*/ 32186 w 720080"/>
              <a:gd name="T5" fmla="*/ 19320 h 720080"/>
              <a:gd name="T6" fmla="*/ 38568 w 720080"/>
              <a:gd name="T7" fmla="*/ 25575 h 720080"/>
              <a:gd name="T8" fmla="*/ 12410 w 720080"/>
              <a:gd name="T9" fmla="*/ 25575 h 720080"/>
              <a:gd name="T10" fmla="*/ 8896 w 720080"/>
              <a:gd name="T11" fmla="*/ 29020 h 720080"/>
              <a:gd name="T12" fmla="*/ 12410 w 720080"/>
              <a:gd name="T13" fmla="*/ 32465 h 720080"/>
              <a:gd name="T14" fmla="*/ 38327 w 720080"/>
              <a:gd name="T15" fmla="*/ 32465 h 720080"/>
              <a:gd name="T16" fmla="*/ 32088 w 720080"/>
              <a:gd name="T17" fmla="*/ 38580 h 720080"/>
              <a:gd name="T18" fmla="*/ 32088 w 720080"/>
              <a:gd name="T19" fmla="*/ 43452 h 720080"/>
              <a:gd name="T20" fmla="*/ 37060 w 720080"/>
              <a:gd name="T21" fmla="*/ 43452 h 720080"/>
              <a:gd name="T22" fmla="*/ 48984 w 720080"/>
              <a:gd name="T23" fmla="*/ 31764 h 720080"/>
              <a:gd name="T24" fmla="*/ 49507 w 720080"/>
              <a:gd name="T25" fmla="*/ 31235 h 720080"/>
              <a:gd name="T26" fmla="*/ 49688 w 720080"/>
              <a:gd name="T27" fmla="*/ 31009 h 720080"/>
              <a:gd name="T28" fmla="*/ 49823 w 720080"/>
              <a:gd name="T29" fmla="*/ 30700 h 720080"/>
              <a:gd name="T30" fmla="*/ 50179 w 720080"/>
              <a:gd name="T31" fmla="*/ 28944 h 720080"/>
              <a:gd name="T32" fmla="*/ 49823 w 720080"/>
              <a:gd name="T33" fmla="*/ 27190 h 720080"/>
              <a:gd name="T34" fmla="*/ 49599 w 720080"/>
              <a:gd name="T35" fmla="*/ 26780 h 720080"/>
              <a:gd name="T36" fmla="*/ 49543 w 720080"/>
              <a:gd name="T37" fmla="*/ 26680 h 720080"/>
              <a:gd name="T38" fmla="*/ 49082 w 720080"/>
              <a:gd name="T39" fmla="*/ 26135 h 720080"/>
              <a:gd name="T40" fmla="*/ 37157 w 720080"/>
              <a:gd name="T41" fmla="*/ 14447 h 720080"/>
              <a:gd name="T42" fmla="*/ 34671 w 720080"/>
              <a:gd name="T43" fmla="*/ 13438 h 720080"/>
              <a:gd name="T44" fmla="*/ 29538 w 720080"/>
              <a:gd name="T45" fmla="*/ 0 h 720080"/>
              <a:gd name="T46" fmla="*/ 59075 w 720080"/>
              <a:gd name="T47" fmla="*/ 28950 h 720080"/>
              <a:gd name="T48" fmla="*/ 29538 w 720080"/>
              <a:gd name="T49" fmla="*/ 57900 h 720080"/>
              <a:gd name="T50" fmla="*/ 0 w 720080"/>
              <a:gd name="T51" fmla="*/ 28950 h 720080"/>
              <a:gd name="T52" fmla="*/ 29538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76" name="文本框 26"/>
          <p:cNvSpPr>
            <a:spLocks noChangeArrowheads="1"/>
          </p:cNvSpPr>
          <p:nvPr/>
        </p:nvSpPr>
        <p:spPr bwMode="auto">
          <a:xfrm>
            <a:off x="7092950" y="1903413"/>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7" name="TextBox 15"/>
          <p:cNvSpPr>
            <a:spLocks noChangeArrowheads="1"/>
          </p:cNvSpPr>
          <p:nvPr/>
        </p:nvSpPr>
        <p:spPr bwMode="auto">
          <a:xfrm>
            <a:off x="7092950" y="2174875"/>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19478" name="KSO_Shape"/>
          <p:cNvSpPr>
            <a:spLocks noChangeArrowheads="1"/>
          </p:cNvSpPr>
          <p:nvPr/>
        </p:nvSpPr>
        <p:spPr bwMode="auto">
          <a:xfrm>
            <a:off x="6618288" y="3067050"/>
            <a:ext cx="474662" cy="474663"/>
          </a:xfrm>
          <a:custGeom>
            <a:avLst/>
            <a:gdLst>
              <a:gd name="T0" fmla="*/ 34671 w 720080"/>
              <a:gd name="T1" fmla="*/ 13711 h 720080"/>
              <a:gd name="T2" fmla="*/ 32186 w 720080"/>
              <a:gd name="T3" fmla="*/ 14741 h 720080"/>
              <a:gd name="T4" fmla="*/ 32186 w 720080"/>
              <a:gd name="T5" fmla="*/ 19712 h 720080"/>
              <a:gd name="T6" fmla="*/ 38568 w 720080"/>
              <a:gd name="T7" fmla="*/ 26094 h 720080"/>
              <a:gd name="T8" fmla="*/ 12410 w 720080"/>
              <a:gd name="T9" fmla="*/ 26094 h 720080"/>
              <a:gd name="T10" fmla="*/ 8896 w 720080"/>
              <a:gd name="T11" fmla="*/ 29610 h 720080"/>
              <a:gd name="T12" fmla="*/ 12410 w 720080"/>
              <a:gd name="T13" fmla="*/ 33125 h 720080"/>
              <a:gd name="T14" fmla="*/ 38327 w 720080"/>
              <a:gd name="T15" fmla="*/ 33125 h 720080"/>
              <a:gd name="T16" fmla="*/ 32088 w 720080"/>
              <a:gd name="T17" fmla="*/ 39364 h 720080"/>
              <a:gd name="T18" fmla="*/ 32088 w 720080"/>
              <a:gd name="T19" fmla="*/ 44335 h 720080"/>
              <a:gd name="T20" fmla="*/ 37060 w 720080"/>
              <a:gd name="T21" fmla="*/ 44335 h 720080"/>
              <a:gd name="T22" fmla="*/ 48984 w 720080"/>
              <a:gd name="T23" fmla="*/ 32410 h 720080"/>
              <a:gd name="T24" fmla="*/ 49507 w 720080"/>
              <a:gd name="T25" fmla="*/ 31869 h 720080"/>
              <a:gd name="T26" fmla="*/ 49688 w 720080"/>
              <a:gd name="T27" fmla="*/ 31639 h 720080"/>
              <a:gd name="T28" fmla="*/ 49823 w 720080"/>
              <a:gd name="T29" fmla="*/ 31323 h 720080"/>
              <a:gd name="T30" fmla="*/ 50179 w 720080"/>
              <a:gd name="T31" fmla="*/ 29533 h 720080"/>
              <a:gd name="T32" fmla="*/ 49823 w 720080"/>
              <a:gd name="T33" fmla="*/ 27742 h 720080"/>
              <a:gd name="T34" fmla="*/ 49599 w 720080"/>
              <a:gd name="T35" fmla="*/ 27324 h 720080"/>
              <a:gd name="T36" fmla="*/ 49543 w 720080"/>
              <a:gd name="T37" fmla="*/ 27223 h 720080"/>
              <a:gd name="T38" fmla="*/ 49082 w 720080"/>
              <a:gd name="T39" fmla="*/ 26666 h 720080"/>
              <a:gd name="T40" fmla="*/ 37157 w 720080"/>
              <a:gd name="T41" fmla="*/ 14741 h 720080"/>
              <a:gd name="T42" fmla="*/ 34671 w 720080"/>
              <a:gd name="T43" fmla="*/ 13711 h 720080"/>
              <a:gd name="T44" fmla="*/ 29538 w 720080"/>
              <a:gd name="T45" fmla="*/ 0 h 720080"/>
              <a:gd name="T46" fmla="*/ 59075 w 720080"/>
              <a:gd name="T47" fmla="*/ 29538 h 720080"/>
              <a:gd name="T48" fmla="*/ 29538 w 720080"/>
              <a:gd name="T49" fmla="*/ 59076 h 720080"/>
              <a:gd name="T50" fmla="*/ 0 w 720080"/>
              <a:gd name="T51" fmla="*/ 29538 h 720080"/>
              <a:gd name="T52" fmla="*/ 29538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79" name="文本框 36"/>
          <p:cNvSpPr>
            <a:spLocks noChangeArrowheads="1"/>
          </p:cNvSpPr>
          <p:nvPr/>
        </p:nvSpPr>
        <p:spPr bwMode="auto">
          <a:xfrm>
            <a:off x="7092950" y="3011488"/>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0" name="TextBox 15"/>
          <p:cNvSpPr>
            <a:spLocks noChangeArrowheads="1"/>
          </p:cNvSpPr>
          <p:nvPr/>
        </p:nvSpPr>
        <p:spPr bwMode="auto">
          <a:xfrm>
            <a:off x="7092950" y="3282950"/>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19481" name="KSO_Shape"/>
          <p:cNvSpPr>
            <a:spLocks noChangeArrowheads="1"/>
          </p:cNvSpPr>
          <p:nvPr/>
        </p:nvSpPr>
        <p:spPr bwMode="auto">
          <a:xfrm>
            <a:off x="6618288" y="4176713"/>
            <a:ext cx="474662" cy="473075"/>
          </a:xfrm>
          <a:custGeom>
            <a:avLst/>
            <a:gdLst>
              <a:gd name="T0" fmla="*/ 34671 w 720080"/>
              <a:gd name="T1" fmla="*/ 13438 h 720080"/>
              <a:gd name="T2" fmla="*/ 32186 w 720080"/>
              <a:gd name="T3" fmla="*/ 14447 h 720080"/>
              <a:gd name="T4" fmla="*/ 32186 w 720080"/>
              <a:gd name="T5" fmla="*/ 19320 h 720080"/>
              <a:gd name="T6" fmla="*/ 38568 w 720080"/>
              <a:gd name="T7" fmla="*/ 25575 h 720080"/>
              <a:gd name="T8" fmla="*/ 12410 w 720080"/>
              <a:gd name="T9" fmla="*/ 25575 h 720080"/>
              <a:gd name="T10" fmla="*/ 8896 w 720080"/>
              <a:gd name="T11" fmla="*/ 29020 h 720080"/>
              <a:gd name="T12" fmla="*/ 12410 w 720080"/>
              <a:gd name="T13" fmla="*/ 32465 h 720080"/>
              <a:gd name="T14" fmla="*/ 38327 w 720080"/>
              <a:gd name="T15" fmla="*/ 32465 h 720080"/>
              <a:gd name="T16" fmla="*/ 32088 w 720080"/>
              <a:gd name="T17" fmla="*/ 38580 h 720080"/>
              <a:gd name="T18" fmla="*/ 32088 w 720080"/>
              <a:gd name="T19" fmla="*/ 43452 h 720080"/>
              <a:gd name="T20" fmla="*/ 37060 w 720080"/>
              <a:gd name="T21" fmla="*/ 43452 h 720080"/>
              <a:gd name="T22" fmla="*/ 48984 w 720080"/>
              <a:gd name="T23" fmla="*/ 31764 h 720080"/>
              <a:gd name="T24" fmla="*/ 49507 w 720080"/>
              <a:gd name="T25" fmla="*/ 31235 h 720080"/>
              <a:gd name="T26" fmla="*/ 49688 w 720080"/>
              <a:gd name="T27" fmla="*/ 31009 h 720080"/>
              <a:gd name="T28" fmla="*/ 49823 w 720080"/>
              <a:gd name="T29" fmla="*/ 30700 h 720080"/>
              <a:gd name="T30" fmla="*/ 50179 w 720080"/>
              <a:gd name="T31" fmla="*/ 28944 h 720080"/>
              <a:gd name="T32" fmla="*/ 49823 w 720080"/>
              <a:gd name="T33" fmla="*/ 27190 h 720080"/>
              <a:gd name="T34" fmla="*/ 49599 w 720080"/>
              <a:gd name="T35" fmla="*/ 26780 h 720080"/>
              <a:gd name="T36" fmla="*/ 49543 w 720080"/>
              <a:gd name="T37" fmla="*/ 26680 h 720080"/>
              <a:gd name="T38" fmla="*/ 49082 w 720080"/>
              <a:gd name="T39" fmla="*/ 26135 h 720080"/>
              <a:gd name="T40" fmla="*/ 37157 w 720080"/>
              <a:gd name="T41" fmla="*/ 14447 h 720080"/>
              <a:gd name="T42" fmla="*/ 34671 w 720080"/>
              <a:gd name="T43" fmla="*/ 13438 h 720080"/>
              <a:gd name="T44" fmla="*/ 29538 w 720080"/>
              <a:gd name="T45" fmla="*/ 0 h 720080"/>
              <a:gd name="T46" fmla="*/ 59075 w 720080"/>
              <a:gd name="T47" fmla="*/ 28950 h 720080"/>
              <a:gd name="T48" fmla="*/ 29538 w 720080"/>
              <a:gd name="T49" fmla="*/ 57900 h 720080"/>
              <a:gd name="T50" fmla="*/ 0 w 720080"/>
              <a:gd name="T51" fmla="*/ 28950 h 720080"/>
              <a:gd name="T52" fmla="*/ 29538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82" name="文本框 40"/>
          <p:cNvSpPr>
            <a:spLocks noChangeArrowheads="1"/>
          </p:cNvSpPr>
          <p:nvPr/>
        </p:nvSpPr>
        <p:spPr bwMode="auto">
          <a:xfrm>
            <a:off x="7092950" y="4121150"/>
            <a:ext cx="1406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3" name="TextBox 15"/>
          <p:cNvSpPr>
            <a:spLocks noChangeArrowheads="1"/>
          </p:cNvSpPr>
          <p:nvPr/>
        </p:nvSpPr>
        <p:spPr bwMode="auto">
          <a:xfrm>
            <a:off x="7092950" y="4392613"/>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19484" name="KSO_Shape"/>
          <p:cNvSpPr>
            <a:spLocks noChangeArrowheads="1"/>
          </p:cNvSpPr>
          <p:nvPr/>
        </p:nvSpPr>
        <p:spPr bwMode="auto">
          <a:xfrm>
            <a:off x="6618288" y="5284788"/>
            <a:ext cx="474662" cy="474662"/>
          </a:xfrm>
          <a:custGeom>
            <a:avLst/>
            <a:gdLst>
              <a:gd name="T0" fmla="*/ 34671 w 720080"/>
              <a:gd name="T1" fmla="*/ 13711 h 720080"/>
              <a:gd name="T2" fmla="*/ 32186 w 720080"/>
              <a:gd name="T3" fmla="*/ 14740 h 720080"/>
              <a:gd name="T4" fmla="*/ 32186 w 720080"/>
              <a:gd name="T5" fmla="*/ 19712 h 720080"/>
              <a:gd name="T6" fmla="*/ 38568 w 720080"/>
              <a:gd name="T7" fmla="*/ 26094 h 720080"/>
              <a:gd name="T8" fmla="*/ 12410 w 720080"/>
              <a:gd name="T9" fmla="*/ 26094 h 720080"/>
              <a:gd name="T10" fmla="*/ 8896 w 720080"/>
              <a:gd name="T11" fmla="*/ 29609 h 720080"/>
              <a:gd name="T12" fmla="*/ 12410 w 720080"/>
              <a:gd name="T13" fmla="*/ 33124 h 720080"/>
              <a:gd name="T14" fmla="*/ 38327 w 720080"/>
              <a:gd name="T15" fmla="*/ 33124 h 720080"/>
              <a:gd name="T16" fmla="*/ 32088 w 720080"/>
              <a:gd name="T17" fmla="*/ 39364 h 720080"/>
              <a:gd name="T18" fmla="*/ 32088 w 720080"/>
              <a:gd name="T19" fmla="*/ 44334 h 720080"/>
              <a:gd name="T20" fmla="*/ 37060 w 720080"/>
              <a:gd name="T21" fmla="*/ 44334 h 720080"/>
              <a:gd name="T22" fmla="*/ 48984 w 720080"/>
              <a:gd name="T23" fmla="*/ 32409 h 720080"/>
              <a:gd name="T24" fmla="*/ 49507 w 720080"/>
              <a:gd name="T25" fmla="*/ 31869 h 720080"/>
              <a:gd name="T26" fmla="*/ 49688 w 720080"/>
              <a:gd name="T27" fmla="*/ 31639 h 720080"/>
              <a:gd name="T28" fmla="*/ 49823 w 720080"/>
              <a:gd name="T29" fmla="*/ 31323 h 720080"/>
              <a:gd name="T30" fmla="*/ 50179 w 720080"/>
              <a:gd name="T31" fmla="*/ 29532 h 720080"/>
              <a:gd name="T32" fmla="*/ 49823 w 720080"/>
              <a:gd name="T33" fmla="*/ 27742 h 720080"/>
              <a:gd name="T34" fmla="*/ 49599 w 720080"/>
              <a:gd name="T35" fmla="*/ 27324 h 720080"/>
              <a:gd name="T36" fmla="*/ 49543 w 720080"/>
              <a:gd name="T37" fmla="*/ 27223 h 720080"/>
              <a:gd name="T38" fmla="*/ 49082 w 720080"/>
              <a:gd name="T39" fmla="*/ 26666 h 720080"/>
              <a:gd name="T40" fmla="*/ 37157 w 720080"/>
              <a:gd name="T41" fmla="*/ 14740 h 720080"/>
              <a:gd name="T42" fmla="*/ 34671 w 720080"/>
              <a:gd name="T43" fmla="*/ 13711 h 720080"/>
              <a:gd name="T44" fmla="*/ 29538 w 720080"/>
              <a:gd name="T45" fmla="*/ 0 h 720080"/>
              <a:gd name="T46" fmla="*/ 59075 w 720080"/>
              <a:gd name="T47" fmla="*/ 29538 h 720080"/>
              <a:gd name="T48" fmla="*/ 29538 w 720080"/>
              <a:gd name="T49" fmla="*/ 59075 h 720080"/>
              <a:gd name="T50" fmla="*/ 0 w 720080"/>
              <a:gd name="T51" fmla="*/ 29538 h 720080"/>
              <a:gd name="T52" fmla="*/ 29538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85" name="文本框 44"/>
          <p:cNvSpPr>
            <a:spLocks noChangeArrowheads="1"/>
          </p:cNvSpPr>
          <p:nvPr/>
        </p:nvSpPr>
        <p:spPr bwMode="auto">
          <a:xfrm>
            <a:off x="7092950" y="5229225"/>
            <a:ext cx="140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6" name="TextBox 15"/>
          <p:cNvSpPr>
            <a:spLocks noChangeArrowheads="1"/>
          </p:cNvSpPr>
          <p:nvPr/>
        </p:nvSpPr>
        <p:spPr bwMode="auto">
          <a:xfrm>
            <a:off x="7092950" y="5500688"/>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1331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13317"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8" name="组合 1"/>
          <p:cNvGrpSpPr>
            <a:grpSpLocks/>
          </p:cNvGrpSpPr>
          <p:nvPr/>
        </p:nvGrpSpPr>
        <p:grpSpPr bwMode="auto">
          <a:xfrm>
            <a:off x="4705350" y="1649413"/>
            <a:ext cx="6356350" cy="2378075"/>
            <a:chOff x="0" y="0"/>
            <a:chExt cx="12192000" cy="630377"/>
          </a:xfrm>
        </p:grpSpPr>
        <p:sp>
          <p:nvSpPr>
            <p:cNvPr id="13328" name="矩形 2"/>
            <p:cNvSpPr>
              <a:spLocks noChangeArrowheads="1"/>
            </p:cNvSpPr>
            <p:nvPr/>
          </p:nvSpPr>
          <p:spPr bwMode="auto">
            <a:xfrm>
              <a:off x="0" y="28562"/>
              <a:ext cx="12192000" cy="60181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29" name="矩形 3"/>
            <p:cNvSpPr>
              <a:spLocks noChangeArrowheads="1"/>
            </p:cNvSpPr>
            <p:nvPr/>
          </p:nvSpPr>
          <p:spPr bwMode="auto">
            <a:xfrm>
              <a:off x="0" y="0"/>
              <a:ext cx="12192000" cy="2856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pic>
        <p:nvPicPr>
          <p:cNvPr id="13319" name="图片 5"/>
          <p:cNvPicPr>
            <a:picLocks noChangeAspect="1" noChangeArrowheads="1"/>
          </p:cNvPicPr>
          <p:nvPr/>
        </p:nvPicPr>
        <p:blipFill>
          <a:blip r:embed="rId5" cstate="email">
            <a:grayscl/>
            <a:extLst>
              <a:ext uri="{28A0092B-C50C-407E-A947-70E740481C1C}">
                <a14:useLocalDpi xmlns:a14="http://schemas.microsoft.com/office/drawing/2010/main"/>
              </a:ext>
            </a:extLst>
          </a:blip>
          <a:srcRect/>
          <a:stretch>
            <a:fillRect/>
          </a:stretch>
        </p:blipFill>
        <p:spPr bwMode="auto">
          <a:xfrm>
            <a:off x="1158875" y="1649413"/>
            <a:ext cx="34258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TextBox 15"/>
          <p:cNvSpPr>
            <a:spLocks noChangeArrowheads="1"/>
          </p:cNvSpPr>
          <p:nvPr/>
        </p:nvSpPr>
        <p:spPr bwMode="auto">
          <a:xfrm>
            <a:off x="4979988" y="2449513"/>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13321" name="图片 7"/>
          <p:cNvPicPr>
            <a:picLocks noChangeAspect="1" noChangeArrowheads="1"/>
          </p:cNvPicPr>
          <p:nvPr/>
        </p:nvPicPr>
        <p:blipFill>
          <a:blip r:embed="rId6" cstate="email">
            <a:grayscl/>
            <a:extLst>
              <a:ext uri="{28A0092B-C50C-407E-A947-70E740481C1C}">
                <a14:useLocalDpi xmlns:a14="http://schemas.microsoft.com/office/drawing/2010/main"/>
              </a:ext>
            </a:extLst>
          </a:blip>
          <a:srcRect/>
          <a:stretch>
            <a:fillRect/>
          </a:stretch>
        </p:blipFill>
        <p:spPr bwMode="auto">
          <a:xfrm>
            <a:off x="9559925" y="4213225"/>
            <a:ext cx="15017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22" name="组合 8"/>
          <p:cNvGrpSpPr>
            <a:grpSpLocks/>
          </p:cNvGrpSpPr>
          <p:nvPr/>
        </p:nvGrpSpPr>
        <p:grpSpPr bwMode="auto">
          <a:xfrm>
            <a:off x="4705350" y="4213225"/>
            <a:ext cx="4732338" cy="2003425"/>
            <a:chOff x="0" y="0"/>
            <a:chExt cx="12192000" cy="630377"/>
          </a:xfrm>
        </p:grpSpPr>
        <p:sp>
          <p:nvSpPr>
            <p:cNvPr id="13326" name="矩形 9"/>
            <p:cNvSpPr>
              <a:spLocks noChangeArrowheads="1"/>
            </p:cNvSpPr>
            <p:nvPr/>
          </p:nvSpPr>
          <p:spPr bwMode="auto">
            <a:xfrm>
              <a:off x="0" y="28562"/>
              <a:ext cx="12192000" cy="60181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27" name="矩形 10"/>
            <p:cNvSpPr>
              <a:spLocks noChangeArrowheads="1"/>
            </p:cNvSpPr>
            <p:nvPr/>
          </p:nvSpPr>
          <p:spPr bwMode="auto">
            <a:xfrm>
              <a:off x="0" y="0"/>
              <a:ext cx="12192000" cy="28562"/>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13323" name="TextBox 15"/>
          <p:cNvSpPr>
            <a:spLocks noChangeArrowheads="1"/>
          </p:cNvSpPr>
          <p:nvPr/>
        </p:nvSpPr>
        <p:spPr bwMode="auto">
          <a:xfrm>
            <a:off x="4979988" y="5024438"/>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3324" name="矩形 12"/>
          <p:cNvSpPr>
            <a:spLocks noChangeArrowheads="1"/>
          </p:cNvSpPr>
          <p:nvPr/>
        </p:nvSpPr>
        <p:spPr bwMode="auto">
          <a:xfrm>
            <a:off x="4979988" y="1865313"/>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262626"/>
              </a:solidFill>
              <a:latin typeface="Calibri" panose="020F0502020204030204" pitchFamily="34" charset="0"/>
              <a:sym typeface="宋体" panose="02010600030101010101" pitchFamily="2" charset="-122"/>
            </a:endParaRPr>
          </a:p>
        </p:txBody>
      </p:sp>
      <p:sp>
        <p:nvSpPr>
          <p:cNvPr id="13325" name="矩形 13"/>
          <p:cNvSpPr>
            <a:spLocks noChangeArrowheads="1"/>
          </p:cNvSpPr>
          <p:nvPr/>
        </p:nvSpPr>
        <p:spPr bwMode="auto">
          <a:xfrm>
            <a:off x="5753100" y="4435475"/>
            <a:ext cx="3568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400" b="1">
              <a:solidFill>
                <a:srgbClr val="000000"/>
              </a:solidFill>
              <a:latin typeface="Calibri" panose="020F0502020204030204" pitchFamily="34" charset="0"/>
              <a:sym typeface="宋体" panose="02010600030101010101" pitchFamily="2" charset="-122"/>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922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9221"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任意多边形 2"/>
          <p:cNvSpPr>
            <a:spLocks noChangeArrowheads="1"/>
          </p:cNvSpPr>
          <p:nvPr/>
        </p:nvSpPr>
        <p:spPr bwMode="auto">
          <a:xfrm>
            <a:off x="3865563" y="3038475"/>
            <a:ext cx="1411287" cy="1603375"/>
          </a:xfrm>
          <a:custGeom>
            <a:avLst/>
            <a:gdLst>
              <a:gd name="T0" fmla="*/ 0 w 1032977"/>
              <a:gd name="T1" fmla="*/ 14492099 h 898690"/>
              <a:gd name="T2" fmla="*/ 1461164 w 1032977"/>
              <a:gd name="T3" fmla="*/ 0 h 898690"/>
              <a:gd name="T4" fmla="*/ 5256825 w 1032977"/>
              <a:gd name="T5" fmla="*/ 0 h 898690"/>
              <a:gd name="T6" fmla="*/ 6717984 w 1032977"/>
              <a:gd name="T7" fmla="*/ 14492099 h 898690"/>
              <a:gd name="T8" fmla="*/ 5256825 w 1032977"/>
              <a:gd name="T9" fmla="*/ 28984183 h 898690"/>
              <a:gd name="T10" fmla="*/ 1461164 w 1032977"/>
              <a:gd name="T11" fmla="*/ 28984183 h 898690"/>
              <a:gd name="T12" fmla="*/ 0 w 1032977"/>
              <a:gd name="T13" fmla="*/ 14492099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9223" name="任意多边形 3"/>
          <p:cNvSpPr>
            <a:spLocks noChangeArrowheads="1"/>
          </p:cNvSpPr>
          <p:nvPr/>
        </p:nvSpPr>
        <p:spPr bwMode="auto">
          <a:xfrm>
            <a:off x="4633913" y="1708150"/>
            <a:ext cx="1411287" cy="1603375"/>
          </a:xfrm>
          <a:custGeom>
            <a:avLst/>
            <a:gdLst>
              <a:gd name="T0" fmla="*/ 0 w 1032977"/>
              <a:gd name="T1" fmla="*/ 14492099 h 898690"/>
              <a:gd name="T2" fmla="*/ 1461164 w 1032977"/>
              <a:gd name="T3" fmla="*/ 0 h 898690"/>
              <a:gd name="T4" fmla="*/ 5256825 w 1032977"/>
              <a:gd name="T5" fmla="*/ 0 h 898690"/>
              <a:gd name="T6" fmla="*/ 6717984 w 1032977"/>
              <a:gd name="T7" fmla="*/ 14492099 h 898690"/>
              <a:gd name="T8" fmla="*/ 5256825 w 1032977"/>
              <a:gd name="T9" fmla="*/ 28984183 h 898690"/>
              <a:gd name="T10" fmla="*/ 1461164 w 1032977"/>
              <a:gd name="T11" fmla="*/ 28984183 h 898690"/>
              <a:gd name="T12" fmla="*/ 0 w 1032977"/>
              <a:gd name="T13" fmla="*/ 14492099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9224" name="任意多边形 4"/>
          <p:cNvSpPr>
            <a:spLocks noChangeArrowheads="1"/>
          </p:cNvSpPr>
          <p:nvPr/>
        </p:nvSpPr>
        <p:spPr bwMode="auto">
          <a:xfrm>
            <a:off x="4633913" y="4370388"/>
            <a:ext cx="1411287" cy="1603375"/>
          </a:xfrm>
          <a:custGeom>
            <a:avLst/>
            <a:gdLst>
              <a:gd name="T0" fmla="*/ 0 w 1032977"/>
              <a:gd name="T1" fmla="*/ 14492099 h 898690"/>
              <a:gd name="T2" fmla="*/ 1461164 w 1032977"/>
              <a:gd name="T3" fmla="*/ 0 h 898690"/>
              <a:gd name="T4" fmla="*/ 5256825 w 1032977"/>
              <a:gd name="T5" fmla="*/ 0 h 898690"/>
              <a:gd name="T6" fmla="*/ 6717984 w 1032977"/>
              <a:gd name="T7" fmla="*/ 14492099 h 898690"/>
              <a:gd name="T8" fmla="*/ 5256825 w 1032977"/>
              <a:gd name="T9" fmla="*/ 28984183 h 898690"/>
              <a:gd name="T10" fmla="*/ 1461164 w 1032977"/>
              <a:gd name="T11" fmla="*/ 28984183 h 898690"/>
              <a:gd name="T12" fmla="*/ 0 w 1032977"/>
              <a:gd name="T13" fmla="*/ 14492099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9225" name="任意多边形 5"/>
          <p:cNvSpPr>
            <a:spLocks noChangeArrowheads="1"/>
          </p:cNvSpPr>
          <p:nvPr/>
        </p:nvSpPr>
        <p:spPr bwMode="auto">
          <a:xfrm>
            <a:off x="6126163" y="1708150"/>
            <a:ext cx="1411287" cy="1603375"/>
          </a:xfrm>
          <a:custGeom>
            <a:avLst/>
            <a:gdLst>
              <a:gd name="T0" fmla="*/ 0 w 1032977"/>
              <a:gd name="T1" fmla="*/ 14492099 h 898690"/>
              <a:gd name="T2" fmla="*/ 1461164 w 1032977"/>
              <a:gd name="T3" fmla="*/ 0 h 898690"/>
              <a:gd name="T4" fmla="*/ 5256825 w 1032977"/>
              <a:gd name="T5" fmla="*/ 0 h 898690"/>
              <a:gd name="T6" fmla="*/ 6717984 w 1032977"/>
              <a:gd name="T7" fmla="*/ 14492099 h 898690"/>
              <a:gd name="T8" fmla="*/ 5256825 w 1032977"/>
              <a:gd name="T9" fmla="*/ 28984183 h 898690"/>
              <a:gd name="T10" fmla="*/ 1461164 w 1032977"/>
              <a:gd name="T11" fmla="*/ 28984183 h 898690"/>
              <a:gd name="T12" fmla="*/ 0 w 1032977"/>
              <a:gd name="T13" fmla="*/ 14492099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9226" name="任意多边形 6"/>
          <p:cNvSpPr>
            <a:spLocks noChangeArrowheads="1"/>
          </p:cNvSpPr>
          <p:nvPr/>
        </p:nvSpPr>
        <p:spPr bwMode="auto">
          <a:xfrm>
            <a:off x="6126163" y="4370388"/>
            <a:ext cx="1411287" cy="1603375"/>
          </a:xfrm>
          <a:custGeom>
            <a:avLst/>
            <a:gdLst>
              <a:gd name="T0" fmla="*/ 0 w 1032977"/>
              <a:gd name="T1" fmla="*/ 14492099 h 898690"/>
              <a:gd name="T2" fmla="*/ 1461164 w 1032977"/>
              <a:gd name="T3" fmla="*/ 0 h 898690"/>
              <a:gd name="T4" fmla="*/ 5256825 w 1032977"/>
              <a:gd name="T5" fmla="*/ 0 h 898690"/>
              <a:gd name="T6" fmla="*/ 6717984 w 1032977"/>
              <a:gd name="T7" fmla="*/ 14492099 h 898690"/>
              <a:gd name="T8" fmla="*/ 5256825 w 1032977"/>
              <a:gd name="T9" fmla="*/ 28984183 h 898690"/>
              <a:gd name="T10" fmla="*/ 1461164 w 1032977"/>
              <a:gd name="T11" fmla="*/ 28984183 h 898690"/>
              <a:gd name="T12" fmla="*/ 0 w 1032977"/>
              <a:gd name="T13" fmla="*/ 14492099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9227" name="任意多边形 7"/>
          <p:cNvSpPr>
            <a:spLocks noChangeArrowheads="1"/>
          </p:cNvSpPr>
          <p:nvPr/>
        </p:nvSpPr>
        <p:spPr bwMode="auto">
          <a:xfrm>
            <a:off x="6915150" y="3038475"/>
            <a:ext cx="1411288" cy="1603375"/>
          </a:xfrm>
          <a:custGeom>
            <a:avLst/>
            <a:gdLst>
              <a:gd name="T0" fmla="*/ 0 w 1032977"/>
              <a:gd name="T1" fmla="*/ 14492099 h 898690"/>
              <a:gd name="T2" fmla="*/ 1461172 w 1032977"/>
              <a:gd name="T3" fmla="*/ 0 h 898690"/>
              <a:gd name="T4" fmla="*/ 5256845 w 1032977"/>
              <a:gd name="T5" fmla="*/ 0 h 898690"/>
              <a:gd name="T6" fmla="*/ 6718008 w 1032977"/>
              <a:gd name="T7" fmla="*/ 14492099 h 898690"/>
              <a:gd name="T8" fmla="*/ 5256845 w 1032977"/>
              <a:gd name="T9" fmla="*/ 28984183 h 898690"/>
              <a:gd name="T10" fmla="*/ 1461172 w 1032977"/>
              <a:gd name="T11" fmla="*/ 28984183 h 898690"/>
              <a:gd name="T12" fmla="*/ 0 w 1032977"/>
              <a:gd name="T13" fmla="*/ 14492099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9228" name="KSO_Shape"/>
          <p:cNvSpPr>
            <a:spLocks noChangeArrowheads="1"/>
          </p:cNvSpPr>
          <p:nvPr/>
        </p:nvSpPr>
        <p:spPr bwMode="auto">
          <a:xfrm>
            <a:off x="4302125" y="3481388"/>
            <a:ext cx="539750" cy="719137"/>
          </a:xfrm>
          <a:custGeom>
            <a:avLst/>
            <a:gdLst>
              <a:gd name="T0" fmla="*/ 3566 w 1357313"/>
              <a:gd name="T1" fmla="*/ 2710 h 2041525"/>
              <a:gd name="T2" fmla="*/ 3767 w 1357313"/>
              <a:gd name="T3" fmla="*/ 2937 h 2041525"/>
              <a:gd name="T4" fmla="*/ 1282 w 1357313"/>
              <a:gd name="T5" fmla="*/ 2869 h 2041525"/>
              <a:gd name="T6" fmla="*/ 1503 w 1357313"/>
              <a:gd name="T7" fmla="*/ 2665 h 2041525"/>
              <a:gd name="T8" fmla="*/ 3311 w 1357313"/>
              <a:gd name="T9" fmla="*/ 1014 h 2041525"/>
              <a:gd name="T10" fmla="*/ 2649 w 1357313"/>
              <a:gd name="T11" fmla="*/ 1311 h 2041525"/>
              <a:gd name="T12" fmla="*/ 2355 w 1357313"/>
              <a:gd name="T13" fmla="*/ 1311 h 2041525"/>
              <a:gd name="T14" fmla="*/ 1692 w 1357313"/>
              <a:gd name="T15" fmla="*/ 1014 h 2041525"/>
              <a:gd name="T16" fmla="*/ 816 w 1357313"/>
              <a:gd name="T17" fmla="*/ 775 h 2041525"/>
              <a:gd name="T18" fmla="*/ 1067 w 1357313"/>
              <a:gd name="T19" fmla="*/ 1057 h 2041525"/>
              <a:gd name="T20" fmla="*/ 1646 w 1357313"/>
              <a:gd name="T21" fmla="*/ 1395 h 2041525"/>
              <a:gd name="T22" fmla="*/ 2071 w 1357313"/>
              <a:gd name="T23" fmla="*/ 1604 h 2041525"/>
              <a:gd name="T24" fmla="*/ 2171 w 1357313"/>
              <a:gd name="T25" fmla="*/ 1830 h 2041525"/>
              <a:gd name="T26" fmla="*/ 2062 w 1357313"/>
              <a:gd name="T27" fmla="*/ 2046 h 2041525"/>
              <a:gd name="T28" fmla="*/ 1606 w 1357313"/>
              <a:gd name="T29" fmla="*/ 2265 h 2041525"/>
              <a:gd name="T30" fmla="*/ 1040 w 1357313"/>
              <a:gd name="T31" fmla="*/ 2602 h 2041525"/>
              <a:gd name="T32" fmla="*/ 814 w 1357313"/>
              <a:gd name="T33" fmla="*/ 2870 h 2041525"/>
              <a:gd name="T34" fmla="*/ 4240 w 1357313"/>
              <a:gd name="T35" fmla="*/ 2975 h 2041525"/>
              <a:gd name="T36" fmla="*/ 4041 w 1357313"/>
              <a:gd name="T37" fmla="*/ 2663 h 2041525"/>
              <a:gd name="T38" fmla="*/ 3518 w 1357313"/>
              <a:gd name="T39" fmla="*/ 2326 h 2041525"/>
              <a:gd name="T40" fmla="*/ 2989 w 1357313"/>
              <a:gd name="T41" fmla="*/ 2077 h 2041525"/>
              <a:gd name="T42" fmla="*/ 2847 w 1357313"/>
              <a:gd name="T43" fmla="*/ 1886 h 2041525"/>
              <a:gd name="T44" fmla="*/ 2880 w 1357313"/>
              <a:gd name="T45" fmla="*/ 1682 h 2041525"/>
              <a:gd name="T46" fmla="*/ 3128 w 1357313"/>
              <a:gd name="T47" fmla="*/ 1500 h 2041525"/>
              <a:gd name="T48" fmla="*/ 3794 w 1357313"/>
              <a:gd name="T49" fmla="*/ 1156 h 2041525"/>
              <a:gd name="T50" fmla="*/ 4137 w 1357313"/>
              <a:gd name="T51" fmla="*/ 873 h 2041525"/>
              <a:gd name="T52" fmla="*/ 4312 w 1357313"/>
              <a:gd name="T53" fmla="*/ 400 h 2041525"/>
              <a:gd name="T54" fmla="*/ 4811 w 1357313"/>
              <a:gd name="T55" fmla="*/ 29 h 2041525"/>
              <a:gd name="T56" fmla="*/ 4985 w 1357313"/>
              <a:gd name="T57" fmla="*/ 131 h 2041525"/>
              <a:gd name="T58" fmla="*/ 4988 w 1357313"/>
              <a:gd name="T59" fmla="*/ 264 h 2041525"/>
              <a:gd name="T60" fmla="*/ 4835 w 1357313"/>
              <a:gd name="T61" fmla="*/ 363 h 2041525"/>
              <a:gd name="T62" fmla="*/ 4608 w 1357313"/>
              <a:gd name="T63" fmla="*/ 560 h 2041525"/>
              <a:gd name="T64" fmla="*/ 4416 w 1357313"/>
              <a:gd name="T65" fmla="*/ 1003 h 2041525"/>
              <a:gd name="T66" fmla="*/ 4004 w 1357313"/>
              <a:gd name="T67" fmla="*/ 1346 h 2041525"/>
              <a:gd name="T68" fmla="*/ 3279 w 1357313"/>
              <a:gd name="T69" fmla="*/ 1700 h 2041525"/>
              <a:gd name="T70" fmla="*/ 3231 w 1357313"/>
              <a:gd name="T71" fmla="*/ 1838 h 2041525"/>
              <a:gd name="T72" fmla="*/ 3583 w 1357313"/>
              <a:gd name="T73" fmla="*/ 2073 h 2041525"/>
              <a:gd name="T74" fmla="*/ 4145 w 1357313"/>
              <a:gd name="T75" fmla="*/ 2387 h 2041525"/>
              <a:gd name="T76" fmla="*/ 4485 w 1357313"/>
              <a:gd name="T77" fmla="*/ 2738 h 2041525"/>
              <a:gd name="T78" fmla="*/ 4680 w 1357313"/>
              <a:gd name="T79" fmla="*/ 3245 h 2041525"/>
              <a:gd name="T80" fmla="*/ 4904 w 1357313"/>
              <a:gd name="T81" fmla="*/ 3306 h 2041525"/>
              <a:gd name="T82" fmla="*/ 5008 w 1357313"/>
              <a:gd name="T83" fmla="*/ 3420 h 2041525"/>
              <a:gd name="T84" fmla="*/ 4939 w 1357313"/>
              <a:gd name="T85" fmla="*/ 3551 h 2041525"/>
              <a:gd name="T86" fmla="*/ 4719 w 1357313"/>
              <a:gd name="T87" fmla="*/ 3631 h 2041525"/>
              <a:gd name="T88" fmla="*/ 272 w 1357313"/>
              <a:gd name="T89" fmla="*/ 3627 h 2041525"/>
              <a:gd name="T90" fmla="*/ 60 w 1357313"/>
              <a:gd name="T91" fmla="*/ 3543 h 2041525"/>
              <a:gd name="T92" fmla="*/ 4 w 1357313"/>
              <a:gd name="T93" fmla="*/ 3411 h 2041525"/>
              <a:gd name="T94" fmla="*/ 119 w 1357313"/>
              <a:gd name="T95" fmla="*/ 3300 h 2041525"/>
              <a:gd name="T96" fmla="*/ 348 w 1357313"/>
              <a:gd name="T97" fmla="*/ 3243 h 2041525"/>
              <a:gd name="T98" fmla="*/ 525 w 1357313"/>
              <a:gd name="T99" fmla="*/ 2738 h 2041525"/>
              <a:gd name="T100" fmla="*/ 865 w 1357313"/>
              <a:gd name="T101" fmla="*/ 2387 h 2041525"/>
              <a:gd name="T102" fmla="*/ 1428 w 1357313"/>
              <a:gd name="T103" fmla="*/ 2073 h 2041525"/>
              <a:gd name="T104" fmla="*/ 1778 w 1357313"/>
              <a:gd name="T105" fmla="*/ 1843 h 2041525"/>
              <a:gd name="T106" fmla="*/ 1731 w 1357313"/>
              <a:gd name="T107" fmla="*/ 1700 h 2041525"/>
              <a:gd name="T108" fmla="*/ 1006 w 1357313"/>
              <a:gd name="T109" fmla="*/ 1346 h 2041525"/>
              <a:gd name="T110" fmla="*/ 595 w 1357313"/>
              <a:gd name="T111" fmla="*/ 1003 h 2041525"/>
              <a:gd name="T112" fmla="*/ 392 w 1357313"/>
              <a:gd name="T113" fmla="*/ 521 h 2041525"/>
              <a:gd name="T114" fmla="*/ 160 w 1357313"/>
              <a:gd name="T115" fmla="*/ 357 h 2041525"/>
              <a:gd name="T116" fmla="*/ 17 w 1357313"/>
              <a:gd name="T117" fmla="*/ 256 h 2041525"/>
              <a:gd name="T118" fmla="*/ 32 w 1357313"/>
              <a:gd name="T119" fmla="*/ 122 h 2041525"/>
              <a:gd name="T120" fmla="*/ 216 w 1357313"/>
              <a:gd name="T121" fmla="*/ 24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9" name="KSO_Shape"/>
          <p:cNvSpPr>
            <a:spLocks noChangeArrowheads="1"/>
          </p:cNvSpPr>
          <p:nvPr/>
        </p:nvSpPr>
        <p:spPr bwMode="auto">
          <a:xfrm>
            <a:off x="7259638" y="3481388"/>
            <a:ext cx="720725" cy="719137"/>
          </a:xfrm>
          <a:custGeom>
            <a:avLst/>
            <a:gdLst>
              <a:gd name="T0" fmla="*/ 15009 w 1119349"/>
              <a:gd name="T1" fmla="*/ 75783 h 1157433"/>
              <a:gd name="T2" fmla="*/ 11988 w 1119349"/>
              <a:gd name="T3" fmla="*/ 102198 h 1157433"/>
              <a:gd name="T4" fmla="*/ 48369 w 1119349"/>
              <a:gd name="T5" fmla="*/ 96337 h 1157433"/>
              <a:gd name="T6" fmla="*/ 15009 w 1119349"/>
              <a:gd name="T7" fmla="*/ 75783 h 1157433"/>
              <a:gd name="T8" fmla="*/ 64418 w 1119349"/>
              <a:gd name="T9" fmla="*/ 32020 h 1157433"/>
              <a:gd name="T10" fmla="*/ 45796 w 1119349"/>
              <a:gd name="T11" fmla="*/ 45867 h 1157433"/>
              <a:gd name="T12" fmla="*/ 83040 w 1119349"/>
              <a:gd name="T13" fmla="*/ 45867 h 1157433"/>
              <a:gd name="T14" fmla="*/ 64418 w 1119349"/>
              <a:gd name="T15" fmla="*/ 32020 h 1157433"/>
              <a:gd name="T16" fmla="*/ 105646 w 1119349"/>
              <a:gd name="T17" fmla="*/ 12 h 1157433"/>
              <a:gd name="T18" fmla="*/ 119718 w 1119349"/>
              <a:gd name="T19" fmla="*/ 3814 h 1157433"/>
              <a:gd name="T20" fmla="*/ 123876 w 1119349"/>
              <a:gd name="T21" fmla="*/ 10744 h 1157433"/>
              <a:gd name="T22" fmla="*/ 121014 w 1119349"/>
              <a:gd name="T23" fmla="*/ 7547 h 1157433"/>
              <a:gd name="T24" fmla="*/ 81601 w 1119349"/>
              <a:gd name="T25" fmla="*/ 12093 h 1157433"/>
              <a:gd name="T26" fmla="*/ 120801 w 1119349"/>
              <a:gd name="T27" fmla="*/ 53945 h 1157433"/>
              <a:gd name="T28" fmla="*/ 120105 w 1119349"/>
              <a:gd name="T29" fmla="*/ 59330 h 1157433"/>
              <a:gd name="T30" fmla="*/ 83652 w 1119349"/>
              <a:gd name="T31" fmla="*/ 59330 h 1157433"/>
              <a:gd name="T32" fmla="*/ 79578 w 1119349"/>
              <a:gd name="T33" fmla="*/ 59330 h 1157433"/>
              <a:gd name="T34" fmla="*/ 45184 w 1119349"/>
              <a:gd name="T35" fmla="*/ 59330 h 1157433"/>
              <a:gd name="T36" fmla="*/ 64418 w 1119349"/>
              <a:gd name="T37" fmla="*/ 75869 h 1157433"/>
              <a:gd name="T38" fmla="*/ 80302 w 1119349"/>
              <a:gd name="T39" fmla="*/ 67407 h 1157433"/>
              <a:gd name="T40" fmla="*/ 117836 w 1119349"/>
              <a:gd name="T41" fmla="*/ 67407 h 1157433"/>
              <a:gd name="T42" fmla="*/ 64025 w 1119349"/>
              <a:gd name="T43" fmla="*/ 98179 h 1157433"/>
              <a:gd name="T44" fmla="*/ 52085 w 1119349"/>
              <a:gd name="T45" fmla="*/ 97078 h 1157433"/>
              <a:gd name="T46" fmla="*/ 5054 w 1119349"/>
              <a:gd name="T47" fmla="*/ 103359 h 1157433"/>
              <a:gd name="T48" fmla="*/ 13756 w 1119349"/>
              <a:gd name="T49" fmla="*/ 59747 h 1157433"/>
              <a:gd name="T50" fmla="*/ 14485 w 1119349"/>
              <a:gd name="T51" fmla="*/ 58744 h 1157433"/>
              <a:gd name="T52" fmla="*/ 18072 w 1119349"/>
              <a:gd name="T53" fmla="*/ 53972 h 1157433"/>
              <a:gd name="T54" fmla="*/ 20994 w 1119349"/>
              <a:gd name="T55" fmla="*/ 50683 h 1157433"/>
              <a:gd name="T56" fmla="*/ 27595 w 1119349"/>
              <a:gd name="T57" fmla="*/ 43409 h 1157433"/>
              <a:gd name="T58" fmla="*/ 31921 w 1119349"/>
              <a:gd name="T59" fmla="*/ 39326 h 1157433"/>
              <a:gd name="T60" fmla="*/ 37809 w 1119349"/>
              <a:gd name="T61" fmla="*/ 33769 h 1157433"/>
              <a:gd name="T62" fmla="*/ 55131 w 1119349"/>
              <a:gd name="T63" fmla="*/ 20456 h 1157433"/>
              <a:gd name="T64" fmla="*/ 7287 w 1119349"/>
              <a:gd name="T65" fmla="*/ 53658 h 1157433"/>
              <a:gd name="T66" fmla="*/ 64025 w 1119349"/>
              <a:gd name="T67" fmla="*/ 9711 h 1157433"/>
              <a:gd name="T68" fmla="*/ 72155 w 1119349"/>
              <a:gd name="T69" fmla="*/ 10349 h 1157433"/>
              <a:gd name="T70" fmla="*/ 105646 w 1119349"/>
              <a:gd name="T71" fmla="*/ 12 h 11574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19349"/>
              <a:gd name="T109" fmla="*/ 0 h 1157433"/>
              <a:gd name="T110" fmla="*/ 1119349 w 1119349"/>
              <a:gd name="T111" fmla="*/ 1157433 h 11574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30" name="KSO_Shape"/>
          <p:cNvSpPr>
            <a:spLocks noChangeArrowheads="1"/>
          </p:cNvSpPr>
          <p:nvPr/>
        </p:nvSpPr>
        <p:spPr bwMode="auto">
          <a:xfrm>
            <a:off x="6472238" y="4803775"/>
            <a:ext cx="720725" cy="720725"/>
          </a:xfrm>
          <a:custGeom>
            <a:avLst/>
            <a:gdLst>
              <a:gd name="T0" fmla="*/ 108 w 3543300"/>
              <a:gd name="T1" fmla="*/ 71 h 3617913"/>
              <a:gd name="T2" fmla="*/ 93 w 3543300"/>
              <a:gd name="T3" fmla="*/ 78 h 3617913"/>
              <a:gd name="T4" fmla="*/ 82 w 3543300"/>
              <a:gd name="T5" fmla="*/ 90 h 3617913"/>
              <a:gd name="T6" fmla="*/ 75 w 3543300"/>
              <a:gd name="T7" fmla="*/ 104 h 3617913"/>
              <a:gd name="T8" fmla="*/ 75 w 3543300"/>
              <a:gd name="T9" fmla="*/ 120 h 3617913"/>
              <a:gd name="T10" fmla="*/ 81 w 3543300"/>
              <a:gd name="T11" fmla="*/ 134 h 3617913"/>
              <a:gd name="T12" fmla="*/ 91 w 3543300"/>
              <a:gd name="T13" fmla="*/ 146 h 3617913"/>
              <a:gd name="T14" fmla="*/ 106 w 3543300"/>
              <a:gd name="T15" fmla="*/ 155 h 3617913"/>
              <a:gd name="T16" fmla="*/ 123 w 3543300"/>
              <a:gd name="T17" fmla="*/ 158 h 3617913"/>
              <a:gd name="T18" fmla="*/ 141 w 3543300"/>
              <a:gd name="T19" fmla="*/ 156 h 3617913"/>
              <a:gd name="T20" fmla="*/ 156 w 3543300"/>
              <a:gd name="T21" fmla="*/ 149 h 3617913"/>
              <a:gd name="T22" fmla="*/ 168 w 3543300"/>
              <a:gd name="T23" fmla="*/ 138 h 3617913"/>
              <a:gd name="T24" fmla="*/ 175 w 3543300"/>
              <a:gd name="T25" fmla="*/ 124 h 3617913"/>
              <a:gd name="T26" fmla="*/ 176 w 3543300"/>
              <a:gd name="T27" fmla="*/ 108 h 3617913"/>
              <a:gd name="T28" fmla="*/ 171 w 3543300"/>
              <a:gd name="T29" fmla="*/ 93 h 3617913"/>
              <a:gd name="T30" fmla="*/ 162 w 3543300"/>
              <a:gd name="T31" fmla="*/ 81 h 3617913"/>
              <a:gd name="T32" fmla="*/ 148 w 3543300"/>
              <a:gd name="T33" fmla="*/ 73 h 3617913"/>
              <a:gd name="T34" fmla="*/ 131 w 3543300"/>
              <a:gd name="T35" fmla="*/ 68 h 3617913"/>
              <a:gd name="T36" fmla="*/ 139 w 3543300"/>
              <a:gd name="T37" fmla="*/ 0 h 3617913"/>
              <a:gd name="T38" fmla="*/ 143 w 3543300"/>
              <a:gd name="T39" fmla="*/ 6 h 3617913"/>
              <a:gd name="T40" fmla="*/ 166 w 3543300"/>
              <a:gd name="T41" fmla="*/ 30 h 3617913"/>
              <a:gd name="T42" fmla="*/ 187 w 3543300"/>
              <a:gd name="T43" fmla="*/ 15 h 3617913"/>
              <a:gd name="T44" fmla="*/ 211 w 3543300"/>
              <a:gd name="T45" fmla="*/ 28 h 3617913"/>
              <a:gd name="T46" fmla="*/ 211 w 3543300"/>
              <a:gd name="T47" fmla="*/ 35 h 3617913"/>
              <a:gd name="T48" fmla="*/ 212 w 3543300"/>
              <a:gd name="T49" fmla="*/ 66 h 3617913"/>
              <a:gd name="T50" fmla="*/ 240 w 3543300"/>
              <a:gd name="T51" fmla="*/ 66 h 3617913"/>
              <a:gd name="T52" fmla="*/ 251 w 3543300"/>
              <a:gd name="T53" fmla="*/ 88 h 3617913"/>
              <a:gd name="T54" fmla="*/ 247 w 3543300"/>
              <a:gd name="T55" fmla="*/ 94 h 3617913"/>
              <a:gd name="T56" fmla="*/ 227 w 3543300"/>
              <a:gd name="T57" fmla="*/ 118 h 3617913"/>
              <a:gd name="T58" fmla="*/ 250 w 3543300"/>
              <a:gd name="T59" fmla="*/ 134 h 3617913"/>
              <a:gd name="T60" fmla="*/ 244 w 3543300"/>
              <a:gd name="T61" fmla="*/ 158 h 3617913"/>
              <a:gd name="T62" fmla="*/ 237 w 3543300"/>
              <a:gd name="T63" fmla="*/ 161 h 3617913"/>
              <a:gd name="T64" fmla="*/ 206 w 3543300"/>
              <a:gd name="T65" fmla="*/ 169 h 3617913"/>
              <a:gd name="T66" fmla="*/ 212 w 3543300"/>
              <a:gd name="T67" fmla="*/ 194 h 3617913"/>
              <a:gd name="T68" fmla="*/ 192 w 3543300"/>
              <a:gd name="T69" fmla="*/ 210 h 3617913"/>
              <a:gd name="T70" fmla="*/ 184 w 3543300"/>
              <a:gd name="T71" fmla="*/ 210 h 3617913"/>
              <a:gd name="T72" fmla="*/ 155 w 3543300"/>
              <a:gd name="T73" fmla="*/ 199 h 3617913"/>
              <a:gd name="T74" fmla="*/ 142 w 3543300"/>
              <a:gd name="T75" fmla="*/ 223 h 3617913"/>
              <a:gd name="T76" fmla="*/ 115 w 3543300"/>
              <a:gd name="T77" fmla="*/ 226 h 3617913"/>
              <a:gd name="T78" fmla="*/ 109 w 3543300"/>
              <a:gd name="T79" fmla="*/ 222 h 3617913"/>
              <a:gd name="T80" fmla="*/ 94 w 3543300"/>
              <a:gd name="T81" fmla="*/ 199 h 3617913"/>
              <a:gd name="T82" fmla="*/ 66 w 3543300"/>
              <a:gd name="T83" fmla="*/ 210 h 3617913"/>
              <a:gd name="T84" fmla="*/ 59 w 3543300"/>
              <a:gd name="T85" fmla="*/ 210 h 3617913"/>
              <a:gd name="T86" fmla="*/ 39 w 3543300"/>
              <a:gd name="T87" fmla="*/ 194 h 3617913"/>
              <a:gd name="T88" fmla="*/ 45 w 3543300"/>
              <a:gd name="T89" fmla="*/ 169 h 3617913"/>
              <a:gd name="T90" fmla="*/ 14 w 3543300"/>
              <a:gd name="T91" fmla="*/ 161 h 3617913"/>
              <a:gd name="T92" fmla="*/ 7 w 3543300"/>
              <a:gd name="T93" fmla="*/ 158 h 3617913"/>
              <a:gd name="T94" fmla="*/ 1 w 3543300"/>
              <a:gd name="T95" fmla="*/ 134 h 3617913"/>
              <a:gd name="T96" fmla="*/ 24 w 3543300"/>
              <a:gd name="T97" fmla="*/ 120 h 3617913"/>
              <a:gd name="T98" fmla="*/ 4 w 3543300"/>
              <a:gd name="T99" fmla="*/ 94 h 3617913"/>
              <a:gd name="T100" fmla="*/ 0 w 3543300"/>
              <a:gd name="T101" fmla="*/ 88 h 3617913"/>
              <a:gd name="T102" fmla="*/ 10 w 3543300"/>
              <a:gd name="T103" fmla="*/ 66 h 3617913"/>
              <a:gd name="T104" fmla="*/ 37 w 3543300"/>
              <a:gd name="T105" fmla="*/ 69 h 3617913"/>
              <a:gd name="T106" fmla="*/ 53 w 3543300"/>
              <a:gd name="T107" fmla="*/ 50 h 3617913"/>
              <a:gd name="T108" fmla="*/ 39 w 3543300"/>
              <a:gd name="T109" fmla="*/ 29 h 3617913"/>
              <a:gd name="T110" fmla="*/ 61 w 3543300"/>
              <a:gd name="T111" fmla="*/ 15 h 3617913"/>
              <a:gd name="T112" fmla="*/ 68 w 3543300"/>
              <a:gd name="T113" fmla="*/ 17 h 3617913"/>
              <a:gd name="T114" fmla="*/ 103 w 3543300"/>
              <a:gd name="T115" fmla="*/ 25 h 3617913"/>
              <a:gd name="T116" fmla="*/ 110 w 3543300"/>
              <a:gd name="T117" fmla="*/ 2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31" name="KSO_Shape"/>
          <p:cNvSpPr>
            <a:spLocks noChangeArrowheads="1"/>
          </p:cNvSpPr>
          <p:nvPr/>
        </p:nvSpPr>
        <p:spPr bwMode="auto">
          <a:xfrm>
            <a:off x="6472238" y="2157413"/>
            <a:ext cx="7207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32" name="KSO_Shape"/>
          <p:cNvSpPr>
            <a:spLocks noChangeArrowheads="1"/>
          </p:cNvSpPr>
          <p:nvPr/>
        </p:nvSpPr>
        <p:spPr bwMode="auto">
          <a:xfrm>
            <a:off x="5011738" y="2112963"/>
            <a:ext cx="628650" cy="720725"/>
          </a:xfrm>
          <a:custGeom>
            <a:avLst/>
            <a:gdLst>
              <a:gd name="T0" fmla="*/ 12872 w 1282700"/>
              <a:gd name="T1" fmla="*/ 11746 h 1516063"/>
              <a:gd name="T2" fmla="*/ 13218 w 1282700"/>
              <a:gd name="T3" fmla="*/ 12807 h 1516063"/>
              <a:gd name="T4" fmla="*/ 12711 w 1282700"/>
              <a:gd name="T5" fmla="*/ 13799 h 1516063"/>
              <a:gd name="T6" fmla="*/ 9959 w 1282700"/>
              <a:gd name="T7" fmla="*/ 14021 h 1516063"/>
              <a:gd name="T8" fmla="*/ 9235 w 1282700"/>
              <a:gd name="T9" fmla="*/ 13137 h 1516063"/>
              <a:gd name="T10" fmla="*/ 9322 w 1282700"/>
              <a:gd name="T11" fmla="*/ 12033 h 1516063"/>
              <a:gd name="T12" fmla="*/ 10175 w 1282700"/>
              <a:gd name="T13" fmla="*/ 11233 h 1516063"/>
              <a:gd name="T14" fmla="*/ 9337 w 1282700"/>
              <a:gd name="T15" fmla="*/ 5234 h 1516063"/>
              <a:gd name="T16" fmla="*/ 7217 w 1282700"/>
              <a:gd name="T17" fmla="*/ 5828 h 1516063"/>
              <a:gd name="T18" fmla="*/ 5364 w 1282700"/>
              <a:gd name="T19" fmla="*/ 6814 h 1516063"/>
              <a:gd name="T20" fmla="*/ 3853 w 1282700"/>
              <a:gd name="T21" fmla="*/ 8134 h 1516063"/>
              <a:gd name="T22" fmla="*/ 2756 w 1282700"/>
              <a:gd name="T23" fmla="*/ 9727 h 1516063"/>
              <a:gd name="T24" fmla="*/ 2138 w 1282700"/>
              <a:gd name="T25" fmla="*/ 11530 h 1516063"/>
              <a:gd name="T26" fmla="*/ 2083 w 1282700"/>
              <a:gd name="T27" fmla="*/ 13464 h 1516063"/>
              <a:gd name="T28" fmla="*/ 2590 w 1282700"/>
              <a:gd name="T29" fmla="*/ 15301 h 1516063"/>
              <a:gd name="T30" fmla="*/ 3595 w 1282700"/>
              <a:gd name="T31" fmla="*/ 16940 h 1516063"/>
              <a:gd name="T32" fmla="*/ 5033 w 1282700"/>
              <a:gd name="T33" fmla="*/ 18321 h 1516063"/>
              <a:gd name="T34" fmla="*/ 6821 w 1282700"/>
              <a:gd name="T35" fmla="*/ 19380 h 1516063"/>
              <a:gd name="T36" fmla="*/ 8894 w 1282700"/>
              <a:gd name="T37" fmla="*/ 20059 h 1516063"/>
              <a:gd name="T38" fmla="*/ 11181 w 1282700"/>
              <a:gd name="T39" fmla="*/ 20297 h 1516063"/>
              <a:gd name="T40" fmla="*/ 13462 w 1282700"/>
              <a:gd name="T41" fmla="*/ 20059 h 1516063"/>
              <a:gd name="T42" fmla="*/ 15531 w 1282700"/>
              <a:gd name="T43" fmla="*/ 19380 h 1516063"/>
              <a:gd name="T44" fmla="*/ 17319 w 1282700"/>
              <a:gd name="T45" fmla="*/ 18321 h 1516063"/>
              <a:gd name="T46" fmla="*/ 18757 w 1282700"/>
              <a:gd name="T47" fmla="*/ 16940 h 1516063"/>
              <a:gd name="T48" fmla="*/ 19766 w 1282700"/>
              <a:gd name="T49" fmla="*/ 15301 h 1516063"/>
              <a:gd name="T50" fmla="*/ 20269 w 1282700"/>
              <a:gd name="T51" fmla="*/ 13464 h 1516063"/>
              <a:gd name="T52" fmla="*/ 20213 w 1282700"/>
              <a:gd name="T53" fmla="*/ 11530 h 1516063"/>
              <a:gd name="T54" fmla="*/ 19596 w 1282700"/>
              <a:gd name="T55" fmla="*/ 9727 h 1516063"/>
              <a:gd name="T56" fmla="*/ 18499 w 1282700"/>
              <a:gd name="T57" fmla="*/ 8134 h 1516063"/>
              <a:gd name="T58" fmla="*/ 16987 w 1282700"/>
              <a:gd name="T59" fmla="*/ 6814 h 1516063"/>
              <a:gd name="T60" fmla="*/ 15139 w 1282700"/>
              <a:gd name="T61" fmla="*/ 5828 h 1516063"/>
              <a:gd name="T62" fmla="*/ 13015 w 1282700"/>
              <a:gd name="T63" fmla="*/ 5234 h 1516063"/>
              <a:gd name="T64" fmla="*/ 13208 w 1282700"/>
              <a:gd name="T65" fmla="*/ 0 h 1516063"/>
              <a:gd name="T66" fmla="*/ 13572 w 1282700"/>
              <a:gd name="T67" fmla="*/ 3607 h 1516063"/>
              <a:gd name="T68" fmla="*/ 15434 w 1282700"/>
              <a:gd name="T69" fmla="*/ 4090 h 1516063"/>
              <a:gd name="T70" fmla="*/ 17135 w 1282700"/>
              <a:gd name="T71" fmla="*/ 4827 h 1516063"/>
              <a:gd name="T72" fmla="*/ 20338 w 1282700"/>
              <a:gd name="T73" fmla="*/ 7375 h 1516063"/>
              <a:gd name="T74" fmla="*/ 21421 w 1282700"/>
              <a:gd name="T75" fmla="*/ 8978 h 1516063"/>
              <a:gd name="T76" fmla="*/ 22107 w 1282700"/>
              <a:gd name="T77" fmla="*/ 10766 h 1516063"/>
              <a:gd name="T78" fmla="*/ 22352 w 1282700"/>
              <a:gd name="T79" fmla="*/ 12689 h 1516063"/>
              <a:gd name="T80" fmla="*/ 22002 w 1282700"/>
              <a:gd name="T81" fmla="*/ 15014 h 1516063"/>
              <a:gd name="T82" fmla="*/ 21001 w 1282700"/>
              <a:gd name="T83" fmla="*/ 17120 h 1516063"/>
              <a:gd name="T84" fmla="*/ 19448 w 1282700"/>
              <a:gd name="T85" fmla="*/ 18942 h 1516063"/>
              <a:gd name="T86" fmla="*/ 17425 w 1282700"/>
              <a:gd name="T87" fmla="*/ 20405 h 1516063"/>
              <a:gd name="T88" fmla="*/ 15015 w 1282700"/>
              <a:gd name="T89" fmla="*/ 21425 h 1516063"/>
              <a:gd name="T90" fmla="*/ 12319 w 1282700"/>
              <a:gd name="T91" fmla="*/ 21943 h 1516063"/>
              <a:gd name="T92" fmla="*/ 9475 w 1282700"/>
              <a:gd name="T93" fmla="*/ 21882 h 1516063"/>
              <a:gd name="T94" fmla="*/ 6825 w 1282700"/>
              <a:gd name="T95" fmla="*/ 21261 h 1516063"/>
              <a:gd name="T96" fmla="*/ 4489 w 1282700"/>
              <a:gd name="T97" fmla="*/ 20144 h 1516063"/>
              <a:gd name="T98" fmla="*/ 2553 w 1282700"/>
              <a:gd name="T99" fmla="*/ 18605 h 1516063"/>
              <a:gd name="T100" fmla="*/ 1106 w 1282700"/>
              <a:gd name="T101" fmla="*/ 16721 h 1516063"/>
              <a:gd name="T102" fmla="*/ 230 w 1282700"/>
              <a:gd name="T103" fmla="*/ 14561 h 1516063"/>
              <a:gd name="T104" fmla="*/ 19 w 1282700"/>
              <a:gd name="T105" fmla="*/ 12232 h 1516063"/>
              <a:gd name="T106" fmla="*/ 451 w 1282700"/>
              <a:gd name="T107" fmla="*/ 10064 h 1516063"/>
              <a:gd name="T108" fmla="*/ 1456 w 1282700"/>
              <a:gd name="T109" fmla="*/ 8100 h 1516063"/>
              <a:gd name="T110" fmla="*/ 2949 w 1282700"/>
              <a:gd name="T111" fmla="*/ 6400 h 1516063"/>
              <a:gd name="T112" fmla="*/ 4853 w 1282700"/>
              <a:gd name="T113" fmla="*/ 5019 h 1516063"/>
              <a:gd name="T114" fmla="*/ 7106 w 1282700"/>
              <a:gd name="T115" fmla="*/ 4025 h 1516063"/>
              <a:gd name="T116" fmla="*/ 9632 w 1282700"/>
              <a:gd name="T117" fmla="*/ 3476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33" name="KSO_Shape"/>
          <p:cNvSpPr>
            <a:spLocks noChangeArrowheads="1"/>
          </p:cNvSpPr>
          <p:nvPr/>
        </p:nvSpPr>
        <p:spPr bwMode="auto">
          <a:xfrm>
            <a:off x="4978400" y="4803775"/>
            <a:ext cx="720725" cy="720725"/>
          </a:xfrm>
          <a:custGeom>
            <a:avLst/>
            <a:gdLst>
              <a:gd name="T0" fmla="*/ 96 w 4295694"/>
              <a:gd name="T1" fmla="*/ 308 h 4602950"/>
              <a:gd name="T2" fmla="*/ 89 w 4295694"/>
              <a:gd name="T3" fmla="*/ 312 h 4602950"/>
              <a:gd name="T4" fmla="*/ 84 w 4295694"/>
              <a:gd name="T5" fmla="*/ 317 h 4602950"/>
              <a:gd name="T6" fmla="*/ 81 w 4295694"/>
              <a:gd name="T7" fmla="*/ 321 h 4602950"/>
              <a:gd name="T8" fmla="*/ 105 w 4295694"/>
              <a:gd name="T9" fmla="*/ 341 h 4602950"/>
              <a:gd name="T10" fmla="*/ 128 w 4295694"/>
              <a:gd name="T11" fmla="*/ 321 h 4602950"/>
              <a:gd name="T12" fmla="*/ 128 w 4295694"/>
              <a:gd name="T13" fmla="*/ 320 h 4602950"/>
              <a:gd name="T14" fmla="*/ 127 w 4295694"/>
              <a:gd name="T15" fmla="*/ 318 h 4602950"/>
              <a:gd name="T16" fmla="*/ 121 w 4295694"/>
              <a:gd name="T17" fmla="*/ 311 h 4602950"/>
              <a:gd name="T18" fmla="*/ 113 w 4295694"/>
              <a:gd name="T19" fmla="*/ 308 h 4602950"/>
              <a:gd name="T20" fmla="*/ 493 w 4295694"/>
              <a:gd name="T21" fmla="*/ 85 h 4602950"/>
              <a:gd name="T22" fmla="*/ 405 w 4295694"/>
              <a:gd name="T23" fmla="*/ 192 h 4602950"/>
              <a:gd name="T24" fmla="*/ 162 w 4295694"/>
              <a:gd name="T25" fmla="*/ 58 h 4602950"/>
              <a:gd name="T26" fmla="*/ 187 w 4295694"/>
              <a:gd name="T27" fmla="*/ 237 h 4602950"/>
              <a:gd name="T28" fmla="*/ 416 w 4295694"/>
              <a:gd name="T29" fmla="*/ 315 h 4602950"/>
              <a:gd name="T30" fmla="*/ 209 w 4295694"/>
              <a:gd name="T31" fmla="*/ 226 h 4602950"/>
              <a:gd name="T32" fmla="*/ 162 w 4295694"/>
              <a:gd name="T33" fmla="*/ 58 h 4602950"/>
              <a:gd name="T34" fmla="*/ 305 w 4295694"/>
              <a:gd name="T35" fmla="*/ 91 h 4602950"/>
              <a:gd name="T36" fmla="*/ 487 w 4295694"/>
              <a:gd name="T37" fmla="*/ 62 h 4602950"/>
              <a:gd name="T38" fmla="*/ 563 w 4295694"/>
              <a:gd name="T39" fmla="*/ 50 h 4602950"/>
              <a:gd name="T40" fmla="*/ 521 w 4295694"/>
              <a:gd name="T41" fmla="*/ 97 h 4602950"/>
              <a:gd name="T42" fmla="*/ 421 w 4295694"/>
              <a:gd name="T43" fmla="*/ 209 h 4602950"/>
              <a:gd name="T44" fmla="*/ 493 w 4295694"/>
              <a:gd name="T45" fmla="*/ 307 h 4602950"/>
              <a:gd name="T46" fmla="*/ 183 w 4295694"/>
              <a:gd name="T47" fmla="*/ 276 h 4602950"/>
              <a:gd name="T48" fmla="*/ 160 w 4295694"/>
              <a:gd name="T49" fmla="*/ 304 h 4602950"/>
              <a:gd name="T50" fmla="*/ 166 w 4295694"/>
              <a:gd name="T51" fmla="*/ 316 h 4602950"/>
              <a:gd name="T52" fmla="*/ 157 w 4295694"/>
              <a:gd name="T53" fmla="*/ 374 h 4602950"/>
              <a:gd name="T54" fmla="*/ 210 w 4295694"/>
              <a:gd name="T55" fmla="*/ 433 h 4602950"/>
              <a:gd name="T56" fmla="*/ 1 w 4295694"/>
              <a:gd name="T57" fmla="*/ 423 h 4602950"/>
              <a:gd name="T58" fmla="*/ 58 w 4295694"/>
              <a:gd name="T59" fmla="*/ 372 h 4602950"/>
              <a:gd name="T60" fmla="*/ 45 w 4295694"/>
              <a:gd name="T61" fmla="*/ 310 h 4602950"/>
              <a:gd name="T62" fmla="*/ 53 w 4295694"/>
              <a:gd name="T63" fmla="*/ 301 h 4602950"/>
              <a:gd name="T64" fmla="*/ 47 w 4295694"/>
              <a:gd name="T65" fmla="*/ 267 h 4602950"/>
              <a:gd name="T66" fmla="*/ 134 w 4295694"/>
              <a:gd name="T67" fmla="*/ 225 h 4602950"/>
              <a:gd name="T68" fmla="*/ 198 w 4295694"/>
              <a:gd name="T69" fmla="*/ 9 h 46029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95694"/>
              <a:gd name="T106" fmla="*/ 0 h 4602950"/>
              <a:gd name="T107" fmla="*/ 4295694 w 4295694"/>
              <a:gd name="T108" fmla="*/ 4602950 h 46029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lnTo>
                  <a:pt x="788546" y="3262602"/>
                </a:lnTo>
                <a:close/>
                <a:moveTo>
                  <a:pt x="3704648" y="908397"/>
                </a:moveTo>
                <a:lnTo>
                  <a:pt x="2413156" y="1136122"/>
                </a:lnTo>
                <a:lnTo>
                  <a:pt x="3048940" y="2044116"/>
                </a:lnTo>
                <a:lnTo>
                  <a:pt x="3704648" y="908397"/>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lnTo>
                  <a:pt x="1220089" y="619236"/>
                </a:ln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lnTo>
                  <a:pt x="161763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34" name="TextBox 42"/>
          <p:cNvSpPr>
            <a:spLocks noChangeArrowheads="1"/>
          </p:cNvSpPr>
          <p:nvPr/>
        </p:nvSpPr>
        <p:spPr bwMode="auto">
          <a:xfrm>
            <a:off x="2246313" y="1982788"/>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35" name="TextBox 43"/>
          <p:cNvSpPr>
            <a:spLocks noChangeArrowheads="1"/>
          </p:cNvSpPr>
          <p:nvPr/>
        </p:nvSpPr>
        <p:spPr bwMode="auto">
          <a:xfrm>
            <a:off x="2063750" y="2297113"/>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
        <p:nvSpPr>
          <p:cNvPr id="9236" name="TextBox 42"/>
          <p:cNvSpPr>
            <a:spLocks noChangeArrowheads="1"/>
          </p:cNvSpPr>
          <p:nvPr/>
        </p:nvSpPr>
        <p:spPr bwMode="auto">
          <a:xfrm>
            <a:off x="2181225" y="4791075"/>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37" name="TextBox 43"/>
          <p:cNvSpPr>
            <a:spLocks noChangeArrowheads="1"/>
          </p:cNvSpPr>
          <p:nvPr/>
        </p:nvSpPr>
        <p:spPr bwMode="auto">
          <a:xfrm>
            <a:off x="1997075" y="5105400"/>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
        <p:nvSpPr>
          <p:cNvPr id="9238" name="TextBox 42"/>
          <p:cNvSpPr>
            <a:spLocks noChangeArrowheads="1"/>
          </p:cNvSpPr>
          <p:nvPr/>
        </p:nvSpPr>
        <p:spPr bwMode="auto">
          <a:xfrm>
            <a:off x="7980363" y="4765675"/>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39" name="TextBox 43"/>
          <p:cNvSpPr>
            <a:spLocks noChangeArrowheads="1"/>
          </p:cNvSpPr>
          <p:nvPr/>
        </p:nvSpPr>
        <p:spPr bwMode="auto">
          <a:xfrm>
            <a:off x="7980363" y="5081588"/>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
        <p:nvSpPr>
          <p:cNvPr id="9240" name="TextBox 42"/>
          <p:cNvSpPr>
            <a:spLocks noChangeArrowheads="1"/>
          </p:cNvSpPr>
          <p:nvPr/>
        </p:nvSpPr>
        <p:spPr bwMode="auto">
          <a:xfrm>
            <a:off x="8672513" y="3400425"/>
            <a:ext cx="197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41" name="TextBox 43"/>
          <p:cNvSpPr>
            <a:spLocks noChangeArrowheads="1"/>
          </p:cNvSpPr>
          <p:nvPr/>
        </p:nvSpPr>
        <p:spPr bwMode="auto">
          <a:xfrm>
            <a:off x="8672513" y="3714750"/>
            <a:ext cx="216058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
        <p:nvSpPr>
          <p:cNvPr id="9242" name="TextBox 42"/>
          <p:cNvSpPr>
            <a:spLocks noChangeArrowheads="1"/>
          </p:cNvSpPr>
          <p:nvPr/>
        </p:nvSpPr>
        <p:spPr bwMode="auto">
          <a:xfrm>
            <a:off x="7885113" y="2044700"/>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43" name="TextBox 43"/>
          <p:cNvSpPr>
            <a:spLocks noChangeArrowheads="1"/>
          </p:cNvSpPr>
          <p:nvPr/>
        </p:nvSpPr>
        <p:spPr bwMode="auto">
          <a:xfrm>
            <a:off x="7885113" y="2360613"/>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
        <p:nvSpPr>
          <p:cNvPr id="9244" name="TextBox 42"/>
          <p:cNvSpPr>
            <a:spLocks noChangeArrowheads="1"/>
          </p:cNvSpPr>
          <p:nvPr/>
        </p:nvSpPr>
        <p:spPr bwMode="auto">
          <a:xfrm>
            <a:off x="1543050" y="34290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b="1">
                <a:solidFill>
                  <a:srgbClr val="4D4D4D"/>
                </a:solidFill>
                <a:latin typeface="微软雅黑" panose="020B0503020204020204" pitchFamily="34" charset="-122"/>
                <a:ea typeface="微软雅黑" panose="020B0503020204020204" pitchFamily="34" charset="-122"/>
                <a:sym typeface="宋体" panose="02010600030101010101" pitchFamily="2" charset="-122"/>
              </a:rPr>
              <a:t>点击添加文本</a:t>
            </a:r>
            <a:endParaRPr lang="zh-CN" altLang="en-US" sz="28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45" name="TextBox 43"/>
          <p:cNvSpPr>
            <a:spLocks noChangeArrowheads="1"/>
          </p:cNvSpPr>
          <p:nvPr/>
        </p:nvSpPr>
        <p:spPr bwMode="auto">
          <a:xfrm>
            <a:off x="1358900" y="3743325"/>
            <a:ext cx="216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endParaRPr lang="en-US" altLang="zh-CN"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50000"/>
              </a:lnSpc>
            </a:pPr>
            <a:r>
              <a:rPr lang="zh-CN" altLang="en-US" sz="1000">
                <a:solidFill>
                  <a:srgbClr val="3B3B3B"/>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614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6149"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50" name="Group 4"/>
          <p:cNvGrpSpPr>
            <a:grpSpLocks/>
          </p:cNvGrpSpPr>
          <p:nvPr/>
        </p:nvGrpSpPr>
        <p:grpSpPr bwMode="auto">
          <a:xfrm>
            <a:off x="681038" y="2085975"/>
            <a:ext cx="2482850" cy="3717925"/>
            <a:chOff x="0" y="0"/>
            <a:chExt cx="1564" cy="2343"/>
          </a:xfrm>
        </p:grpSpPr>
        <p:sp>
          <p:nvSpPr>
            <p:cNvPr id="6174" name="Freeform 5"/>
            <p:cNvSpPr>
              <a:spLocks noEditPoints="1" noChangeArrowheads="1"/>
            </p:cNvSpPr>
            <p:nvPr/>
          </p:nvSpPr>
          <p:spPr bwMode="auto">
            <a:xfrm>
              <a:off x="237" y="187"/>
              <a:ext cx="1267" cy="1964"/>
            </a:xfrm>
            <a:custGeom>
              <a:avLst/>
              <a:gdLst>
                <a:gd name="T0" fmla="*/ 54071 w 534"/>
                <a:gd name="T1" fmla="*/ 85369 h 829"/>
                <a:gd name="T2" fmla="*/ 50834 w 534"/>
                <a:gd name="T3" fmla="*/ 65741 h 829"/>
                <a:gd name="T4" fmla="*/ 60816 w 534"/>
                <a:gd name="T5" fmla="*/ 55885 h 829"/>
                <a:gd name="T6" fmla="*/ 70295 w 534"/>
                <a:gd name="T7" fmla="*/ 66286 h 829"/>
                <a:gd name="T8" fmla="*/ 68866 w 534"/>
                <a:gd name="T9" fmla="*/ 83827 h 829"/>
                <a:gd name="T10" fmla="*/ 60467 w 534"/>
                <a:gd name="T11" fmla="*/ 44919 h 829"/>
                <a:gd name="T12" fmla="*/ 50170 w 534"/>
                <a:gd name="T13" fmla="*/ 48297 h 829"/>
                <a:gd name="T14" fmla="*/ 43168 w 534"/>
                <a:gd name="T15" fmla="*/ 60837 h 829"/>
                <a:gd name="T16" fmla="*/ 42504 w 534"/>
                <a:gd name="T17" fmla="*/ 79425 h 829"/>
                <a:gd name="T18" fmla="*/ 48874 w 534"/>
                <a:gd name="T19" fmla="*/ 94248 h 829"/>
                <a:gd name="T20" fmla="*/ 58880 w 534"/>
                <a:gd name="T21" fmla="*/ 100619 h 829"/>
                <a:gd name="T22" fmla="*/ 68641 w 534"/>
                <a:gd name="T23" fmla="*/ 97094 h 829"/>
                <a:gd name="T24" fmla="*/ 74986 w 534"/>
                <a:gd name="T25" fmla="*/ 86660 h 829"/>
                <a:gd name="T26" fmla="*/ 76910 w 534"/>
                <a:gd name="T27" fmla="*/ 72324 h 829"/>
                <a:gd name="T28" fmla="*/ 73837 w 534"/>
                <a:gd name="T29" fmla="*/ 58148 h 829"/>
                <a:gd name="T30" fmla="*/ 66930 w 534"/>
                <a:gd name="T31" fmla="*/ 48067 h 829"/>
                <a:gd name="T32" fmla="*/ 62776 w 534"/>
                <a:gd name="T33" fmla="*/ 112244 h 829"/>
                <a:gd name="T34" fmla="*/ 35343 w 534"/>
                <a:gd name="T35" fmla="*/ 91206 h 829"/>
                <a:gd name="T36" fmla="*/ 40684 w 534"/>
                <a:gd name="T37" fmla="*/ 41327 h 829"/>
                <a:gd name="T38" fmla="*/ 69244 w 534"/>
                <a:gd name="T39" fmla="*/ 38375 h 829"/>
                <a:gd name="T40" fmla="*/ 82652 w 534"/>
                <a:gd name="T41" fmla="*/ 72324 h 829"/>
                <a:gd name="T42" fmla="*/ 71754 w 534"/>
                <a:gd name="T43" fmla="*/ 106788 h 829"/>
                <a:gd name="T44" fmla="*/ 53148 w 534"/>
                <a:gd name="T45" fmla="*/ 22990 h 829"/>
                <a:gd name="T46" fmla="*/ 34954 w 534"/>
                <a:gd name="T47" fmla="*/ 32924 h 829"/>
                <a:gd name="T48" fmla="*/ 23762 w 534"/>
                <a:gd name="T49" fmla="*/ 60993 h 829"/>
                <a:gd name="T50" fmla="*/ 27663 w 534"/>
                <a:gd name="T51" fmla="*/ 96712 h 829"/>
                <a:gd name="T52" fmla="*/ 43702 w 534"/>
                <a:gd name="T53" fmla="*/ 118956 h 829"/>
                <a:gd name="T54" fmla="*/ 63163 w 534"/>
                <a:gd name="T55" fmla="*/ 121792 h 829"/>
                <a:gd name="T56" fmla="*/ 77963 w 534"/>
                <a:gd name="T57" fmla="*/ 108904 h 829"/>
                <a:gd name="T58" fmla="*/ 85632 w 534"/>
                <a:gd name="T59" fmla="*/ 88214 h 829"/>
                <a:gd name="T60" fmla="*/ 86007 w 534"/>
                <a:gd name="T61" fmla="*/ 64042 h 829"/>
                <a:gd name="T62" fmla="*/ 79033 w 534"/>
                <a:gd name="T63" fmla="*/ 42085 h 829"/>
                <a:gd name="T64" fmla="*/ 65635 w 534"/>
                <a:gd name="T65" fmla="*/ 26487 h 829"/>
                <a:gd name="T66" fmla="*/ 47282 w 534"/>
                <a:gd name="T67" fmla="*/ 135244 h 829"/>
                <a:gd name="T68" fmla="*/ 10898 w 534"/>
                <a:gd name="T69" fmla="*/ 73590 h 829"/>
                <a:gd name="T70" fmla="*/ 43009 w 534"/>
                <a:gd name="T71" fmla="*/ 11118 h 829"/>
                <a:gd name="T72" fmla="*/ 82770 w 534"/>
                <a:gd name="T73" fmla="*/ 35916 h 829"/>
                <a:gd name="T74" fmla="*/ 90455 w 534"/>
                <a:gd name="T75" fmla="*/ 91420 h 829"/>
                <a:gd name="T76" fmla="*/ 63540 w 534"/>
                <a:gd name="T77" fmla="*/ 133661 h 829"/>
                <a:gd name="T78" fmla="*/ 39778 w 534"/>
                <a:gd name="T79" fmla="*/ 663 h 829"/>
                <a:gd name="T80" fmla="*/ 12328 w 534"/>
                <a:gd name="T81" fmla="*/ 22301 h 829"/>
                <a:gd name="T82" fmla="*/ 157 w 534"/>
                <a:gd name="T83" fmla="*/ 73746 h 829"/>
                <a:gd name="T84" fmla="*/ 15493 w 534"/>
                <a:gd name="T85" fmla="*/ 125170 h 829"/>
                <a:gd name="T86" fmla="*/ 44810 w 534"/>
                <a:gd name="T87" fmla="*/ 146042 h 829"/>
                <a:gd name="T88" fmla="*/ 72103 w 534"/>
                <a:gd name="T89" fmla="*/ 137546 h 829"/>
                <a:gd name="T90" fmla="*/ 88519 w 534"/>
                <a:gd name="T91" fmla="*/ 113372 h 829"/>
                <a:gd name="T92" fmla="*/ 95099 w 534"/>
                <a:gd name="T93" fmla="*/ 83068 h 829"/>
                <a:gd name="T94" fmla="*/ 92256 w 534"/>
                <a:gd name="T95" fmla="*/ 50593 h 829"/>
                <a:gd name="T96" fmla="*/ 80462 w 534"/>
                <a:gd name="T97" fmla="*/ 22457 h 829"/>
                <a:gd name="T98" fmla="*/ 58880 w 534"/>
                <a:gd name="T99" fmla="*/ 2992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4"/>
                <a:gd name="T151" fmla="*/ 0 h 829"/>
                <a:gd name="T152" fmla="*/ 534 w 534"/>
                <a:gd name="T153" fmla="*/ 829 h 8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5" name="Freeform 6"/>
            <p:cNvSpPr>
              <a:spLocks noEditPoints="1" noChangeArrowheads="1"/>
            </p:cNvSpPr>
            <p:nvPr/>
          </p:nvSpPr>
          <p:spPr bwMode="auto">
            <a:xfrm>
              <a:off x="0" y="0"/>
              <a:ext cx="1538" cy="2343"/>
            </a:xfrm>
            <a:custGeom>
              <a:avLst/>
              <a:gdLst>
                <a:gd name="T0" fmla="*/ 85115 w 648"/>
                <a:gd name="T1" fmla="*/ 52318 h 989"/>
                <a:gd name="T2" fmla="*/ 56647 w 648"/>
                <a:gd name="T3" fmla="*/ 55379 h 989"/>
                <a:gd name="T4" fmla="*/ 51290 w 648"/>
                <a:gd name="T5" fmla="*/ 105210 h 989"/>
                <a:gd name="T6" fmla="*/ 78860 w 648"/>
                <a:gd name="T7" fmla="*/ 126247 h 989"/>
                <a:gd name="T8" fmla="*/ 97620 w 648"/>
                <a:gd name="T9" fmla="*/ 99695 h 989"/>
                <a:gd name="T10" fmla="*/ 92793 w 648"/>
                <a:gd name="T11" fmla="*/ 91410 h 989"/>
                <a:gd name="T12" fmla="*/ 89394 w 648"/>
                <a:gd name="T13" fmla="*/ 104615 h 989"/>
                <a:gd name="T14" fmla="*/ 81723 w 648"/>
                <a:gd name="T15" fmla="*/ 113113 h 989"/>
                <a:gd name="T16" fmla="*/ 71346 w 648"/>
                <a:gd name="T17" fmla="*/ 113495 h 989"/>
                <a:gd name="T18" fmla="*/ 62196 w 648"/>
                <a:gd name="T19" fmla="*/ 104111 h 989"/>
                <a:gd name="T20" fmla="*/ 57922 w 648"/>
                <a:gd name="T21" fmla="*/ 86999 h 989"/>
                <a:gd name="T22" fmla="*/ 60929 w 648"/>
                <a:gd name="T23" fmla="*/ 69830 h 989"/>
                <a:gd name="T24" fmla="*/ 69362 w 648"/>
                <a:gd name="T25" fmla="*/ 59914 h 989"/>
                <a:gd name="T26" fmla="*/ 79902 w 648"/>
                <a:gd name="T27" fmla="*/ 59914 h 989"/>
                <a:gd name="T28" fmla="*/ 88122 w 648"/>
                <a:gd name="T29" fmla="*/ 68196 h 989"/>
                <a:gd name="T30" fmla="*/ 92415 w 648"/>
                <a:gd name="T31" fmla="*/ 81335 h 989"/>
                <a:gd name="T32" fmla="*/ 104921 w 648"/>
                <a:gd name="T33" fmla="*/ 67002 h 989"/>
                <a:gd name="T34" fmla="*/ 75234 w 648"/>
                <a:gd name="T35" fmla="*/ 26204 h 989"/>
                <a:gd name="T36" fmla="*/ 31102 w 648"/>
                <a:gd name="T37" fmla="*/ 56696 h 989"/>
                <a:gd name="T38" fmla="*/ 46622 w 648"/>
                <a:gd name="T39" fmla="*/ 139706 h 989"/>
                <a:gd name="T40" fmla="*/ 92793 w 648"/>
                <a:gd name="T41" fmla="*/ 137522 h 989"/>
                <a:gd name="T42" fmla="*/ 107646 w 648"/>
                <a:gd name="T43" fmla="*/ 86118 h 989"/>
                <a:gd name="T44" fmla="*/ 101681 w 648"/>
                <a:gd name="T45" fmla="*/ 102151 h 989"/>
                <a:gd name="T46" fmla="*/ 93991 w 648"/>
                <a:gd name="T47" fmla="*/ 122817 h 989"/>
                <a:gd name="T48" fmla="*/ 79181 w 648"/>
                <a:gd name="T49" fmla="*/ 135726 h 989"/>
                <a:gd name="T50" fmla="*/ 59723 w 648"/>
                <a:gd name="T51" fmla="*/ 132987 h 989"/>
                <a:gd name="T52" fmla="*/ 43603 w 648"/>
                <a:gd name="T53" fmla="*/ 110666 h 989"/>
                <a:gd name="T54" fmla="*/ 39698 w 648"/>
                <a:gd name="T55" fmla="*/ 74938 h 989"/>
                <a:gd name="T56" fmla="*/ 50778 w 648"/>
                <a:gd name="T57" fmla="*/ 46869 h 989"/>
                <a:gd name="T58" fmla="*/ 69217 w 648"/>
                <a:gd name="T59" fmla="*/ 36953 h 989"/>
                <a:gd name="T60" fmla="*/ 86921 w 648"/>
                <a:gd name="T61" fmla="*/ 44704 h 989"/>
                <a:gd name="T62" fmla="*/ 98154 w 648"/>
                <a:gd name="T63" fmla="*/ 62747 h 989"/>
                <a:gd name="T64" fmla="*/ 102818 w 648"/>
                <a:gd name="T65" fmla="*/ 86118 h 989"/>
                <a:gd name="T66" fmla="*/ 112312 w 648"/>
                <a:gd name="T67" fmla="*/ 61709 h 989"/>
                <a:gd name="T68" fmla="*/ 74579 w 648"/>
                <a:gd name="T69" fmla="*/ 5292 h 989"/>
                <a:gd name="T70" fmla="*/ 7835 w 648"/>
                <a:gd name="T71" fmla="*/ 41712 h 989"/>
                <a:gd name="T72" fmla="*/ 32533 w 648"/>
                <a:gd name="T73" fmla="*/ 163861 h 989"/>
                <a:gd name="T74" fmla="*/ 97457 w 648"/>
                <a:gd name="T75" fmla="*/ 153281 h 989"/>
                <a:gd name="T76" fmla="*/ 115483 w 648"/>
                <a:gd name="T77" fmla="*/ 85893 h 989"/>
                <a:gd name="T78" fmla="*/ 107764 w 648"/>
                <a:gd name="T79" fmla="*/ 117749 h 989"/>
                <a:gd name="T80" fmla="*/ 94758 w 648"/>
                <a:gd name="T81" fmla="*/ 144610 h 989"/>
                <a:gd name="T82" fmla="*/ 70636 w 648"/>
                <a:gd name="T83" fmla="*/ 159983 h 989"/>
                <a:gd name="T84" fmla="*/ 40752 w 648"/>
                <a:gd name="T85" fmla="*/ 149779 h 989"/>
                <a:gd name="T86" fmla="*/ 18371 w 648"/>
                <a:gd name="T87" fmla="*/ 107444 h 989"/>
                <a:gd name="T88" fmla="*/ 21447 w 648"/>
                <a:gd name="T89" fmla="*/ 50591 h 989"/>
                <a:gd name="T90" fmla="*/ 45957 w 648"/>
                <a:gd name="T91" fmla="*/ 18201 h 989"/>
                <a:gd name="T92" fmla="*/ 74861 w 648"/>
                <a:gd name="T93" fmla="*/ 16955 h 989"/>
                <a:gd name="T94" fmla="*/ 96559 w 648"/>
                <a:gd name="T95" fmla="*/ 36420 h 989"/>
                <a:gd name="T96" fmla="*/ 108310 w 648"/>
                <a:gd name="T97" fmla="*/ 64538 h 989"/>
                <a:gd name="T98" fmla="*/ 111161 w 648"/>
                <a:gd name="T99" fmla="*/ 97079 h 989"/>
                <a:gd name="T100" fmla="*/ 80826 w 648"/>
                <a:gd name="T101" fmla="*/ 71413 h 989"/>
                <a:gd name="T102" fmla="*/ 69217 w 648"/>
                <a:gd name="T103" fmla="*/ 74246 h 989"/>
                <a:gd name="T104" fmla="*/ 67401 w 648"/>
                <a:gd name="T105" fmla="*/ 93874 h 989"/>
                <a:gd name="T106" fmla="*/ 77975 w 648"/>
                <a:gd name="T107" fmla="*/ 103443 h 989"/>
                <a:gd name="T108" fmla="*/ 86691 w 648"/>
                <a:gd name="T109" fmla="*/ 92611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6" name="Freeform 7"/>
            <p:cNvSpPr>
              <a:spLocks noEditPoints="1" noChangeArrowheads="1"/>
            </p:cNvSpPr>
            <p:nvPr/>
          </p:nvSpPr>
          <p:spPr bwMode="auto">
            <a:xfrm>
              <a:off x="26" y="0"/>
              <a:ext cx="1538" cy="2343"/>
            </a:xfrm>
            <a:custGeom>
              <a:avLst/>
              <a:gdLst>
                <a:gd name="T0" fmla="*/ 85266 w 648"/>
                <a:gd name="T1" fmla="*/ 52318 h 989"/>
                <a:gd name="T2" fmla="*/ 56647 w 648"/>
                <a:gd name="T3" fmla="*/ 55379 h 989"/>
                <a:gd name="T4" fmla="*/ 51290 w 648"/>
                <a:gd name="T5" fmla="*/ 105210 h 989"/>
                <a:gd name="T6" fmla="*/ 78860 w 648"/>
                <a:gd name="T7" fmla="*/ 126247 h 989"/>
                <a:gd name="T8" fmla="*/ 97620 w 648"/>
                <a:gd name="T9" fmla="*/ 99695 h 989"/>
                <a:gd name="T10" fmla="*/ 92793 w 648"/>
                <a:gd name="T11" fmla="*/ 91410 h 989"/>
                <a:gd name="T12" fmla="*/ 89394 w 648"/>
                <a:gd name="T13" fmla="*/ 104615 h 989"/>
                <a:gd name="T14" fmla="*/ 81880 w 648"/>
                <a:gd name="T15" fmla="*/ 113113 h 989"/>
                <a:gd name="T16" fmla="*/ 71346 w 648"/>
                <a:gd name="T17" fmla="*/ 113495 h 989"/>
                <a:gd name="T18" fmla="*/ 62196 w 648"/>
                <a:gd name="T19" fmla="*/ 104111 h 989"/>
                <a:gd name="T20" fmla="*/ 57922 w 648"/>
                <a:gd name="T21" fmla="*/ 86999 h 989"/>
                <a:gd name="T22" fmla="*/ 60929 w 648"/>
                <a:gd name="T23" fmla="*/ 69830 h 989"/>
                <a:gd name="T24" fmla="*/ 69362 w 648"/>
                <a:gd name="T25" fmla="*/ 59914 h 989"/>
                <a:gd name="T26" fmla="*/ 79902 w 648"/>
                <a:gd name="T27" fmla="*/ 59914 h 989"/>
                <a:gd name="T28" fmla="*/ 88122 w 648"/>
                <a:gd name="T29" fmla="*/ 68196 h 989"/>
                <a:gd name="T30" fmla="*/ 92415 w 648"/>
                <a:gd name="T31" fmla="*/ 81335 h 989"/>
                <a:gd name="T32" fmla="*/ 104921 w 648"/>
                <a:gd name="T33" fmla="*/ 67002 h 989"/>
                <a:gd name="T34" fmla="*/ 75234 w 648"/>
                <a:gd name="T35" fmla="*/ 26204 h 989"/>
                <a:gd name="T36" fmla="*/ 31102 w 648"/>
                <a:gd name="T37" fmla="*/ 56696 h 989"/>
                <a:gd name="T38" fmla="*/ 46622 w 648"/>
                <a:gd name="T39" fmla="*/ 139706 h 989"/>
                <a:gd name="T40" fmla="*/ 92793 w 648"/>
                <a:gd name="T41" fmla="*/ 137522 h 989"/>
                <a:gd name="T42" fmla="*/ 107646 w 648"/>
                <a:gd name="T43" fmla="*/ 86118 h 989"/>
                <a:gd name="T44" fmla="*/ 101681 w 648"/>
                <a:gd name="T45" fmla="*/ 102151 h 989"/>
                <a:gd name="T46" fmla="*/ 93991 w 648"/>
                <a:gd name="T47" fmla="*/ 122817 h 989"/>
                <a:gd name="T48" fmla="*/ 79181 w 648"/>
                <a:gd name="T49" fmla="*/ 135726 h 989"/>
                <a:gd name="T50" fmla="*/ 59723 w 648"/>
                <a:gd name="T51" fmla="*/ 132987 h 989"/>
                <a:gd name="T52" fmla="*/ 43603 w 648"/>
                <a:gd name="T53" fmla="*/ 110666 h 989"/>
                <a:gd name="T54" fmla="*/ 39698 w 648"/>
                <a:gd name="T55" fmla="*/ 74938 h 989"/>
                <a:gd name="T56" fmla="*/ 50904 w 648"/>
                <a:gd name="T57" fmla="*/ 46869 h 989"/>
                <a:gd name="T58" fmla="*/ 69217 w 648"/>
                <a:gd name="T59" fmla="*/ 36953 h 989"/>
                <a:gd name="T60" fmla="*/ 86921 w 648"/>
                <a:gd name="T61" fmla="*/ 44704 h 989"/>
                <a:gd name="T62" fmla="*/ 98154 w 648"/>
                <a:gd name="T63" fmla="*/ 62747 h 989"/>
                <a:gd name="T64" fmla="*/ 102818 w 648"/>
                <a:gd name="T65" fmla="*/ 86118 h 989"/>
                <a:gd name="T66" fmla="*/ 112312 w 648"/>
                <a:gd name="T67" fmla="*/ 61709 h 989"/>
                <a:gd name="T68" fmla="*/ 74579 w 648"/>
                <a:gd name="T69" fmla="*/ 5292 h 989"/>
                <a:gd name="T70" fmla="*/ 7835 w 648"/>
                <a:gd name="T71" fmla="*/ 41712 h 989"/>
                <a:gd name="T72" fmla="*/ 32533 w 648"/>
                <a:gd name="T73" fmla="*/ 163861 h 989"/>
                <a:gd name="T74" fmla="*/ 97457 w 648"/>
                <a:gd name="T75" fmla="*/ 153281 h 989"/>
                <a:gd name="T76" fmla="*/ 115483 w 648"/>
                <a:gd name="T77" fmla="*/ 85893 h 989"/>
                <a:gd name="T78" fmla="*/ 107764 w 648"/>
                <a:gd name="T79" fmla="*/ 117749 h 989"/>
                <a:gd name="T80" fmla="*/ 94758 w 648"/>
                <a:gd name="T81" fmla="*/ 144610 h 989"/>
                <a:gd name="T82" fmla="*/ 70636 w 648"/>
                <a:gd name="T83" fmla="*/ 159983 h 989"/>
                <a:gd name="T84" fmla="*/ 40752 w 648"/>
                <a:gd name="T85" fmla="*/ 149779 h 989"/>
                <a:gd name="T86" fmla="*/ 18371 w 648"/>
                <a:gd name="T87" fmla="*/ 107444 h 989"/>
                <a:gd name="T88" fmla="*/ 21447 w 648"/>
                <a:gd name="T89" fmla="*/ 50591 h 989"/>
                <a:gd name="T90" fmla="*/ 45957 w 648"/>
                <a:gd name="T91" fmla="*/ 18201 h 989"/>
                <a:gd name="T92" fmla="*/ 74861 w 648"/>
                <a:gd name="T93" fmla="*/ 16955 h 989"/>
                <a:gd name="T94" fmla="*/ 96559 w 648"/>
                <a:gd name="T95" fmla="*/ 36420 h 989"/>
                <a:gd name="T96" fmla="*/ 108310 w 648"/>
                <a:gd name="T97" fmla="*/ 64538 h 989"/>
                <a:gd name="T98" fmla="*/ 111161 w 648"/>
                <a:gd name="T99" fmla="*/ 97079 h 989"/>
                <a:gd name="T100" fmla="*/ 80826 w 648"/>
                <a:gd name="T101" fmla="*/ 71413 h 989"/>
                <a:gd name="T102" fmla="*/ 69217 w 648"/>
                <a:gd name="T103" fmla="*/ 74246 h 989"/>
                <a:gd name="T104" fmla="*/ 67401 w 648"/>
                <a:gd name="T105" fmla="*/ 93874 h 989"/>
                <a:gd name="T106" fmla="*/ 77975 w 648"/>
                <a:gd name="T107" fmla="*/ 103443 h 989"/>
                <a:gd name="T108" fmla="*/ 86691 w 648"/>
                <a:gd name="T109" fmla="*/ 92611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6151" name="组合 18"/>
          <p:cNvGrpSpPr>
            <a:grpSpLocks/>
          </p:cNvGrpSpPr>
          <p:nvPr/>
        </p:nvGrpSpPr>
        <p:grpSpPr bwMode="auto">
          <a:xfrm>
            <a:off x="2347913" y="2679700"/>
            <a:ext cx="8240712" cy="2447925"/>
            <a:chOff x="0" y="0"/>
            <a:chExt cx="6411128" cy="1904999"/>
          </a:xfrm>
        </p:grpSpPr>
        <p:sp>
          <p:nvSpPr>
            <p:cNvPr id="6169" name="任意多边形 17"/>
            <p:cNvSpPr>
              <a:spLocks noChangeArrowheads="1"/>
            </p:cNvSpPr>
            <p:nvPr/>
          </p:nvSpPr>
          <p:spPr bwMode="auto">
            <a:xfrm rot="10800000">
              <a:off x="5098152" y="101815"/>
              <a:ext cx="1312976" cy="1701363"/>
            </a:xfrm>
            <a:custGeom>
              <a:avLst/>
              <a:gdLst>
                <a:gd name="T0" fmla="*/ 653834 w 1312976"/>
                <a:gd name="T1" fmla="*/ 1701363 h 1701363"/>
                <a:gd name="T2" fmla="*/ 0 w 1312976"/>
                <a:gd name="T3" fmla="*/ 1701363 h 1701363"/>
                <a:gd name="T4" fmla="*/ 261230 w 1312976"/>
                <a:gd name="T5" fmla="*/ 1361485 h 1701363"/>
                <a:gd name="T6" fmla="*/ 209105 w 1312976"/>
                <a:gd name="T7" fmla="*/ 1361485 h 1701363"/>
                <a:gd name="T8" fmla="*/ 209105 w 1312976"/>
                <a:gd name="T9" fmla="*/ 339879 h 1701363"/>
                <a:gd name="T10" fmla="*/ 261231 w 1312976"/>
                <a:gd name="T11" fmla="*/ 339879 h 1701363"/>
                <a:gd name="T12" fmla="*/ 0 w 1312976"/>
                <a:gd name="T13" fmla="*/ 0 h 1701363"/>
                <a:gd name="T14" fmla="*/ 653834 w 1312976"/>
                <a:gd name="T15" fmla="*/ 0 h 1701363"/>
                <a:gd name="T16" fmla="*/ 915065 w 1312976"/>
                <a:gd name="T17" fmla="*/ 339879 h 1701363"/>
                <a:gd name="T18" fmla="*/ 1312976 w 1312976"/>
                <a:gd name="T19" fmla="*/ 339879 h 1701363"/>
                <a:gd name="T20" fmla="*/ 1312976 w 1312976"/>
                <a:gd name="T21" fmla="*/ 1361485 h 1701363"/>
                <a:gd name="T22" fmla="*/ 915064 w 1312976"/>
                <a:gd name="T23" fmla="*/ 1361485 h 1701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12976"/>
                <a:gd name="T37" fmla="*/ 0 h 1701363"/>
                <a:gd name="T38" fmla="*/ 1312976 w 1312976"/>
                <a:gd name="T39" fmla="*/ 1701363 h 17013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lnTo>
                    <a:pt x="653834" y="1701363"/>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70" name="任意多边形 15"/>
            <p:cNvSpPr>
              <a:spLocks noChangeArrowheads="1"/>
            </p:cNvSpPr>
            <p:nvPr/>
          </p:nvSpPr>
          <p:spPr bwMode="auto">
            <a:xfrm rot="5400000">
              <a:off x="4092663" y="342542"/>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71" name="任意多边形 14"/>
            <p:cNvSpPr>
              <a:spLocks noChangeArrowheads="1"/>
            </p:cNvSpPr>
            <p:nvPr/>
          </p:nvSpPr>
          <p:spPr bwMode="auto">
            <a:xfrm rot="5400000">
              <a:off x="3012057" y="342543"/>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72" name="任意多边形 13"/>
            <p:cNvSpPr>
              <a:spLocks noChangeArrowheads="1"/>
            </p:cNvSpPr>
            <p:nvPr/>
          </p:nvSpPr>
          <p:spPr bwMode="auto">
            <a:xfrm rot="5400000">
              <a:off x="1907420" y="342544"/>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73" name="任意多边形 10"/>
            <p:cNvSpPr>
              <a:spLocks noChangeArrowheads="1"/>
            </p:cNvSpPr>
            <p:nvPr/>
          </p:nvSpPr>
          <p:spPr bwMode="auto">
            <a:xfrm rot="-5400000">
              <a:off x="4762" y="-4762"/>
              <a:ext cx="1904999" cy="1914523"/>
            </a:xfrm>
            <a:custGeom>
              <a:avLst/>
              <a:gdLst>
                <a:gd name="T0" fmla="*/ 1904845 w 1904999"/>
                <a:gd name="T1" fmla="*/ 1752153 h 1914523"/>
                <a:gd name="T2" fmla="*/ 1877202 w 1904999"/>
                <a:gd name="T3" fmla="*/ 1803749 h 1914523"/>
                <a:gd name="T4" fmla="*/ 1875316 w 1904999"/>
                <a:gd name="T5" fmla="*/ 1806080 h 1914523"/>
                <a:gd name="T6" fmla="*/ 1694971 w 1904999"/>
                <a:gd name="T7" fmla="*/ 1808463 h 1914523"/>
                <a:gd name="T8" fmla="*/ 1070569 w 1904999"/>
                <a:gd name="T9" fmla="*/ 1808462 h 1914523"/>
                <a:gd name="T10" fmla="*/ 952500 w 1904999"/>
                <a:gd name="T11" fmla="*/ 1914523 h 1914523"/>
                <a:gd name="T12" fmla="*/ 834430 w 1904999"/>
                <a:gd name="T13" fmla="*/ 1808461 h 1914523"/>
                <a:gd name="T14" fmla="*/ 196759 w 1904999"/>
                <a:gd name="T15" fmla="*/ 1808459 h 1914523"/>
                <a:gd name="T16" fmla="*/ 29203 w 1904999"/>
                <a:gd name="T17" fmla="*/ 1806079 h 1914523"/>
                <a:gd name="T18" fmla="*/ 27317 w 1904999"/>
                <a:gd name="T19" fmla="*/ 1803748 h 1914523"/>
                <a:gd name="T20" fmla="*/ 2898 w 1904999"/>
                <a:gd name="T21" fmla="*/ 1724324 h 1914523"/>
                <a:gd name="T22" fmla="*/ 815756 w 1904999"/>
                <a:gd name="T23" fmla="*/ 123258 h 1914523"/>
                <a:gd name="T24" fmla="*/ 833024 w 1904999"/>
                <a:gd name="T25" fmla="*/ 91381 h 1914523"/>
                <a:gd name="T26" fmla="*/ 955923 w 1904999"/>
                <a:gd name="T27" fmla="*/ 601 h 1914523"/>
                <a:gd name="T28" fmla="*/ 959324 w 1904999"/>
                <a:gd name="T29" fmla="*/ 0 h 1914523"/>
                <a:gd name="T30" fmla="*/ 1078826 w 1904999"/>
                <a:gd name="T31" fmla="*/ 91381 h 1914523"/>
                <a:gd name="T32" fmla="*/ 1148780 w 1904999"/>
                <a:gd name="T33" fmla="*/ 220519 h 1914523"/>
                <a:gd name="T34" fmla="*/ 1623257 w 1904999"/>
                <a:gd name="T35" fmla="*/ 1155085 h 1914523"/>
                <a:gd name="T36" fmla="*/ 1620212 w 1904999"/>
                <a:gd name="T37" fmla="*/ 1153362 h 1914523"/>
                <a:gd name="T38" fmla="*/ 1883174 w 1904999"/>
                <a:gd name="T39" fmla="*/ 1670667 h 1914523"/>
                <a:gd name="T40" fmla="*/ 1904845 w 1904999"/>
                <a:gd name="T41" fmla="*/ 1752153 h 19145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4999"/>
                <a:gd name="T64" fmla="*/ 0 h 1914523"/>
                <a:gd name="T65" fmla="*/ 1904999 w 1904999"/>
                <a:gd name="T66" fmla="*/ 1914523 h 19145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6152" name="Group 4"/>
          <p:cNvGrpSpPr>
            <a:grpSpLocks/>
          </p:cNvGrpSpPr>
          <p:nvPr/>
        </p:nvGrpSpPr>
        <p:grpSpPr bwMode="auto">
          <a:xfrm>
            <a:off x="6572250" y="3668713"/>
            <a:ext cx="436563" cy="458787"/>
            <a:chOff x="0" y="0"/>
            <a:chExt cx="472" cy="496"/>
          </a:xfrm>
        </p:grpSpPr>
        <p:sp>
          <p:nvSpPr>
            <p:cNvPr id="6164" name="Freeform 5"/>
            <p:cNvSpPr>
              <a:spLocks noChangeArrowheads="1"/>
            </p:cNvSpPr>
            <p:nvPr/>
          </p:nvSpPr>
          <p:spPr bwMode="auto">
            <a:xfrm>
              <a:off x="0" y="0"/>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2"/>
                <a:gd name="T79" fmla="*/ 0 h 294"/>
                <a:gd name="T80" fmla="*/ 472 w 472"/>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2" h="294">
                  <a:moveTo>
                    <a:pt x="295" y="25"/>
                  </a:moveTo>
                  <a:lnTo>
                    <a:pt x="350" y="76"/>
                  </a:lnTo>
                  <a:lnTo>
                    <a:pt x="270" y="156"/>
                  </a:lnTo>
                  <a:lnTo>
                    <a:pt x="228" y="118"/>
                  </a:lnTo>
                  <a:lnTo>
                    <a:pt x="181" y="67"/>
                  </a:lnTo>
                  <a:lnTo>
                    <a:pt x="177" y="67"/>
                  </a:lnTo>
                  <a:lnTo>
                    <a:pt x="131" y="118"/>
                  </a:lnTo>
                  <a:lnTo>
                    <a:pt x="0" y="244"/>
                  </a:lnTo>
                  <a:lnTo>
                    <a:pt x="50" y="294"/>
                  </a:lnTo>
                  <a:lnTo>
                    <a:pt x="177" y="168"/>
                  </a:lnTo>
                  <a:lnTo>
                    <a:pt x="219" y="206"/>
                  </a:lnTo>
                  <a:lnTo>
                    <a:pt x="266" y="257"/>
                  </a:lnTo>
                  <a:lnTo>
                    <a:pt x="270" y="257"/>
                  </a:lnTo>
                  <a:lnTo>
                    <a:pt x="316" y="206"/>
                  </a:lnTo>
                  <a:lnTo>
                    <a:pt x="396" y="126"/>
                  </a:lnTo>
                  <a:lnTo>
                    <a:pt x="451" y="177"/>
                  </a:lnTo>
                  <a:lnTo>
                    <a:pt x="460" y="88"/>
                  </a:lnTo>
                  <a:lnTo>
                    <a:pt x="472" y="0"/>
                  </a:lnTo>
                  <a:lnTo>
                    <a:pt x="384" y="13"/>
                  </a:lnTo>
                  <a:lnTo>
                    <a:pt x="295" y="25"/>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65" name="Rectangle 6"/>
            <p:cNvSpPr>
              <a:spLocks noChangeArrowheads="1"/>
            </p:cNvSpPr>
            <p:nvPr/>
          </p:nvSpPr>
          <p:spPr bwMode="auto">
            <a:xfrm>
              <a:off x="29" y="378"/>
              <a:ext cx="85" cy="1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6166" name="Rectangle 7"/>
            <p:cNvSpPr>
              <a:spLocks noChangeArrowheads="1"/>
            </p:cNvSpPr>
            <p:nvPr/>
          </p:nvSpPr>
          <p:spPr bwMode="auto">
            <a:xfrm>
              <a:off x="152" y="273"/>
              <a:ext cx="80" cy="22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6167" name="Rectangle 8"/>
            <p:cNvSpPr>
              <a:spLocks noChangeArrowheads="1"/>
            </p:cNvSpPr>
            <p:nvPr/>
          </p:nvSpPr>
          <p:spPr bwMode="auto">
            <a:xfrm>
              <a:off x="270" y="328"/>
              <a:ext cx="84" cy="1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6168" name="Rectangle 9"/>
            <p:cNvSpPr>
              <a:spLocks noChangeArrowheads="1"/>
            </p:cNvSpPr>
            <p:nvPr/>
          </p:nvSpPr>
          <p:spPr bwMode="auto">
            <a:xfrm>
              <a:off x="388" y="223"/>
              <a:ext cx="80" cy="27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6153" name="Freeform 13"/>
          <p:cNvSpPr>
            <a:spLocks noEditPoints="1" noChangeArrowheads="1"/>
          </p:cNvSpPr>
          <p:nvPr/>
        </p:nvSpPr>
        <p:spPr bwMode="auto">
          <a:xfrm>
            <a:off x="5124450" y="3678238"/>
            <a:ext cx="450850" cy="441325"/>
          </a:xfrm>
          <a:custGeom>
            <a:avLst/>
            <a:gdLst>
              <a:gd name="T0" fmla="*/ 2147483647 w 192"/>
              <a:gd name="T1" fmla="*/ 2147483647 h 188"/>
              <a:gd name="T2" fmla="*/ 2147483647 w 192"/>
              <a:gd name="T3" fmla="*/ 2147483647 h 188"/>
              <a:gd name="T4" fmla="*/ 2147483647 w 192"/>
              <a:gd name="T5" fmla="*/ 2147483647 h 188"/>
              <a:gd name="T6" fmla="*/ 2147483647 w 192"/>
              <a:gd name="T7" fmla="*/ 2147483647 h 188"/>
              <a:gd name="T8" fmla="*/ 2147483647 w 192"/>
              <a:gd name="T9" fmla="*/ 2147483647 h 188"/>
              <a:gd name="T10" fmla="*/ 2147483647 w 192"/>
              <a:gd name="T11" fmla="*/ 2147483647 h 188"/>
              <a:gd name="T12" fmla="*/ 2147483647 w 192"/>
              <a:gd name="T13" fmla="*/ 2147483647 h 188"/>
              <a:gd name="T14" fmla="*/ 2147483647 w 192"/>
              <a:gd name="T15" fmla="*/ 2147483647 h 188"/>
              <a:gd name="T16" fmla="*/ 2147483647 w 192"/>
              <a:gd name="T17" fmla="*/ 2147483647 h 188"/>
              <a:gd name="T18" fmla="*/ 2147483647 w 192"/>
              <a:gd name="T19" fmla="*/ 0 h 188"/>
              <a:gd name="T20" fmla="*/ 2147483647 w 192"/>
              <a:gd name="T21" fmla="*/ 0 h 188"/>
              <a:gd name="T22" fmla="*/ 0 w 192"/>
              <a:gd name="T23" fmla="*/ 2147483647 h 188"/>
              <a:gd name="T24" fmla="*/ 0 w 192"/>
              <a:gd name="T25" fmla="*/ 2147483647 h 188"/>
              <a:gd name="T26" fmla="*/ 2147483647 w 192"/>
              <a:gd name="T27" fmla="*/ 2147483647 h 188"/>
              <a:gd name="T28" fmla="*/ 2147483647 w 192"/>
              <a:gd name="T29" fmla="*/ 2147483647 h 188"/>
              <a:gd name="T30" fmla="*/ 2147483647 w 192"/>
              <a:gd name="T31" fmla="*/ 2147483647 h 188"/>
              <a:gd name="T32" fmla="*/ 2147483647 w 192"/>
              <a:gd name="T33" fmla="*/ 2147483647 h 188"/>
              <a:gd name="T34" fmla="*/ 2147483647 w 192"/>
              <a:gd name="T35" fmla="*/ 0 h 188"/>
              <a:gd name="T36" fmla="*/ 2147483647 w 192"/>
              <a:gd name="T37" fmla="*/ 2147483647 h 188"/>
              <a:gd name="T38" fmla="*/ 2147483647 w 192"/>
              <a:gd name="T39" fmla="*/ 2147483647 h 188"/>
              <a:gd name="T40" fmla="*/ 2147483647 w 192"/>
              <a:gd name="T41" fmla="*/ 2147483647 h 188"/>
              <a:gd name="T42" fmla="*/ 2147483647 w 192"/>
              <a:gd name="T43" fmla="*/ 2147483647 h 188"/>
              <a:gd name="T44" fmla="*/ 2147483647 w 192"/>
              <a:gd name="T45" fmla="*/ 2147483647 h 188"/>
              <a:gd name="T46" fmla="*/ 2147483647 w 192"/>
              <a:gd name="T47" fmla="*/ 2147483647 h 188"/>
              <a:gd name="T48" fmla="*/ 2147483647 w 192"/>
              <a:gd name="T49" fmla="*/ 2147483647 h 188"/>
              <a:gd name="T50" fmla="*/ 2147483647 w 192"/>
              <a:gd name="T51" fmla="*/ 2147483647 h 188"/>
              <a:gd name="T52" fmla="*/ 2147483647 w 192"/>
              <a:gd name="T53" fmla="*/ 2147483647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54" name="Freeform 21"/>
          <p:cNvSpPr>
            <a:spLocks noEditPoints="1" noChangeArrowheads="1"/>
          </p:cNvSpPr>
          <p:nvPr/>
        </p:nvSpPr>
        <p:spPr bwMode="auto">
          <a:xfrm>
            <a:off x="8020050" y="3660775"/>
            <a:ext cx="473075" cy="474663"/>
          </a:xfrm>
          <a:custGeom>
            <a:avLst/>
            <a:gdLst>
              <a:gd name="T0" fmla="*/ 2147483647 w 201"/>
              <a:gd name="T1" fmla="*/ 2147483647 h 202"/>
              <a:gd name="T2" fmla="*/ 2147483647 w 201"/>
              <a:gd name="T3" fmla="*/ 2147483647 h 202"/>
              <a:gd name="T4" fmla="*/ 2147483647 w 201"/>
              <a:gd name="T5" fmla="*/ 2147483647 h 202"/>
              <a:gd name="T6" fmla="*/ 2147483647 w 201"/>
              <a:gd name="T7" fmla="*/ 2147483647 h 202"/>
              <a:gd name="T8" fmla="*/ 2147483647 w 201"/>
              <a:gd name="T9" fmla="*/ 2147483647 h 202"/>
              <a:gd name="T10" fmla="*/ 2147483647 w 201"/>
              <a:gd name="T11" fmla="*/ 2147483647 h 202"/>
              <a:gd name="T12" fmla="*/ 2147483647 w 201"/>
              <a:gd name="T13" fmla="*/ 2147483647 h 202"/>
              <a:gd name="T14" fmla="*/ 2147483647 w 201"/>
              <a:gd name="T15" fmla="*/ 2147483647 h 202"/>
              <a:gd name="T16" fmla="*/ 2147483647 w 201"/>
              <a:gd name="T17" fmla="*/ 2147483647 h 202"/>
              <a:gd name="T18" fmla="*/ 2147483647 w 201"/>
              <a:gd name="T19" fmla="*/ 2147483647 h 202"/>
              <a:gd name="T20" fmla="*/ 2147483647 w 201"/>
              <a:gd name="T21" fmla="*/ 2147483647 h 202"/>
              <a:gd name="T22" fmla="*/ 2147483647 w 201"/>
              <a:gd name="T23" fmla="*/ 2147483647 h 202"/>
              <a:gd name="T24" fmla="*/ 2147483647 w 201"/>
              <a:gd name="T25" fmla="*/ 2147483647 h 202"/>
              <a:gd name="T26" fmla="*/ 2147483647 w 201"/>
              <a:gd name="T27" fmla="*/ 2147483647 h 202"/>
              <a:gd name="T28" fmla="*/ 2147483647 w 201"/>
              <a:gd name="T29" fmla="*/ 2147483647 h 202"/>
              <a:gd name="T30" fmla="*/ 2147483647 w 201"/>
              <a:gd name="T31" fmla="*/ 2147483647 h 202"/>
              <a:gd name="T32" fmla="*/ 2147483647 w 201"/>
              <a:gd name="T33" fmla="*/ 2147483647 h 202"/>
              <a:gd name="T34" fmla="*/ 2147483647 w 201"/>
              <a:gd name="T35" fmla="*/ 2147483647 h 202"/>
              <a:gd name="T36" fmla="*/ 2147483647 w 201"/>
              <a:gd name="T37" fmla="*/ 2147483647 h 202"/>
              <a:gd name="T38" fmla="*/ 2147483647 w 201"/>
              <a:gd name="T39" fmla="*/ 2147483647 h 202"/>
              <a:gd name="T40" fmla="*/ 2147483647 w 201"/>
              <a:gd name="T41" fmla="*/ 2147483647 h 202"/>
              <a:gd name="T42" fmla="*/ 2147483647 w 201"/>
              <a:gd name="T43" fmla="*/ 2147483647 h 202"/>
              <a:gd name="T44" fmla="*/ 2147483647 w 201"/>
              <a:gd name="T45" fmla="*/ 2147483647 h 202"/>
              <a:gd name="T46" fmla="*/ 2147483647 w 201"/>
              <a:gd name="T47" fmla="*/ 2147483647 h 202"/>
              <a:gd name="T48" fmla="*/ 2147483647 w 201"/>
              <a:gd name="T49" fmla="*/ 2147483647 h 202"/>
              <a:gd name="T50" fmla="*/ 2147483647 w 201"/>
              <a:gd name="T51" fmla="*/ 2147483647 h 202"/>
              <a:gd name="T52" fmla="*/ 2147483647 w 201"/>
              <a:gd name="T53" fmla="*/ 2147483647 h 202"/>
              <a:gd name="T54" fmla="*/ 0 w 201"/>
              <a:gd name="T55" fmla="*/ 2147483647 h 202"/>
              <a:gd name="T56" fmla="*/ 0 w 201"/>
              <a:gd name="T57" fmla="*/ 2147483647 h 202"/>
              <a:gd name="T58" fmla="*/ 2147483647 w 201"/>
              <a:gd name="T59" fmla="*/ 2147483647 h 202"/>
              <a:gd name="T60" fmla="*/ 2147483647 w 201"/>
              <a:gd name="T61" fmla="*/ 2147483647 h 202"/>
              <a:gd name="T62" fmla="*/ 2147483647 w 201"/>
              <a:gd name="T63" fmla="*/ 2147483647 h 202"/>
              <a:gd name="T64" fmla="*/ 2147483647 w 201"/>
              <a:gd name="T65" fmla="*/ 2147483647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02"/>
              <a:gd name="T101" fmla="*/ 201 w 201"/>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55" name="Freeform 25"/>
          <p:cNvSpPr>
            <a:spLocks noEditPoints="1" noChangeArrowheads="1"/>
          </p:cNvSpPr>
          <p:nvPr/>
        </p:nvSpPr>
        <p:spPr bwMode="auto">
          <a:xfrm>
            <a:off x="9483725" y="3663950"/>
            <a:ext cx="466725" cy="469900"/>
          </a:xfrm>
          <a:custGeom>
            <a:avLst/>
            <a:gdLst>
              <a:gd name="T0" fmla="*/ 2147483647 w 199"/>
              <a:gd name="T1" fmla="*/ 2147483647 h 200"/>
              <a:gd name="T2" fmla="*/ 2147483647 w 199"/>
              <a:gd name="T3" fmla="*/ 2147483647 h 200"/>
              <a:gd name="T4" fmla="*/ 2147483647 w 199"/>
              <a:gd name="T5" fmla="*/ 2147483647 h 200"/>
              <a:gd name="T6" fmla="*/ 2147483647 w 199"/>
              <a:gd name="T7" fmla="*/ 2147483647 h 200"/>
              <a:gd name="T8" fmla="*/ 2147483647 w 199"/>
              <a:gd name="T9" fmla="*/ 2147483647 h 200"/>
              <a:gd name="T10" fmla="*/ 2147483647 w 199"/>
              <a:gd name="T11" fmla="*/ 2147483647 h 200"/>
              <a:gd name="T12" fmla="*/ 2147483647 w 199"/>
              <a:gd name="T13" fmla="*/ 2147483647 h 200"/>
              <a:gd name="T14" fmla="*/ 2147483647 w 199"/>
              <a:gd name="T15" fmla="*/ 2147483647 h 200"/>
              <a:gd name="T16" fmla="*/ 2147483647 w 199"/>
              <a:gd name="T17" fmla="*/ 2147483647 h 200"/>
              <a:gd name="T18" fmla="*/ 2147483647 w 199"/>
              <a:gd name="T19" fmla="*/ 2147483647 h 200"/>
              <a:gd name="T20" fmla="*/ 2147483647 w 199"/>
              <a:gd name="T21" fmla="*/ 0 h 200"/>
              <a:gd name="T22" fmla="*/ 2147483647 w 199"/>
              <a:gd name="T23" fmla="*/ 0 h 200"/>
              <a:gd name="T24" fmla="*/ 2147483647 w 199"/>
              <a:gd name="T25" fmla="*/ 2147483647 h 200"/>
              <a:gd name="T26" fmla="*/ 2147483647 w 199"/>
              <a:gd name="T27" fmla="*/ 2147483647 h 200"/>
              <a:gd name="T28" fmla="*/ 2147483647 w 199"/>
              <a:gd name="T29" fmla="*/ 2147483647 h 200"/>
              <a:gd name="T30" fmla="*/ 2147483647 w 199"/>
              <a:gd name="T31" fmla="*/ 2147483647 h 200"/>
              <a:gd name="T32" fmla="*/ 2147483647 w 199"/>
              <a:gd name="T33" fmla="*/ 2147483647 h 200"/>
              <a:gd name="T34" fmla="*/ 2147483647 w 199"/>
              <a:gd name="T35" fmla="*/ 2147483647 h 200"/>
              <a:gd name="T36" fmla="*/ 2147483647 w 199"/>
              <a:gd name="T37" fmla="*/ 2147483647 h 200"/>
              <a:gd name="T38" fmla="*/ 2147483647 w 199"/>
              <a:gd name="T39" fmla="*/ 2147483647 h 200"/>
              <a:gd name="T40" fmla="*/ 2147483647 w 199"/>
              <a:gd name="T41" fmla="*/ 2147483647 h 200"/>
              <a:gd name="T42" fmla="*/ 2147483647 w 199"/>
              <a:gd name="T43" fmla="*/ 2147483647 h 200"/>
              <a:gd name="T44" fmla="*/ 0 w 199"/>
              <a:gd name="T45" fmla="*/ 2147483647 h 200"/>
              <a:gd name="T46" fmla="*/ 0 w 199"/>
              <a:gd name="T47" fmla="*/ 2147483647 h 200"/>
              <a:gd name="T48" fmla="*/ 2147483647 w 199"/>
              <a:gd name="T49" fmla="*/ 2147483647 h 200"/>
              <a:gd name="T50" fmla="*/ 2147483647 w 199"/>
              <a:gd name="T51" fmla="*/ 2147483647 h 200"/>
              <a:gd name="T52" fmla="*/ 2147483647 w 199"/>
              <a:gd name="T53" fmla="*/ 2147483647 h 200"/>
              <a:gd name="T54" fmla="*/ 2147483647 w 199"/>
              <a:gd name="T55" fmla="*/ 2147483647 h 200"/>
              <a:gd name="T56" fmla="*/ 2147483647 w 199"/>
              <a:gd name="T57" fmla="*/ 2147483647 h 200"/>
              <a:gd name="T58" fmla="*/ 2147483647 w 199"/>
              <a:gd name="T59" fmla="*/ 2147483647 h 200"/>
              <a:gd name="T60" fmla="*/ 2147483647 w 199"/>
              <a:gd name="T61" fmla="*/ 2147483647 h 200"/>
              <a:gd name="T62" fmla="*/ 2147483647 w 199"/>
              <a:gd name="T63" fmla="*/ 2147483647 h 200"/>
              <a:gd name="T64" fmla="*/ 2147483647 w 199"/>
              <a:gd name="T65" fmla="*/ 2147483647 h 200"/>
              <a:gd name="T66" fmla="*/ 2147483647 w 199"/>
              <a:gd name="T67" fmla="*/ 2147483647 h 200"/>
              <a:gd name="T68" fmla="*/ 2147483647 w 199"/>
              <a:gd name="T69" fmla="*/ 2147483647 h 200"/>
              <a:gd name="T70" fmla="*/ 2147483647 w 199"/>
              <a:gd name="T71" fmla="*/ 2147483647 h 200"/>
              <a:gd name="T72" fmla="*/ 2147483647 w 199"/>
              <a:gd name="T73" fmla="*/ 2147483647 h 200"/>
              <a:gd name="T74" fmla="*/ 2147483647 w 199"/>
              <a:gd name="T75" fmla="*/ 2147483647 h 200"/>
              <a:gd name="T76" fmla="*/ 2147483647 w 199"/>
              <a:gd name="T77" fmla="*/ 2147483647 h 200"/>
              <a:gd name="T78" fmla="*/ 2147483647 w 199"/>
              <a:gd name="T79" fmla="*/ 2147483647 h 200"/>
              <a:gd name="T80" fmla="*/ 2147483647 w 199"/>
              <a:gd name="T81" fmla="*/ 2147483647 h 200"/>
              <a:gd name="T82" fmla="*/ 2147483647 w 199"/>
              <a:gd name="T83" fmla="*/ 2147483647 h 200"/>
              <a:gd name="T84" fmla="*/ 2147483647 w 199"/>
              <a:gd name="T85" fmla="*/ 2147483647 h 200"/>
              <a:gd name="T86" fmla="*/ 2147483647 w 199"/>
              <a:gd name="T87" fmla="*/ 2147483647 h 200"/>
              <a:gd name="T88" fmla="*/ 2147483647 w 199"/>
              <a:gd name="T89" fmla="*/ 2147483647 h 200"/>
              <a:gd name="T90" fmla="*/ 2147483647 w 199"/>
              <a:gd name="T91" fmla="*/ 2147483647 h 200"/>
              <a:gd name="T92" fmla="*/ 2147483647 w 199"/>
              <a:gd name="T93" fmla="*/ 2147483647 h 200"/>
              <a:gd name="T94" fmla="*/ 2147483647 w 199"/>
              <a:gd name="T95" fmla="*/ 2147483647 h 200"/>
              <a:gd name="T96" fmla="*/ 2147483647 w 199"/>
              <a:gd name="T97" fmla="*/ 2147483647 h 200"/>
              <a:gd name="T98" fmla="*/ 2147483647 w 199"/>
              <a:gd name="T99" fmla="*/ 2147483647 h 200"/>
              <a:gd name="T100" fmla="*/ 2147483647 w 199"/>
              <a:gd name="T101" fmla="*/ 2147483647 h 200"/>
              <a:gd name="T102" fmla="*/ 2147483647 w 199"/>
              <a:gd name="T103" fmla="*/ 2147483647 h 200"/>
              <a:gd name="T104" fmla="*/ 2147483647 w 199"/>
              <a:gd name="T105" fmla="*/ 2147483647 h 200"/>
              <a:gd name="T106" fmla="*/ 2147483647 w 199"/>
              <a:gd name="T107" fmla="*/ 2147483647 h 200"/>
              <a:gd name="T108" fmla="*/ 2147483647 w 199"/>
              <a:gd name="T109" fmla="*/ 2147483647 h 200"/>
              <a:gd name="T110" fmla="*/ 2147483647 w 199"/>
              <a:gd name="T111" fmla="*/ 2147483647 h 200"/>
              <a:gd name="T112" fmla="*/ 2147483647 w 199"/>
              <a:gd name="T113" fmla="*/ 2147483647 h 200"/>
              <a:gd name="T114" fmla="*/ 2147483647 w 199"/>
              <a:gd name="T115" fmla="*/ 2147483647 h 200"/>
              <a:gd name="T116" fmla="*/ 2147483647 w 199"/>
              <a:gd name="T117" fmla="*/ 2147483647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56" name="文本框 28"/>
          <p:cNvSpPr>
            <a:spLocks noChangeArrowheads="1"/>
          </p:cNvSpPr>
          <p:nvPr/>
        </p:nvSpPr>
        <p:spPr bwMode="auto">
          <a:xfrm>
            <a:off x="4733925" y="1816100"/>
            <a:ext cx="1798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endParaRPr lang="en-US" altLang="zh-CN" sz="1200">
              <a:solidFill>
                <a:srgbClr val="3B3B3B"/>
              </a:solidFill>
              <a:latin typeface="微软雅黑" panose="020B0503020204020204" pitchFamily="34" charset="-122"/>
              <a:ea typeface="微软雅黑" panose="020B0503020204020204" pitchFamily="34" charset="-122"/>
              <a:sym typeface="宋体" panose="02010600030101010101" pitchFamily="2" charset="-122"/>
            </a:endParaRP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p:txBody>
      </p:sp>
      <p:sp>
        <p:nvSpPr>
          <p:cNvPr id="6157" name="文本框 29"/>
          <p:cNvSpPr>
            <a:spLocks noChangeArrowheads="1"/>
          </p:cNvSpPr>
          <p:nvPr/>
        </p:nvSpPr>
        <p:spPr bwMode="auto">
          <a:xfrm>
            <a:off x="4733925" y="2557463"/>
            <a:ext cx="1468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rgbClr val="3B3B3B"/>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6158" name="文本框 30"/>
          <p:cNvSpPr>
            <a:spLocks noChangeArrowheads="1"/>
          </p:cNvSpPr>
          <p:nvPr/>
        </p:nvSpPr>
        <p:spPr bwMode="auto">
          <a:xfrm>
            <a:off x="7480300" y="1806575"/>
            <a:ext cx="180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endParaRPr lang="en-US" altLang="zh-CN" sz="1200">
              <a:solidFill>
                <a:srgbClr val="3B3B3B"/>
              </a:solidFill>
              <a:latin typeface="微软雅黑" panose="020B0503020204020204" pitchFamily="34" charset="-122"/>
              <a:ea typeface="微软雅黑" panose="020B0503020204020204" pitchFamily="34" charset="-122"/>
              <a:sym typeface="宋体" panose="02010600030101010101" pitchFamily="2" charset="-122"/>
            </a:endParaRP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p:txBody>
      </p:sp>
      <p:sp>
        <p:nvSpPr>
          <p:cNvPr id="6159" name="文本框 31"/>
          <p:cNvSpPr>
            <a:spLocks noChangeArrowheads="1"/>
          </p:cNvSpPr>
          <p:nvPr/>
        </p:nvSpPr>
        <p:spPr bwMode="auto">
          <a:xfrm>
            <a:off x="7480300" y="254952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rgbClr val="3B3B3B"/>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6160" name="文本框 32"/>
          <p:cNvSpPr>
            <a:spLocks noChangeArrowheads="1"/>
          </p:cNvSpPr>
          <p:nvPr/>
        </p:nvSpPr>
        <p:spPr bwMode="auto">
          <a:xfrm>
            <a:off x="6069013" y="5181600"/>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endParaRPr lang="en-US" altLang="zh-CN" sz="1200">
              <a:solidFill>
                <a:srgbClr val="3B3B3B"/>
              </a:solidFill>
              <a:latin typeface="微软雅黑" panose="020B0503020204020204" pitchFamily="34" charset="-122"/>
              <a:ea typeface="微软雅黑" panose="020B0503020204020204" pitchFamily="34" charset="-122"/>
              <a:sym typeface="宋体" panose="02010600030101010101" pitchFamily="2" charset="-122"/>
            </a:endParaRP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p:txBody>
      </p:sp>
      <p:sp>
        <p:nvSpPr>
          <p:cNvPr id="6161" name="文本框 33"/>
          <p:cNvSpPr>
            <a:spLocks noChangeArrowheads="1"/>
          </p:cNvSpPr>
          <p:nvPr/>
        </p:nvSpPr>
        <p:spPr bwMode="auto">
          <a:xfrm>
            <a:off x="6069013" y="4703763"/>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rgbClr val="3B3B3B"/>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6162" name="文本框 34"/>
          <p:cNvSpPr>
            <a:spLocks noChangeArrowheads="1"/>
          </p:cNvSpPr>
          <p:nvPr/>
        </p:nvSpPr>
        <p:spPr bwMode="auto">
          <a:xfrm>
            <a:off x="9021763" y="5692775"/>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endParaRPr lang="en-US" altLang="zh-CN" sz="1200">
              <a:solidFill>
                <a:srgbClr val="3B3B3B"/>
              </a:solidFill>
              <a:latin typeface="微软雅黑" panose="020B0503020204020204" pitchFamily="34" charset="-122"/>
              <a:ea typeface="微软雅黑" panose="020B0503020204020204" pitchFamily="34" charset="-122"/>
              <a:sym typeface="宋体" panose="02010600030101010101" pitchFamily="2" charset="-122"/>
            </a:endParaRP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a:p>
            <a:pPr eaLnBrk="1" hangingPunct="1"/>
            <a:r>
              <a:rPr lang="zh-CN" altLang="en-US" sz="1200">
                <a:solidFill>
                  <a:srgbClr val="3B3B3B"/>
                </a:solidFill>
                <a:latin typeface="微软雅黑" panose="020B0503020204020204" pitchFamily="34" charset="-122"/>
                <a:ea typeface="微软雅黑" panose="020B0503020204020204" pitchFamily="34" charset="-122"/>
                <a:sym typeface="宋体" panose="02010600030101010101" pitchFamily="2" charset="-122"/>
              </a:rPr>
              <a:t>点击此处添加文字说明</a:t>
            </a:r>
          </a:p>
        </p:txBody>
      </p:sp>
      <p:sp>
        <p:nvSpPr>
          <p:cNvPr id="6163" name="文本框 35"/>
          <p:cNvSpPr>
            <a:spLocks noChangeArrowheads="1"/>
          </p:cNvSpPr>
          <p:nvPr/>
        </p:nvSpPr>
        <p:spPr bwMode="auto">
          <a:xfrm>
            <a:off x="9021763" y="5214938"/>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solidFill>
                  <a:srgbClr val="3B3B3B"/>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中心墨点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6" descr="http://www.shufaziti.com/datafile/op/gif/2/2653/1210_41.gif"/>
          <p:cNvPicPr>
            <a:picLocks noChangeAspect="1" noChangeArrowheads="1"/>
          </p:cNvPicPr>
          <p:nvPr/>
        </p:nvPicPr>
        <p:blipFill>
          <a:blip r:embed="rId6" cstate="email">
            <a:extLst>
              <a:ext uri="{28A0092B-C50C-407E-A947-70E740481C1C}">
                <a14:useLocalDpi xmlns:a14="http://schemas.microsoft.com/office/drawing/2010/main"/>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2" descr="http://www.shufaziti.com/datafile/op/gif/4/4602/1403_75.gif"/>
          <p:cNvPicPr>
            <a:picLocks noChangeAspect="1" noChangeArrowheads="1"/>
          </p:cNvPicPr>
          <p:nvPr/>
        </p:nvPicPr>
        <p:blipFill>
          <a:blip r:embed="rId7" cstate="email">
            <a:extLst>
              <a:ext uri="{28A0092B-C50C-407E-A947-70E740481C1C}">
                <a14:useLocalDpi xmlns:a14="http://schemas.microsoft.com/office/drawing/2010/main"/>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图片 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ts val="1000"/>
              </a:spcBef>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叁</a:t>
            </a:r>
          </a:p>
        </p:txBody>
      </p:sp>
      <p:pic>
        <p:nvPicPr>
          <p:cNvPr id="16393" name="图片 10"/>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图片 11"/>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1000"/>
              </a:spcBef>
            </a:pPr>
            <a:r>
              <a:rPr lang="zh-CN" altLang="en-US">
                <a:solidFill>
                  <a:srgbClr val="2B2B2B"/>
                </a:solidFill>
                <a:latin typeface="微软雅黑" panose="020B0503020204020204" pitchFamily="34" charset="-122"/>
                <a:ea typeface="微软雅黑" panose="020B0503020204020204" pitchFamily="34" charset="-122"/>
                <a:sym typeface="微软雅黑" panose="020B0503020204020204" pitchFamily="34" charset="-122"/>
              </a:rPr>
              <a:t>适用于汇报等各类中国风情调商务演示</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6" name="直接连接符 8"/>
          <p:cNvSpPr>
            <a:spLocks noChangeShapeType="1"/>
          </p:cNvSpPr>
          <p:nvPr/>
        </p:nvSpPr>
        <p:spPr bwMode="auto">
          <a:xfrm>
            <a:off x="5157788" y="3871913"/>
            <a:ext cx="4897437" cy="23812"/>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7"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355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3557"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椭圆 6"/>
          <p:cNvSpPr>
            <a:spLocks noChangeArrowheads="1"/>
          </p:cNvSpPr>
          <p:nvPr/>
        </p:nvSpPr>
        <p:spPr bwMode="auto">
          <a:xfrm>
            <a:off x="7458075" y="3022600"/>
            <a:ext cx="228600" cy="22860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59" name="椭圆 7"/>
          <p:cNvSpPr>
            <a:spLocks noChangeArrowheads="1"/>
          </p:cNvSpPr>
          <p:nvPr/>
        </p:nvSpPr>
        <p:spPr bwMode="auto">
          <a:xfrm>
            <a:off x="7458075" y="5435600"/>
            <a:ext cx="228600" cy="2286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60" name="椭圆 17"/>
          <p:cNvSpPr>
            <a:spLocks noChangeArrowheads="1"/>
          </p:cNvSpPr>
          <p:nvPr/>
        </p:nvSpPr>
        <p:spPr bwMode="auto">
          <a:xfrm>
            <a:off x="7458075" y="4632325"/>
            <a:ext cx="228600" cy="22860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61" name="椭圆 18"/>
          <p:cNvSpPr>
            <a:spLocks noChangeArrowheads="1"/>
          </p:cNvSpPr>
          <p:nvPr/>
        </p:nvSpPr>
        <p:spPr bwMode="auto">
          <a:xfrm>
            <a:off x="7458075" y="2219325"/>
            <a:ext cx="228600" cy="2286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62" name="椭圆 31"/>
          <p:cNvSpPr>
            <a:spLocks noChangeArrowheads="1"/>
          </p:cNvSpPr>
          <p:nvPr/>
        </p:nvSpPr>
        <p:spPr bwMode="auto">
          <a:xfrm>
            <a:off x="7458075" y="3827463"/>
            <a:ext cx="228600" cy="228600"/>
          </a:xfrm>
          <a:prstGeom prst="ellipse">
            <a:avLst/>
          </a:pr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63" name="矩形 13"/>
          <p:cNvSpPr>
            <a:spLocks noChangeArrowheads="1"/>
          </p:cNvSpPr>
          <p:nvPr/>
        </p:nvSpPr>
        <p:spPr bwMode="auto">
          <a:xfrm>
            <a:off x="7851775" y="2033588"/>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Clr>
                <a:schemeClr val="accent1"/>
              </a:buClr>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0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Clr>
                <a:schemeClr val="accent1"/>
              </a:buClr>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单击此处添加文字内容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4" name="矩形 13"/>
          <p:cNvSpPr>
            <a:spLocks noChangeArrowheads="1"/>
          </p:cNvSpPr>
          <p:nvPr/>
        </p:nvSpPr>
        <p:spPr bwMode="auto">
          <a:xfrm>
            <a:off x="7851775" y="2838450"/>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Clr>
                <a:schemeClr val="accent1"/>
              </a:buClr>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0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Clr>
                <a:schemeClr val="accent1"/>
              </a:buClr>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单击此处添加文字内容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5" name="矩形 13"/>
          <p:cNvSpPr>
            <a:spLocks noChangeArrowheads="1"/>
          </p:cNvSpPr>
          <p:nvPr/>
        </p:nvSpPr>
        <p:spPr bwMode="auto">
          <a:xfrm>
            <a:off x="7851775" y="3643313"/>
            <a:ext cx="2592388"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Clr>
                <a:schemeClr val="accent1"/>
              </a:buClr>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0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Clr>
                <a:schemeClr val="accent1"/>
              </a:buClr>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单击此处添加文字内容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6" name="矩形 13"/>
          <p:cNvSpPr>
            <a:spLocks noChangeArrowheads="1"/>
          </p:cNvSpPr>
          <p:nvPr/>
        </p:nvSpPr>
        <p:spPr bwMode="auto">
          <a:xfrm>
            <a:off x="7851775" y="4446588"/>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Clr>
                <a:schemeClr val="accent1"/>
              </a:buClr>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0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Clr>
                <a:schemeClr val="accent1"/>
              </a:buClr>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单击此处添加文字内容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7" name="矩形 13"/>
          <p:cNvSpPr>
            <a:spLocks noChangeArrowheads="1"/>
          </p:cNvSpPr>
          <p:nvPr/>
        </p:nvSpPr>
        <p:spPr bwMode="auto">
          <a:xfrm>
            <a:off x="7851775" y="5251450"/>
            <a:ext cx="2592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Clr>
                <a:schemeClr val="accent1"/>
              </a:buClr>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000" b="1">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Clr>
                <a:schemeClr val="accent1"/>
              </a:buClr>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单击此处添加文字内容</a:t>
            </a:r>
            <a:endParaRPr lang="en-US" altLang="zh-CN"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8" name="五边形 1"/>
          <p:cNvSpPr>
            <a:spLocks noChangeArrowheads="1"/>
          </p:cNvSpPr>
          <p:nvPr/>
        </p:nvSpPr>
        <p:spPr bwMode="auto">
          <a:xfrm>
            <a:off x="0" y="2341563"/>
            <a:ext cx="5983288" cy="646112"/>
          </a:xfrm>
          <a:prstGeom prst="homePlate">
            <a:avLst>
              <a:gd name="adj" fmla="val 231511"/>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600">
              <a:solidFill>
                <a:srgbClr val="FCC818"/>
              </a:solidFill>
              <a:latin typeface="宋体" panose="02010600030101010101" pitchFamily="2" charset="-122"/>
              <a:sym typeface="宋体" panose="02010600030101010101" pitchFamily="2" charset="-122"/>
            </a:endParaRPr>
          </a:p>
        </p:txBody>
      </p:sp>
      <p:sp>
        <p:nvSpPr>
          <p:cNvPr id="23569" name="五边形 29"/>
          <p:cNvSpPr>
            <a:spLocks noChangeArrowheads="1"/>
          </p:cNvSpPr>
          <p:nvPr/>
        </p:nvSpPr>
        <p:spPr bwMode="auto">
          <a:xfrm>
            <a:off x="0" y="2978150"/>
            <a:ext cx="5983288" cy="646113"/>
          </a:xfrm>
          <a:prstGeom prst="homePlate">
            <a:avLst>
              <a:gd name="adj" fmla="val 231511"/>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600">
              <a:solidFill>
                <a:srgbClr val="FFFFFF"/>
              </a:solidFill>
              <a:latin typeface="宋体" panose="02010600030101010101" pitchFamily="2" charset="-122"/>
              <a:sym typeface="宋体" panose="02010600030101010101" pitchFamily="2" charset="-122"/>
            </a:endParaRPr>
          </a:p>
        </p:txBody>
      </p:sp>
      <p:sp>
        <p:nvSpPr>
          <p:cNvPr id="23570" name="五边形 37"/>
          <p:cNvSpPr>
            <a:spLocks noChangeArrowheads="1"/>
          </p:cNvSpPr>
          <p:nvPr/>
        </p:nvSpPr>
        <p:spPr bwMode="auto">
          <a:xfrm>
            <a:off x="0" y="3616325"/>
            <a:ext cx="5983288" cy="644525"/>
          </a:xfrm>
          <a:prstGeom prst="homePlate">
            <a:avLst>
              <a:gd name="adj" fmla="val 232081"/>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600">
              <a:solidFill>
                <a:srgbClr val="FFFFFF"/>
              </a:solidFill>
              <a:latin typeface="宋体" panose="02010600030101010101" pitchFamily="2" charset="-122"/>
              <a:sym typeface="宋体" panose="02010600030101010101" pitchFamily="2" charset="-122"/>
            </a:endParaRPr>
          </a:p>
        </p:txBody>
      </p:sp>
      <p:sp>
        <p:nvSpPr>
          <p:cNvPr id="23571" name="五边形 38"/>
          <p:cNvSpPr>
            <a:spLocks noChangeArrowheads="1"/>
          </p:cNvSpPr>
          <p:nvPr/>
        </p:nvSpPr>
        <p:spPr bwMode="auto">
          <a:xfrm>
            <a:off x="0" y="4252913"/>
            <a:ext cx="5983288" cy="646112"/>
          </a:xfrm>
          <a:prstGeom prst="homePlate">
            <a:avLst>
              <a:gd name="adj" fmla="val 231511"/>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600">
              <a:solidFill>
                <a:srgbClr val="FFFFFF"/>
              </a:solidFill>
              <a:latin typeface="宋体" panose="02010600030101010101" pitchFamily="2" charset="-122"/>
              <a:sym typeface="宋体" panose="02010600030101010101" pitchFamily="2" charset="-122"/>
            </a:endParaRPr>
          </a:p>
        </p:txBody>
      </p:sp>
      <p:sp>
        <p:nvSpPr>
          <p:cNvPr id="23572" name="五边形 39"/>
          <p:cNvSpPr>
            <a:spLocks noChangeArrowheads="1"/>
          </p:cNvSpPr>
          <p:nvPr/>
        </p:nvSpPr>
        <p:spPr bwMode="auto">
          <a:xfrm>
            <a:off x="0" y="4889500"/>
            <a:ext cx="5983288" cy="646113"/>
          </a:xfrm>
          <a:prstGeom prst="homePlate">
            <a:avLst>
              <a:gd name="adj" fmla="val 231511"/>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600">
              <a:solidFill>
                <a:srgbClr val="FCC818"/>
              </a:solidFill>
              <a:latin typeface="宋体" panose="02010600030101010101" pitchFamily="2" charset="-122"/>
              <a:sym typeface="宋体" panose="02010600030101010101" pitchFamily="2" charset="-122"/>
            </a:endParaRPr>
          </a:p>
        </p:txBody>
      </p:sp>
      <p:pic>
        <p:nvPicPr>
          <p:cNvPr id="23573" name="图片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11313" y="1465263"/>
            <a:ext cx="2566987"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4" name="文本框 24"/>
          <p:cNvSpPr>
            <a:spLocks noChangeArrowheads="1"/>
          </p:cNvSpPr>
          <p:nvPr/>
        </p:nvSpPr>
        <p:spPr bwMode="auto">
          <a:xfrm>
            <a:off x="2155825" y="4429125"/>
            <a:ext cx="144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b="1">
              <a:solidFill>
                <a:schemeClr val="bg1"/>
              </a:solidFill>
              <a:latin typeface="Calibri" panose="020F0502020204030204" pitchFamily="34" charset="0"/>
              <a:sym typeface="宋体" panose="02010600030101010101" pitchFamily="2" charset="-122"/>
            </a:endParaRPr>
          </a:p>
        </p:txBody>
      </p:sp>
      <p:sp>
        <p:nvSpPr>
          <p:cNvPr id="23575" name="文本框 25"/>
          <p:cNvSpPr>
            <a:spLocks noChangeArrowheads="1"/>
          </p:cNvSpPr>
          <p:nvPr/>
        </p:nvSpPr>
        <p:spPr bwMode="auto">
          <a:xfrm>
            <a:off x="2155825" y="3798888"/>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262626"/>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b="1">
              <a:solidFill>
                <a:srgbClr val="262626"/>
              </a:solidFill>
              <a:latin typeface="Calibri" panose="020F0502020204030204" pitchFamily="34" charset="0"/>
              <a:sym typeface="宋体" panose="02010600030101010101" pitchFamily="2" charset="-122"/>
            </a:endParaRPr>
          </a:p>
        </p:txBody>
      </p:sp>
      <p:sp>
        <p:nvSpPr>
          <p:cNvPr id="23576" name="文本框 26"/>
          <p:cNvSpPr>
            <a:spLocks noChangeArrowheads="1"/>
          </p:cNvSpPr>
          <p:nvPr/>
        </p:nvSpPr>
        <p:spPr bwMode="auto">
          <a:xfrm>
            <a:off x="2155825" y="3168650"/>
            <a:ext cx="144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b="1">
              <a:solidFill>
                <a:schemeClr val="bg1"/>
              </a:solidFill>
              <a:latin typeface="Calibri" panose="020F0502020204030204" pitchFamily="34" charset="0"/>
              <a:sym typeface="宋体" panose="02010600030101010101" pitchFamily="2" charset="-122"/>
            </a:endParaRPr>
          </a:p>
        </p:txBody>
      </p:sp>
      <p:sp>
        <p:nvSpPr>
          <p:cNvPr id="23577" name="文本框 27"/>
          <p:cNvSpPr>
            <a:spLocks noChangeArrowheads="1"/>
          </p:cNvSpPr>
          <p:nvPr/>
        </p:nvSpPr>
        <p:spPr bwMode="auto">
          <a:xfrm>
            <a:off x="2155825" y="2540000"/>
            <a:ext cx="1441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262626"/>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b="1">
              <a:solidFill>
                <a:srgbClr val="262626"/>
              </a:solidFill>
              <a:latin typeface="Calibri" panose="020F0502020204030204" pitchFamily="34" charset="0"/>
              <a:sym typeface="宋体" panose="02010600030101010101" pitchFamily="2" charset="-122"/>
            </a:endParaRPr>
          </a:p>
        </p:txBody>
      </p:sp>
      <p:sp>
        <p:nvSpPr>
          <p:cNvPr id="23578" name="文本框 30"/>
          <p:cNvSpPr>
            <a:spLocks noChangeArrowheads="1"/>
          </p:cNvSpPr>
          <p:nvPr/>
        </p:nvSpPr>
        <p:spPr bwMode="auto">
          <a:xfrm>
            <a:off x="2155825" y="5059363"/>
            <a:ext cx="1441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262626"/>
                </a:solidFill>
                <a:latin typeface="微软雅黑" panose="020B0503020204020204" pitchFamily="34" charset="-122"/>
                <a:ea typeface="微软雅黑" panose="020B0503020204020204" pitchFamily="34" charset="-122"/>
                <a:sym typeface="Arial" panose="020B0604020202020204" pitchFamily="34" charset="0"/>
              </a:rPr>
              <a:t>添加文字</a:t>
            </a:r>
            <a:endParaRPr lang="zh-CN" altLang="en-US" b="1">
              <a:solidFill>
                <a:srgbClr val="262626"/>
              </a:solidFill>
              <a:latin typeface="Calibri" panose="020F0502020204030204" pitchFamily="34" charset="0"/>
              <a:sym typeface="宋体" panose="02010600030101010101" pitchFamily="2" charset="-122"/>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4"/>
          <p:cNvPicPr>
            <a:picLocks noChangeAspect="1" noChangeArrowheads="1"/>
          </p:cNvPicPr>
          <p:nvPr/>
        </p:nvPicPr>
        <p:blipFill>
          <a:blip r:embed="rId4" cstate="email">
            <a:lum bright="75000"/>
            <a:extLst>
              <a:ext uri="{28A0092B-C50C-407E-A947-70E740481C1C}">
                <a14:useLocalDpi xmlns:a14="http://schemas.microsoft.com/office/drawing/2010/main"/>
              </a:ext>
            </a:extLst>
          </a:blip>
          <a:srcRect/>
          <a:stretch>
            <a:fillRect/>
          </a:stretch>
        </p:blipFill>
        <p:spPr bwMode="auto">
          <a:xfrm>
            <a:off x="2309284" y="3922184"/>
            <a:ext cx="1361016" cy="12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4"/>
          <p:cNvPicPr>
            <a:picLocks noChangeAspect="1" noChangeArrowheads="1"/>
          </p:cNvPicPr>
          <p:nvPr/>
        </p:nvPicPr>
        <p:blipFill>
          <a:blip r:embed="rId4" cstate="email">
            <a:lum bright="60000"/>
            <a:extLst>
              <a:ext uri="{28A0092B-C50C-407E-A947-70E740481C1C}">
                <a14:useLocalDpi xmlns:a14="http://schemas.microsoft.com/office/drawing/2010/main"/>
              </a:ext>
            </a:extLst>
          </a:blip>
          <a:srcRect/>
          <a:stretch>
            <a:fillRect/>
          </a:stretch>
        </p:blipFill>
        <p:spPr bwMode="auto">
          <a:xfrm>
            <a:off x="5272617" y="3922184"/>
            <a:ext cx="1361016" cy="1284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4"/>
          <p:cNvPicPr>
            <a:picLocks noChangeAspect="1" noChangeArrowheads="1"/>
          </p:cNvPicPr>
          <p:nvPr/>
        </p:nvPicPr>
        <p:blipFill>
          <a:blip r:embed="rId4" cstate="email">
            <a:lum bright="64000"/>
            <a:extLst>
              <a:ext uri="{28A0092B-C50C-407E-A947-70E740481C1C}">
                <a14:useLocalDpi xmlns:a14="http://schemas.microsoft.com/office/drawing/2010/main"/>
              </a:ext>
            </a:extLst>
          </a:blip>
          <a:srcRect/>
          <a:stretch>
            <a:fillRect/>
          </a:stretch>
        </p:blipFill>
        <p:spPr bwMode="auto">
          <a:xfrm>
            <a:off x="8257117" y="3903134"/>
            <a:ext cx="1361016" cy="1284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4"/>
          <p:cNvPicPr>
            <a:picLocks noChangeAspect="1" noChangeArrowheads="1"/>
          </p:cNvPicPr>
          <p:nvPr/>
        </p:nvPicPr>
        <p:blipFill>
          <a:blip r:embed="rId4" cstate="email">
            <a:lum bright="65000"/>
            <a:extLst>
              <a:ext uri="{28A0092B-C50C-407E-A947-70E740481C1C}">
                <a14:useLocalDpi xmlns:a14="http://schemas.microsoft.com/office/drawing/2010/main"/>
              </a:ext>
            </a:extLst>
          </a:blip>
          <a:srcRect/>
          <a:stretch>
            <a:fillRect/>
          </a:stretch>
        </p:blipFill>
        <p:spPr bwMode="auto">
          <a:xfrm>
            <a:off x="8233834" y="1185334"/>
            <a:ext cx="13589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4"/>
          <p:cNvPicPr>
            <a:picLocks noChangeAspect="1" noChangeArrowheads="1"/>
          </p:cNvPicPr>
          <p:nvPr/>
        </p:nvPicPr>
        <p:blipFill>
          <a:blip r:embed="rId4" cstate="email">
            <a:lum bright="60000"/>
            <a:extLst>
              <a:ext uri="{28A0092B-C50C-407E-A947-70E740481C1C}">
                <a14:useLocalDpi xmlns:a14="http://schemas.microsoft.com/office/drawing/2010/main"/>
              </a:ext>
            </a:extLst>
          </a:blip>
          <a:srcRect/>
          <a:stretch>
            <a:fillRect/>
          </a:stretch>
        </p:blipFill>
        <p:spPr bwMode="auto">
          <a:xfrm>
            <a:off x="5257801" y="1185334"/>
            <a:ext cx="1361017"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4"/>
          <p:cNvPicPr>
            <a:picLocks noChangeAspect="1" noChangeArrowheads="1"/>
          </p:cNvPicPr>
          <p:nvPr/>
        </p:nvPicPr>
        <p:blipFill>
          <a:blip r:embed="rId4" cstate="email">
            <a:lum bright="50000"/>
            <a:extLst>
              <a:ext uri="{28A0092B-C50C-407E-A947-70E740481C1C}">
                <a14:useLocalDpi xmlns:a14="http://schemas.microsoft.com/office/drawing/2010/main"/>
              </a:ext>
            </a:extLst>
          </a:blip>
          <a:srcRect/>
          <a:stretch>
            <a:fillRect/>
          </a:stretch>
        </p:blipFill>
        <p:spPr bwMode="auto">
          <a:xfrm>
            <a:off x="2290234" y="1181101"/>
            <a:ext cx="1358900" cy="1284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6" name="空心弧 51"/>
          <p:cNvSpPr>
            <a:spLocks/>
          </p:cNvSpPr>
          <p:nvPr/>
        </p:nvSpPr>
        <p:spPr bwMode="auto">
          <a:xfrm rot="5400000">
            <a:off x="7806268" y="1733550"/>
            <a:ext cx="2995083" cy="2995084"/>
          </a:xfrm>
          <a:custGeom>
            <a:avLst/>
            <a:gdLst>
              <a:gd name="T0" fmla="*/ 342 w 2246312"/>
              <a:gd name="T1" fmla="*/ 1095455 h 2246313"/>
              <a:gd name="T2" fmla="*/ 1127648 w 2246312"/>
              <a:gd name="T3" fmla="*/ 9 h 2246313"/>
              <a:gd name="T4" fmla="*/ 2246157 w 2246312"/>
              <a:gd name="T5" fmla="*/ 1104436 h 2246313"/>
              <a:gd name="T6" fmla="*/ 2176350 w 2246312"/>
              <a:gd name="T7" fmla="*/ 1105599 h 2246313"/>
              <a:gd name="T8" fmla="*/ 1127367 w 2246312"/>
              <a:gd name="T9" fmla="*/ 69824 h 2246313"/>
              <a:gd name="T10" fmla="*/ 70134 w 2246312"/>
              <a:gd name="T11" fmla="*/ 1097177 h 2246313"/>
              <a:gd name="T12" fmla="*/ 342 w 2246312"/>
              <a:gd name="T13" fmla="*/ 1095455 h 22463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46312" h="2246313">
                <a:moveTo>
                  <a:pt x="342" y="1095455"/>
                </a:moveTo>
                <a:cubicBezTo>
                  <a:pt x="15418" y="484385"/>
                  <a:pt x="516397" y="-2436"/>
                  <a:pt x="1127648" y="9"/>
                </a:cubicBezTo>
                <a:cubicBezTo>
                  <a:pt x="1738899" y="2453"/>
                  <a:pt x="2235968" y="493264"/>
                  <a:pt x="2246157" y="1104436"/>
                </a:cubicBezTo>
                <a:lnTo>
                  <a:pt x="2176350" y="1105599"/>
                </a:lnTo>
                <a:cubicBezTo>
                  <a:pt x="2166795" y="532418"/>
                  <a:pt x="1700623" y="72116"/>
                  <a:pt x="1127367" y="69824"/>
                </a:cubicBezTo>
                <a:cubicBezTo>
                  <a:pt x="554111" y="67532"/>
                  <a:pt x="84273" y="524091"/>
                  <a:pt x="70134" y="1097177"/>
                </a:cubicBezTo>
                <a:lnTo>
                  <a:pt x="342" y="1095455"/>
                </a:lnTo>
                <a:close/>
              </a:path>
            </a:pathLst>
          </a:custGeom>
          <a:solidFill>
            <a:srgbClr val="323031">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397" name="右箭头 52"/>
          <p:cNvSpPr>
            <a:spLocks noChangeArrowheads="1"/>
          </p:cNvSpPr>
          <p:nvPr/>
        </p:nvSpPr>
        <p:spPr bwMode="auto">
          <a:xfrm flipH="1">
            <a:off x="6544734" y="4563534"/>
            <a:ext cx="1883833" cy="148167"/>
          </a:xfrm>
          <a:prstGeom prst="rightArrow">
            <a:avLst>
              <a:gd name="adj1" fmla="val 50000"/>
              <a:gd name="adj2" fmla="val 72224"/>
            </a:avLst>
          </a:prstGeom>
          <a:solidFill>
            <a:srgbClr val="32303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33">
              <a:solidFill>
                <a:srgbClr val="FFFFFF"/>
              </a:solidFill>
            </a:endParaRPr>
          </a:p>
        </p:txBody>
      </p:sp>
      <p:sp>
        <p:nvSpPr>
          <p:cNvPr id="16398" name="右箭头 53"/>
          <p:cNvSpPr>
            <a:spLocks noChangeArrowheads="1"/>
          </p:cNvSpPr>
          <p:nvPr/>
        </p:nvSpPr>
        <p:spPr bwMode="auto">
          <a:xfrm>
            <a:off x="6460068" y="1782234"/>
            <a:ext cx="1883833" cy="148167"/>
          </a:xfrm>
          <a:prstGeom prst="rightArrow">
            <a:avLst>
              <a:gd name="adj1" fmla="val 50000"/>
              <a:gd name="adj2" fmla="val 72224"/>
            </a:avLst>
          </a:prstGeom>
          <a:solidFill>
            <a:srgbClr val="32303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33">
              <a:solidFill>
                <a:srgbClr val="FFFFFF"/>
              </a:solidFill>
            </a:endParaRPr>
          </a:p>
        </p:txBody>
      </p:sp>
      <p:sp>
        <p:nvSpPr>
          <p:cNvPr id="16399" name="右箭头 54"/>
          <p:cNvSpPr>
            <a:spLocks noChangeArrowheads="1"/>
          </p:cNvSpPr>
          <p:nvPr/>
        </p:nvSpPr>
        <p:spPr bwMode="auto">
          <a:xfrm flipH="1">
            <a:off x="3583518" y="4574118"/>
            <a:ext cx="1883833" cy="146049"/>
          </a:xfrm>
          <a:prstGeom prst="rightArrow">
            <a:avLst>
              <a:gd name="adj1" fmla="val 50000"/>
              <a:gd name="adj2" fmla="val 72196"/>
            </a:avLst>
          </a:prstGeom>
          <a:solidFill>
            <a:srgbClr val="32303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33">
              <a:solidFill>
                <a:srgbClr val="FFFFFF"/>
              </a:solidFill>
            </a:endParaRPr>
          </a:p>
        </p:txBody>
      </p:sp>
      <p:sp>
        <p:nvSpPr>
          <p:cNvPr id="16400" name="右箭头 55"/>
          <p:cNvSpPr>
            <a:spLocks noChangeArrowheads="1"/>
          </p:cNvSpPr>
          <p:nvPr/>
        </p:nvSpPr>
        <p:spPr bwMode="auto">
          <a:xfrm>
            <a:off x="3456518" y="1771651"/>
            <a:ext cx="1883833" cy="148167"/>
          </a:xfrm>
          <a:prstGeom prst="rightArrow">
            <a:avLst>
              <a:gd name="adj1" fmla="val 50000"/>
              <a:gd name="adj2" fmla="val 72224"/>
            </a:avLst>
          </a:prstGeom>
          <a:solidFill>
            <a:srgbClr val="323031">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733">
              <a:solidFill>
                <a:srgbClr val="FFFFFF"/>
              </a:solidFill>
            </a:endParaRPr>
          </a:p>
        </p:txBody>
      </p:sp>
      <p:sp>
        <p:nvSpPr>
          <p:cNvPr id="16401" name="Freeform 13"/>
          <p:cNvSpPr>
            <a:spLocks noEditPoints="1"/>
          </p:cNvSpPr>
          <p:nvPr/>
        </p:nvSpPr>
        <p:spPr bwMode="auto">
          <a:xfrm>
            <a:off x="2622551" y="1494367"/>
            <a:ext cx="635000" cy="728133"/>
          </a:xfrm>
          <a:custGeom>
            <a:avLst/>
            <a:gdLst>
              <a:gd name="T0" fmla="*/ 2147483647 w 94"/>
              <a:gd name="T1" fmla="*/ 2147483647 h 108"/>
              <a:gd name="T2" fmla="*/ 2147483647 w 94"/>
              <a:gd name="T3" fmla="*/ 2147483647 h 108"/>
              <a:gd name="T4" fmla="*/ 2147483647 w 94"/>
              <a:gd name="T5" fmla="*/ 2147483647 h 108"/>
              <a:gd name="T6" fmla="*/ 2147483647 w 94"/>
              <a:gd name="T7" fmla="*/ 2147483647 h 108"/>
              <a:gd name="T8" fmla="*/ 2147483647 w 94"/>
              <a:gd name="T9" fmla="*/ 2147483647 h 108"/>
              <a:gd name="T10" fmla="*/ 2147483647 w 94"/>
              <a:gd name="T11" fmla="*/ 2147483647 h 108"/>
              <a:gd name="T12" fmla="*/ 2147483647 w 94"/>
              <a:gd name="T13" fmla="*/ 2147483647 h 108"/>
              <a:gd name="T14" fmla="*/ 2147483647 w 94"/>
              <a:gd name="T15" fmla="*/ 2147483647 h 108"/>
              <a:gd name="T16" fmla="*/ 2147483647 w 94"/>
              <a:gd name="T17" fmla="*/ 2147483647 h 108"/>
              <a:gd name="T18" fmla="*/ 2147483647 w 94"/>
              <a:gd name="T19" fmla="*/ 2147483647 h 108"/>
              <a:gd name="T20" fmla="*/ 2147483647 w 94"/>
              <a:gd name="T21" fmla="*/ 2147483647 h 108"/>
              <a:gd name="T22" fmla="*/ 2147483647 w 94"/>
              <a:gd name="T23" fmla="*/ 2147483647 h 108"/>
              <a:gd name="T24" fmla="*/ 2147483647 w 94"/>
              <a:gd name="T25" fmla="*/ 2147483647 h 108"/>
              <a:gd name="T26" fmla="*/ 2147483647 w 94"/>
              <a:gd name="T27" fmla="*/ 2147483647 h 108"/>
              <a:gd name="T28" fmla="*/ 2147483647 w 94"/>
              <a:gd name="T29" fmla="*/ 2147483647 h 108"/>
              <a:gd name="T30" fmla="*/ 2147483647 w 94"/>
              <a:gd name="T31" fmla="*/ 0 h 108"/>
              <a:gd name="T32" fmla="*/ 2147483647 w 94"/>
              <a:gd name="T33" fmla="*/ 0 h 108"/>
              <a:gd name="T34" fmla="*/ 2147483647 w 94"/>
              <a:gd name="T35" fmla="*/ 2147483647 h 108"/>
              <a:gd name="T36" fmla="*/ 2147483647 w 94"/>
              <a:gd name="T37" fmla="*/ 2147483647 h 108"/>
              <a:gd name="T38" fmla="*/ 2147483647 w 94"/>
              <a:gd name="T39" fmla="*/ 2147483647 h 108"/>
              <a:gd name="T40" fmla="*/ 2147483647 w 94"/>
              <a:gd name="T41" fmla="*/ 2147483647 h 108"/>
              <a:gd name="T42" fmla="*/ 2147483647 w 94"/>
              <a:gd name="T43" fmla="*/ 2147483647 h 108"/>
              <a:gd name="T44" fmla="*/ 2147483647 w 94"/>
              <a:gd name="T45" fmla="*/ 2147483647 h 108"/>
              <a:gd name="T46" fmla="*/ 2147483647 w 94"/>
              <a:gd name="T47" fmla="*/ 2147483647 h 108"/>
              <a:gd name="T48" fmla="*/ 2147483647 w 94"/>
              <a:gd name="T49" fmla="*/ 2147483647 h 108"/>
              <a:gd name="T50" fmla="*/ 0 w 94"/>
              <a:gd name="T51" fmla="*/ 2147483647 h 108"/>
              <a:gd name="T52" fmla="*/ 2147483647 w 94"/>
              <a:gd name="T53" fmla="*/ 2147483647 h 108"/>
              <a:gd name="T54" fmla="*/ 2147483647 w 94"/>
              <a:gd name="T55" fmla="*/ 2147483647 h 108"/>
              <a:gd name="T56" fmla="*/ 2147483647 w 94"/>
              <a:gd name="T57" fmla="*/ 2147483647 h 108"/>
              <a:gd name="T58" fmla="*/ 2147483647 w 94"/>
              <a:gd name="T59" fmla="*/ 2147483647 h 108"/>
              <a:gd name="T60" fmla="*/ 2147483647 w 94"/>
              <a:gd name="T61" fmla="*/ 2147483647 h 108"/>
              <a:gd name="T62" fmla="*/ 2147483647 w 94"/>
              <a:gd name="T63" fmla="*/ 2147483647 h 108"/>
              <a:gd name="T64" fmla="*/ 2147483647 w 94"/>
              <a:gd name="T65" fmla="*/ 2147483647 h 108"/>
              <a:gd name="T66" fmla="*/ 2147483647 w 94"/>
              <a:gd name="T67" fmla="*/ 2147483647 h 108"/>
              <a:gd name="T68" fmla="*/ 2147483647 w 94"/>
              <a:gd name="T69" fmla="*/ 2147483647 h 108"/>
              <a:gd name="T70" fmla="*/ 2147483647 w 94"/>
              <a:gd name="T71" fmla="*/ 2147483647 h 108"/>
              <a:gd name="T72" fmla="*/ 2147483647 w 94"/>
              <a:gd name="T73" fmla="*/ 2147483647 h 108"/>
              <a:gd name="T74" fmla="*/ 2147483647 w 94"/>
              <a:gd name="T75" fmla="*/ 2147483647 h 108"/>
              <a:gd name="T76" fmla="*/ 2147483647 w 94"/>
              <a:gd name="T77" fmla="*/ 2147483647 h 108"/>
              <a:gd name="T78" fmla="*/ 2147483647 w 94"/>
              <a:gd name="T79" fmla="*/ 2147483647 h 108"/>
              <a:gd name="T80" fmla="*/ 2147483647 w 94"/>
              <a:gd name="T81" fmla="*/ 2147483647 h 108"/>
              <a:gd name="T82" fmla="*/ 2147483647 w 94"/>
              <a:gd name="T83" fmla="*/ 2147483647 h 108"/>
              <a:gd name="T84" fmla="*/ 2147483647 w 94"/>
              <a:gd name="T85" fmla="*/ 2147483647 h 108"/>
              <a:gd name="T86" fmla="*/ 2147483647 w 94"/>
              <a:gd name="T87" fmla="*/ 2147483647 h 108"/>
              <a:gd name="T88" fmla="*/ 2147483647 w 94"/>
              <a:gd name="T89" fmla="*/ 2147483647 h 108"/>
              <a:gd name="T90" fmla="*/ 2147483647 w 94"/>
              <a:gd name="T91" fmla="*/ 2147483647 h 108"/>
              <a:gd name="T92" fmla="*/ 2147483647 w 94"/>
              <a:gd name="T93" fmla="*/ 2147483647 h 108"/>
              <a:gd name="T94" fmla="*/ 2147483647 w 94"/>
              <a:gd name="T95" fmla="*/ 2147483647 h 108"/>
              <a:gd name="T96" fmla="*/ 2147483647 w 94"/>
              <a:gd name="T97" fmla="*/ 2147483647 h 108"/>
              <a:gd name="T98" fmla="*/ 2147483647 w 94"/>
              <a:gd name="T99" fmla="*/ 2147483647 h 108"/>
              <a:gd name="T100" fmla="*/ 2147483647 w 94"/>
              <a:gd name="T101" fmla="*/ 2147483647 h 108"/>
              <a:gd name="T102" fmla="*/ 2147483647 w 94"/>
              <a:gd name="T103" fmla="*/ 2147483647 h 108"/>
              <a:gd name="T104" fmla="*/ 2147483647 w 94"/>
              <a:gd name="T105" fmla="*/ 2147483647 h 108"/>
              <a:gd name="T106" fmla="*/ 2147483647 w 94"/>
              <a:gd name="T107" fmla="*/ 2147483647 h 108"/>
              <a:gd name="T108" fmla="*/ 2147483647 w 94"/>
              <a:gd name="T109" fmla="*/ 2147483647 h 108"/>
              <a:gd name="T110" fmla="*/ 2147483647 w 94"/>
              <a:gd name="T111" fmla="*/ 2147483647 h 108"/>
              <a:gd name="T112" fmla="*/ 2147483647 w 94"/>
              <a:gd name="T113" fmla="*/ 2147483647 h 108"/>
              <a:gd name="T114" fmla="*/ 2147483647 w 94"/>
              <a:gd name="T115" fmla="*/ 2147483647 h 108"/>
              <a:gd name="T116" fmla="*/ 2147483647 w 94"/>
              <a:gd name="T117" fmla="*/ 2147483647 h 108"/>
              <a:gd name="T118" fmla="*/ 2147483647 w 94"/>
              <a:gd name="T119" fmla="*/ 2147483647 h 108"/>
              <a:gd name="T120" fmla="*/ 2147483647 w 94"/>
              <a:gd name="T121" fmla="*/ 2147483647 h 108"/>
              <a:gd name="T122" fmla="*/ 2147483647 w 94"/>
              <a:gd name="T123" fmla="*/ 2147483647 h 108"/>
              <a:gd name="T124" fmla="*/ 2147483647 w 94"/>
              <a:gd name="T125" fmla="*/ 2147483647 h 1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6402" name="Freeform 5"/>
          <p:cNvSpPr>
            <a:spLocks noEditPoints="1"/>
          </p:cNvSpPr>
          <p:nvPr/>
        </p:nvSpPr>
        <p:spPr bwMode="auto">
          <a:xfrm>
            <a:off x="2631017" y="4275667"/>
            <a:ext cx="658283" cy="594784"/>
          </a:xfrm>
          <a:custGeom>
            <a:avLst/>
            <a:gdLst>
              <a:gd name="T0" fmla="*/ 2147483647 w 288"/>
              <a:gd name="T1" fmla="*/ 2147483647 h 260"/>
              <a:gd name="T2" fmla="*/ 2147483647 w 288"/>
              <a:gd name="T3" fmla="*/ 2147483647 h 260"/>
              <a:gd name="T4" fmla="*/ 2147483647 w 288"/>
              <a:gd name="T5" fmla="*/ 2147483647 h 260"/>
              <a:gd name="T6" fmla="*/ 2147483647 w 288"/>
              <a:gd name="T7" fmla="*/ 2147483647 h 260"/>
              <a:gd name="T8" fmla="*/ 2147483647 w 288"/>
              <a:gd name="T9" fmla="*/ 2147483647 h 260"/>
              <a:gd name="T10" fmla="*/ 2147483647 w 288"/>
              <a:gd name="T11" fmla="*/ 2147483647 h 260"/>
              <a:gd name="T12" fmla="*/ 2147483647 w 288"/>
              <a:gd name="T13" fmla="*/ 2147483647 h 260"/>
              <a:gd name="T14" fmla="*/ 2147483647 w 288"/>
              <a:gd name="T15" fmla="*/ 2147483647 h 260"/>
              <a:gd name="T16" fmla="*/ 2147483647 w 288"/>
              <a:gd name="T17" fmla="*/ 2147483647 h 260"/>
              <a:gd name="T18" fmla="*/ 2147483647 w 288"/>
              <a:gd name="T19" fmla="*/ 2147483647 h 260"/>
              <a:gd name="T20" fmla="*/ 0 w 288"/>
              <a:gd name="T21" fmla="*/ 2147483647 h 260"/>
              <a:gd name="T22" fmla="*/ 2147483647 w 288"/>
              <a:gd name="T23" fmla="*/ 2147483647 h 260"/>
              <a:gd name="T24" fmla="*/ 0 w 288"/>
              <a:gd name="T25" fmla="*/ 2147483647 h 260"/>
              <a:gd name="T26" fmla="*/ 2147483647 w 288"/>
              <a:gd name="T27" fmla="*/ 2147483647 h 260"/>
              <a:gd name="T28" fmla="*/ 2147483647 w 288"/>
              <a:gd name="T29" fmla="*/ 2147483647 h 260"/>
              <a:gd name="T30" fmla="*/ 2147483647 w 288"/>
              <a:gd name="T31" fmla="*/ 2147483647 h 260"/>
              <a:gd name="T32" fmla="*/ 2147483647 w 288"/>
              <a:gd name="T33" fmla="*/ 2147483647 h 260"/>
              <a:gd name="T34" fmla="*/ 0 w 288"/>
              <a:gd name="T35" fmla="*/ 2147483647 h 260"/>
              <a:gd name="T36" fmla="*/ 2147483647 w 288"/>
              <a:gd name="T37" fmla="*/ 2147483647 h 260"/>
              <a:gd name="T38" fmla="*/ 2147483647 w 288"/>
              <a:gd name="T39" fmla="*/ 2147483647 h 260"/>
              <a:gd name="T40" fmla="*/ 2147483647 w 288"/>
              <a:gd name="T41" fmla="*/ 2147483647 h 260"/>
              <a:gd name="T42" fmla="*/ 2147483647 w 288"/>
              <a:gd name="T43" fmla="*/ 2147483647 h 260"/>
              <a:gd name="T44" fmla="*/ 2147483647 w 288"/>
              <a:gd name="T45" fmla="*/ 2147483647 h 260"/>
              <a:gd name="T46" fmla="*/ 2147483647 w 288"/>
              <a:gd name="T47" fmla="*/ 2147483647 h 260"/>
              <a:gd name="T48" fmla="*/ 2147483647 w 288"/>
              <a:gd name="T49" fmla="*/ 2147483647 h 260"/>
              <a:gd name="T50" fmla="*/ 2147483647 w 288"/>
              <a:gd name="T51" fmla="*/ 2147483647 h 260"/>
              <a:gd name="T52" fmla="*/ 2147483647 w 288"/>
              <a:gd name="T53" fmla="*/ 2147483647 h 260"/>
              <a:gd name="T54" fmla="*/ 2147483647 w 288"/>
              <a:gd name="T55" fmla="*/ 2147483647 h 260"/>
              <a:gd name="T56" fmla="*/ 2147483647 w 288"/>
              <a:gd name="T57" fmla="*/ 2147483647 h 260"/>
              <a:gd name="T58" fmla="*/ 2147483647 w 288"/>
              <a:gd name="T59" fmla="*/ 2147483647 h 260"/>
              <a:gd name="T60" fmla="*/ 2147483647 w 288"/>
              <a:gd name="T61" fmla="*/ 2147483647 h 260"/>
              <a:gd name="T62" fmla="*/ 2147483647 w 288"/>
              <a:gd name="T63" fmla="*/ 2147483647 h 260"/>
              <a:gd name="T64" fmla="*/ 2147483647 w 288"/>
              <a:gd name="T65" fmla="*/ 2147483647 h 260"/>
              <a:gd name="T66" fmla="*/ 2147483647 w 288"/>
              <a:gd name="T67" fmla="*/ 2147483647 h 260"/>
              <a:gd name="T68" fmla="*/ 2147483647 w 288"/>
              <a:gd name="T69" fmla="*/ 2147483647 h 260"/>
              <a:gd name="T70" fmla="*/ 2147483647 w 288"/>
              <a:gd name="T71" fmla="*/ 2147483647 h 260"/>
              <a:gd name="T72" fmla="*/ 2147483647 w 288"/>
              <a:gd name="T73" fmla="*/ 2147483647 h 260"/>
              <a:gd name="T74" fmla="*/ 2147483647 w 288"/>
              <a:gd name="T75" fmla="*/ 2147483647 h 260"/>
              <a:gd name="T76" fmla="*/ 2147483647 w 288"/>
              <a:gd name="T77" fmla="*/ 2147483647 h 260"/>
              <a:gd name="T78" fmla="*/ 2147483647 w 288"/>
              <a:gd name="T79" fmla="*/ 2147483647 h 260"/>
              <a:gd name="T80" fmla="*/ 2147483647 w 288"/>
              <a:gd name="T81" fmla="*/ 2147483647 h 260"/>
              <a:gd name="T82" fmla="*/ 2147483647 w 288"/>
              <a:gd name="T83" fmla="*/ 2147483647 h 260"/>
              <a:gd name="T84" fmla="*/ 2147483647 w 288"/>
              <a:gd name="T85" fmla="*/ 2147483647 h 260"/>
              <a:gd name="T86" fmla="*/ 2147483647 w 288"/>
              <a:gd name="T87" fmla="*/ 2147483647 h 260"/>
              <a:gd name="T88" fmla="*/ 2147483647 w 288"/>
              <a:gd name="T89" fmla="*/ 2147483647 h 260"/>
              <a:gd name="T90" fmla="*/ 2147483647 w 288"/>
              <a:gd name="T91" fmla="*/ 2147483647 h 260"/>
              <a:gd name="T92" fmla="*/ 2147483647 w 288"/>
              <a:gd name="T93" fmla="*/ 2147483647 h 260"/>
              <a:gd name="T94" fmla="*/ 2147483647 w 288"/>
              <a:gd name="T95" fmla="*/ 2147483647 h 260"/>
              <a:gd name="T96" fmla="*/ 2147483647 w 288"/>
              <a:gd name="T97" fmla="*/ 2147483647 h 260"/>
              <a:gd name="T98" fmla="*/ 2147483647 w 288"/>
              <a:gd name="T99" fmla="*/ 2147483647 h 260"/>
              <a:gd name="T100" fmla="*/ 2147483647 w 288"/>
              <a:gd name="T101" fmla="*/ 2147483647 h 260"/>
              <a:gd name="T102" fmla="*/ 2147483647 w 288"/>
              <a:gd name="T103" fmla="*/ 2147483647 h 2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pic>
        <p:nvPicPr>
          <p:cNvPr id="16403" name="组合 58"/>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23984" y="1617134"/>
            <a:ext cx="692149" cy="480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4" name="Freeform 5"/>
          <p:cNvSpPr>
            <a:spLocks noEditPoints="1"/>
          </p:cNvSpPr>
          <p:nvPr/>
        </p:nvSpPr>
        <p:spPr bwMode="auto">
          <a:xfrm>
            <a:off x="5564717" y="4279901"/>
            <a:ext cx="802216" cy="503767"/>
          </a:xfrm>
          <a:custGeom>
            <a:avLst/>
            <a:gdLst>
              <a:gd name="T0" fmla="*/ 2147483647 w 260"/>
              <a:gd name="T1" fmla="*/ 2147483647 h 162"/>
              <a:gd name="T2" fmla="*/ 2147483647 w 260"/>
              <a:gd name="T3" fmla="*/ 0 h 162"/>
              <a:gd name="T4" fmla="*/ 2147483647 w 260"/>
              <a:gd name="T5" fmla="*/ 2147483647 h 162"/>
              <a:gd name="T6" fmla="*/ 2147483647 w 260"/>
              <a:gd name="T7" fmla="*/ 2147483647 h 162"/>
              <a:gd name="T8" fmla="*/ 2147483647 w 260"/>
              <a:gd name="T9" fmla="*/ 2147483647 h 162"/>
              <a:gd name="T10" fmla="*/ 0 w 260"/>
              <a:gd name="T11" fmla="*/ 2147483647 h 162"/>
              <a:gd name="T12" fmla="*/ 2147483647 w 260"/>
              <a:gd name="T13" fmla="*/ 2147483647 h 162"/>
              <a:gd name="T14" fmla="*/ 2147483647 w 260"/>
              <a:gd name="T15" fmla="*/ 2147483647 h 162"/>
              <a:gd name="T16" fmla="*/ 2147483647 w 260"/>
              <a:gd name="T17" fmla="*/ 2147483647 h 162"/>
              <a:gd name="T18" fmla="*/ 2147483647 w 260"/>
              <a:gd name="T19" fmla="*/ 2147483647 h 162"/>
              <a:gd name="T20" fmla="*/ 2147483647 w 260"/>
              <a:gd name="T21" fmla="*/ 2147483647 h 162"/>
              <a:gd name="T22" fmla="*/ 2147483647 w 260"/>
              <a:gd name="T23" fmla="*/ 2147483647 h 162"/>
              <a:gd name="T24" fmla="*/ 2147483647 w 260"/>
              <a:gd name="T25" fmla="*/ 2147483647 h 162"/>
              <a:gd name="T26" fmla="*/ 2147483647 w 260"/>
              <a:gd name="T27" fmla="*/ 2147483647 h 162"/>
              <a:gd name="T28" fmla="*/ 2147483647 w 260"/>
              <a:gd name="T29" fmla="*/ 2147483647 h 162"/>
              <a:gd name="T30" fmla="*/ 2147483647 w 260"/>
              <a:gd name="T31" fmla="*/ 2147483647 h 162"/>
              <a:gd name="T32" fmla="*/ 2147483647 w 260"/>
              <a:gd name="T33" fmla="*/ 2147483647 h 162"/>
              <a:gd name="T34" fmla="*/ 2147483647 w 260"/>
              <a:gd name="T35" fmla="*/ 2147483647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grpSp>
        <p:nvGrpSpPr>
          <p:cNvPr id="16405" name="组合 63"/>
          <p:cNvGrpSpPr>
            <a:grpSpLocks/>
          </p:cNvGrpSpPr>
          <p:nvPr/>
        </p:nvGrpSpPr>
        <p:grpSpPr bwMode="auto">
          <a:xfrm>
            <a:off x="8724900" y="1636184"/>
            <a:ext cx="482600" cy="480483"/>
            <a:chOff x="0" y="0"/>
            <a:chExt cx="482923" cy="481855"/>
          </a:xfrm>
        </p:grpSpPr>
        <p:sp>
          <p:nvSpPr>
            <p:cNvPr id="16425" name="Freeform 9"/>
            <p:cNvSpPr>
              <a:spLocks/>
            </p:cNvSpPr>
            <p:nvPr/>
          </p:nvSpPr>
          <p:spPr bwMode="auto">
            <a:xfrm>
              <a:off x="290178" y="292934"/>
              <a:ext cx="192745" cy="188921"/>
            </a:xfrm>
            <a:custGeom>
              <a:avLst/>
              <a:gdLst>
                <a:gd name="T0" fmla="*/ 2147483647 w 75"/>
                <a:gd name="T1" fmla="*/ 2147483647 h 74"/>
                <a:gd name="T2" fmla="*/ 2147483647 w 75"/>
                <a:gd name="T3" fmla="*/ 0 h 74"/>
                <a:gd name="T4" fmla="*/ 0 w 75"/>
                <a:gd name="T5" fmla="*/ 2147483647 h 74"/>
                <a:gd name="T6" fmla="*/ 2147483647 w 75"/>
                <a:gd name="T7" fmla="*/ 2147483647 h 74"/>
                <a:gd name="T8" fmla="*/ 2147483647 w 75"/>
                <a:gd name="T9" fmla="*/ 2147483647 h 74"/>
                <a:gd name="T10" fmla="*/ 2147483647 w 75"/>
                <a:gd name="T11" fmla="*/ 2147483647 h 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6426" name="Freeform 10"/>
            <p:cNvSpPr>
              <a:spLocks noEditPoints="1"/>
            </p:cNvSpPr>
            <p:nvPr/>
          </p:nvSpPr>
          <p:spPr bwMode="auto">
            <a:xfrm>
              <a:off x="0" y="0"/>
              <a:ext cx="355838" cy="358738"/>
            </a:xfrm>
            <a:custGeom>
              <a:avLst/>
              <a:gdLst>
                <a:gd name="T0" fmla="*/ 2147483647 w 139"/>
                <a:gd name="T1" fmla="*/ 2147483647 h 140"/>
                <a:gd name="T2" fmla="*/ 2147483647 w 139"/>
                <a:gd name="T3" fmla="*/ 0 h 140"/>
                <a:gd name="T4" fmla="*/ 0 w 139"/>
                <a:gd name="T5" fmla="*/ 2147483647 h 140"/>
                <a:gd name="T6" fmla="*/ 2147483647 w 139"/>
                <a:gd name="T7" fmla="*/ 2147483647 h 140"/>
                <a:gd name="T8" fmla="*/ 2147483647 w 139"/>
                <a:gd name="T9" fmla="*/ 2147483647 h 140"/>
                <a:gd name="T10" fmla="*/ 2147483647 w 139"/>
                <a:gd name="T11" fmla="*/ 2147483647 h 140"/>
                <a:gd name="T12" fmla="*/ 2147483647 w 139"/>
                <a:gd name="T13" fmla="*/ 2147483647 h 140"/>
                <a:gd name="T14" fmla="*/ 2147483647 w 139"/>
                <a:gd name="T15" fmla="*/ 2147483647 h 140"/>
                <a:gd name="T16" fmla="*/ 2147483647 w 139"/>
                <a:gd name="T17" fmla="*/ 2147483647 h 140"/>
                <a:gd name="T18" fmla="*/ 2147483647 w 139"/>
                <a:gd name="T19" fmla="*/ 2147483647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6427" name="Freeform 11"/>
            <p:cNvSpPr>
              <a:spLocks/>
            </p:cNvSpPr>
            <p:nvPr/>
          </p:nvSpPr>
          <p:spPr bwMode="auto">
            <a:xfrm>
              <a:off x="74134" y="74294"/>
              <a:ext cx="105904" cy="106136"/>
            </a:xfrm>
            <a:custGeom>
              <a:avLst/>
              <a:gdLst>
                <a:gd name="T0" fmla="*/ 0 w 41"/>
                <a:gd name="T1" fmla="*/ 2147483647 h 41"/>
                <a:gd name="T2" fmla="*/ 2147483647 w 41"/>
                <a:gd name="T3" fmla="*/ 2147483647 h 41"/>
                <a:gd name="T4" fmla="*/ 2147483647 w 41"/>
                <a:gd name="T5" fmla="*/ 2147483647 h 41"/>
                <a:gd name="T6" fmla="*/ 2147483647 w 41"/>
                <a:gd name="T7" fmla="*/ 0 h 41"/>
                <a:gd name="T8" fmla="*/ 0 w 41"/>
                <a:gd name="T9" fmla="*/ 2147483647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grpSp>
      <p:sp>
        <p:nvSpPr>
          <p:cNvPr id="16406" name="Freeform 7"/>
          <p:cNvSpPr>
            <a:spLocks noEditPoints="1"/>
          </p:cNvSpPr>
          <p:nvPr/>
        </p:nvSpPr>
        <p:spPr bwMode="auto">
          <a:xfrm>
            <a:off x="8686801" y="4248151"/>
            <a:ext cx="546100" cy="594783"/>
          </a:xfrm>
          <a:custGeom>
            <a:avLst/>
            <a:gdLst>
              <a:gd name="T0" fmla="*/ 2147483647 w 100"/>
              <a:gd name="T1" fmla="*/ 2147483647 h 132"/>
              <a:gd name="T2" fmla="*/ 2147483647 w 100"/>
              <a:gd name="T3" fmla="*/ 2147483647 h 132"/>
              <a:gd name="T4" fmla="*/ 2147483647 w 100"/>
              <a:gd name="T5" fmla="*/ 2147483647 h 132"/>
              <a:gd name="T6" fmla="*/ 2147483647 w 100"/>
              <a:gd name="T7" fmla="*/ 2147483647 h 132"/>
              <a:gd name="T8" fmla="*/ 2147483647 w 100"/>
              <a:gd name="T9" fmla="*/ 2147483647 h 132"/>
              <a:gd name="T10" fmla="*/ 2147483647 w 100"/>
              <a:gd name="T11" fmla="*/ 2147483647 h 132"/>
              <a:gd name="T12" fmla="*/ 2147483647 w 100"/>
              <a:gd name="T13" fmla="*/ 2147483647 h 132"/>
              <a:gd name="T14" fmla="*/ 2147483647 w 100"/>
              <a:gd name="T15" fmla="*/ 2147483647 h 132"/>
              <a:gd name="T16" fmla="*/ 2147483647 w 100"/>
              <a:gd name="T17" fmla="*/ 2147483647 h 132"/>
              <a:gd name="T18" fmla="*/ 2147483647 w 100"/>
              <a:gd name="T19" fmla="*/ 2147483647 h 132"/>
              <a:gd name="T20" fmla="*/ 2147483647 w 100"/>
              <a:gd name="T21" fmla="*/ 2147483647 h 132"/>
              <a:gd name="T22" fmla="*/ 2147483647 w 100"/>
              <a:gd name="T23" fmla="*/ 2147483647 h 132"/>
              <a:gd name="T24" fmla="*/ 2147483647 w 100"/>
              <a:gd name="T25" fmla="*/ 2147483647 h 132"/>
              <a:gd name="T26" fmla="*/ 2147483647 w 100"/>
              <a:gd name="T27" fmla="*/ 2147483647 h 132"/>
              <a:gd name="T28" fmla="*/ 2147483647 w 100"/>
              <a:gd name="T29" fmla="*/ 2147483647 h 132"/>
              <a:gd name="T30" fmla="*/ 2147483647 w 100"/>
              <a:gd name="T31" fmla="*/ 2147483647 h 132"/>
              <a:gd name="T32" fmla="*/ 2147483647 w 100"/>
              <a:gd name="T33" fmla="*/ 0 h 132"/>
              <a:gd name="T34" fmla="*/ 2147483647 w 100"/>
              <a:gd name="T35" fmla="*/ 2147483647 h 132"/>
              <a:gd name="T36" fmla="*/ 2147483647 w 100"/>
              <a:gd name="T37" fmla="*/ 2147483647 h 132"/>
              <a:gd name="T38" fmla="*/ 0 w 100"/>
              <a:gd name="T39" fmla="*/ 2147483647 h 132"/>
              <a:gd name="T40" fmla="*/ 0 w 100"/>
              <a:gd name="T41" fmla="*/ 2147483647 h 132"/>
              <a:gd name="T42" fmla="*/ 2147483647 w 100"/>
              <a:gd name="T43" fmla="*/ 2147483647 h 132"/>
              <a:gd name="T44" fmla="*/ 2147483647 w 100"/>
              <a:gd name="T45" fmla="*/ 2147483647 h 132"/>
              <a:gd name="T46" fmla="*/ 2147483647 w 100"/>
              <a:gd name="T47" fmla="*/ 2147483647 h 132"/>
              <a:gd name="T48" fmla="*/ 2147483647 w 100"/>
              <a:gd name="T49" fmla="*/ 2147483647 h 132"/>
              <a:gd name="T50" fmla="*/ 2147483647 w 100"/>
              <a:gd name="T51" fmla="*/ 2147483647 h 132"/>
              <a:gd name="T52" fmla="*/ 2147483647 w 100"/>
              <a:gd name="T53" fmla="*/ 2147483647 h 132"/>
              <a:gd name="T54" fmla="*/ 2147483647 w 100"/>
              <a:gd name="T55" fmla="*/ 2147483647 h 132"/>
              <a:gd name="T56" fmla="*/ 2147483647 w 100"/>
              <a:gd name="T57" fmla="*/ 2147483647 h 132"/>
              <a:gd name="T58" fmla="*/ 2147483647 w 100"/>
              <a:gd name="T59" fmla="*/ 2147483647 h 132"/>
              <a:gd name="T60" fmla="*/ 2147483647 w 100"/>
              <a:gd name="T61" fmla="*/ 2147483647 h 132"/>
              <a:gd name="T62" fmla="*/ 2147483647 w 100"/>
              <a:gd name="T63" fmla="*/ 2147483647 h 132"/>
              <a:gd name="T64" fmla="*/ 2147483647 w 100"/>
              <a:gd name="T65" fmla="*/ 2147483647 h 132"/>
              <a:gd name="T66" fmla="*/ 2147483647 w 100"/>
              <a:gd name="T67" fmla="*/ 2147483647 h 132"/>
              <a:gd name="T68" fmla="*/ 2147483647 w 100"/>
              <a:gd name="T69" fmla="*/ 2147483647 h 132"/>
              <a:gd name="T70" fmla="*/ 2147483647 w 100"/>
              <a:gd name="T71" fmla="*/ 2147483647 h 132"/>
              <a:gd name="T72" fmla="*/ 2147483647 w 100"/>
              <a:gd name="T73" fmla="*/ 2147483647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grpSp>
        <p:nvGrpSpPr>
          <p:cNvPr id="16407" name="组合 68"/>
          <p:cNvGrpSpPr>
            <a:grpSpLocks/>
          </p:cNvGrpSpPr>
          <p:nvPr/>
        </p:nvGrpSpPr>
        <p:grpSpPr bwMode="auto">
          <a:xfrm>
            <a:off x="1913467" y="2444751"/>
            <a:ext cx="2103967" cy="1178561"/>
            <a:chOff x="0" y="0"/>
            <a:chExt cx="2105285" cy="1179565"/>
          </a:xfrm>
        </p:grpSpPr>
        <p:sp>
          <p:nvSpPr>
            <p:cNvPr id="16423" name="文本框 69"/>
            <p:cNvSpPr txBox="1">
              <a:spLocks noChangeArrowheads="1"/>
            </p:cNvSpPr>
            <p:nvPr/>
          </p:nvSpPr>
          <p:spPr bwMode="auto">
            <a:xfrm>
              <a:off x="666557" y="0"/>
              <a:ext cx="1438728" cy="585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sz="3200">
                  <a:solidFill>
                    <a:srgbClr val="404040"/>
                  </a:solidFill>
                  <a:latin typeface="叶根友毛笔行书简体" panose="02010601030101010101" pitchFamily="2" charset="-122"/>
                  <a:ea typeface="叶根友毛笔行书简体" panose="02010601030101010101" pitchFamily="2" charset="-122"/>
                </a:rPr>
                <a:t>壹</a:t>
              </a:r>
            </a:p>
          </p:txBody>
        </p:sp>
        <p:sp>
          <p:nvSpPr>
            <p:cNvPr id="16424" name="文本框 70"/>
            <p:cNvSpPr txBox="1">
              <a:spLocks noChangeArrowheads="1"/>
            </p:cNvSpPr>
            <p:nvPr/>
          </p:nvSpPr>
          <p:spPr bwMode="auto">
            <a:xfrm>
              <a:off x="0" y="512020"/>
              <a:ext cx="1947930" cy="66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867">
                  <a:latin typeface="Vladimir Script" panose="03050402040407070305" pitchFamily="66" charset="0"/>
                  <a:ea typeface="微软雅黑 Light"/>
                  <a:cs typeface="微软雅黑 Light"/>
                </a:rPr>
                <a:t>Simply dummy text of the printing</a:t>
              </a:r>
              <a:endParaRPr lang="zh-CN" altLang="en-US" sz="1867">
                <a:latin typeface="Vladimir Script" panose="03050402040407070305" pitchFamily="66" charset="0"/>
                <a:ea typeface="微软雅黑 Light"/>
                <a:cs typeface="微软雅黑 Light"/>
              </a:endParaRPr>
            </a:p>
          </p:txBody>
        </p:sp>
      </p:grpSp>
      <p:grpSp>
        <p:nvGrpSpPr>
          <p:cNvPr id="16408" name="组合 71"/>
          <p:cNvGrpSpPr>
            <a:grpSpLocks/>
          </p:cNvGrpSpPr>
          <p:nvPr/>
        </p:nvGrpSpPr>
        <p:grpSpPr bwMode="auto">
          <a:xfrm>
            <a:off x="4889501" y="2468033"/>
            <a:ext cx="2103967" cy="1179457"/>
            <a:chOff x="0" y="0"/>
            <a:chExt cx="2105285" cy="1178398"/>
          </a:xfrm>
        </p:grpSpPr>
        <p:sp>
          <p:nvSpPr>
            <p:cNvPr id="16421" name="文本框 72"/>
            <p:cNvSpPr txBox="1">
              <a:spLocks noChangeArrowheads="1"/>
            </p:cNvSpPr>
            <p:nvPr/>
          </p:nvSpPr>
          <p:spPr bwMode="auto">
            <a:xfrm>
              <a:off x="666557" y="0"/>
              <a:ext cx="1438728" cy="5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sz="3200">
                  <a:solidFill>
                    <a:srgbClr val="404040"/>
                  </a:solidFill>
                  <a:latin typeface="叶根友毛笔行书简体" panose="02010601030101010101" pitchFamily="2" charset="-122"/>
                  <a:ea typeface="叶根友毛笔行书简体" panose="02010601030101010101" pitchFamily="2" charset="-122"/>
                </a:rPr>
                <a:t>贰</a:t>
              </a:r>
            </a:p>
          </p:txBody>
        </p:sp>
        <p:sp>
          <p:nvSpPr>
            <p:cNvPr id="16422" name="文本框 73"/>
            <p:cNvSpPr txBox="1">
              <a:spLocks noChangeArrowheads="1"/>
            </p:cNvSpPr>
            <p:nvPr/>
          </p:nvSpPr>
          <p:spPr bwMode="auto">
            <a:xfrm>
              <a:off x="0" y="512020"/>
              <a:ext cx="1947930" cy="66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867">
                  <a:latin typeface="Vladimir Script" panose="03050402040407070305" pitchFamily="66" charset="0"/>
                  <a:ea typeface="微软雅黑 Light"/>
                  <a:cs typeface="微软雅黑 Light"/>
                </a:rPr>
                <a:t>Simply dummy text of the printing</a:t>
              </a:r>
              <a:endParaRPr lang="zh-CN" altLang="en-US" sz="1867">
                <a:latin typeface="Vladimir Script" panose="03050402040407070305" pitchFamily="66" charset="0"/>
                <a:ea typeface="微软雅黑 Light"/>
                <a:cs typeface="微软雅黑 Light"/>
              </a:endParaRPr>
            </a:p>
          </p:txBody>
        </p:sp>
      </p:grpSp>
      <p:grpSp>
        <p:nvGrpSpPr>
          <p:cNvPr id="16409" name="组合 74"/>
          <p:cNvGrpSpPr>
            <a:grpSpLocks/>
          </p:cNvGrpSpPr>
          <p:nvPr/>
        </p:nvGrpSpPr>
        <p:grpSpPr bwMode="auto">
          <a:xfrm>
            <a:off x="7865534" y="2468033"/>
            <a:ext cx="2103967" cy="1179457"/>
            <a:chOff x="0" y="0"/>
            <a:chExt cx="2105285" cy="1178398"/>
          </a:xfrm>
        </p:grpSpPr>
        <p:sp>
          <p:nvSpPr>
            <p:cNvPr id="16419" name="文本框 75"/>
            <p:cNvSpPr txBox="1">
              <a:spLocks noChangeArrowheads="1"/>
            </p:cNvSpPr>
            <p:nvPr/>
          </p:nvSpPr>
          <p:spPr bwMode="auto">
            <a:xfrm>
              <a:off x="666557" y="0"/>
              <a:ext cx="1438728" cy="5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sz="3200">
                  <a:solidFill>
                    <a:srgbClr val="404040"/>
                  </a:solidFill>
                  <a:latin typeface="叶根友毛笔行书简体" panose="02010601030101010101" pitchFamily="2" charset="-122"/>
                  <a:ea typeface="叶根友毛笔行书简体" panose="02010601030101010101" pitchFamily="2" charset="-122"/>
                </a:rPr>
                <a:t>叁</a:t>
              </a:r>
            </a:p>
          </p:txBody>
        </p:sp>
        <p:sp>
          <p:nvSpPr>
            <p:cNvPr id="16420" name="文本框 76"/>
            <p:cNvSpPr txBox="1">
              <a:spLocks noChangeArrowheads="1"/>
            </p:cNvSpPr>
            <p:nvPr/>
          </p:nvSpPr>
          <p:spPr bwMode="auto">
            <a:xfrm>
              <a:off x="0" y="512020"/>
              <a:ext cx="1947930" cy="66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867">
                  <a:latin typeface="Vladimir Script" panose="03050402040407070305" pitchFamily="66" charset="0"/>
                  <a:ea typeface="微软雅黑 Light"/>
                  <a:cs typeface="微软雅黑 Light"/>
                </a:rPr>
                <a:t>Simply dummy text of the printing</a:t>
              </a:r>
              <a:endParaRPr lang="zh-CN" altLang="en-US" sz="1867">
                <a:latin typeface="Vladimir Script" panose="03050402040407070305" pitchFamily="66" charset="0"/>
                <a:ea typeface="微软雅黑 Light"/>
                <a:cs typeface="微软雅黑 Light"/>
              </a:endParaRPr>
            </a:p>
          </p:txBody>
        </p:sp>
      </p:grpSp>
      <p:grpSp>
        <p:nvGrpSpPr>
          <p:cNvPr id="16410" name="组合 77"/>
          <p:cNvGrpSpPr>
            <a:grpSpLocks/>
          </p:cNvGrpSpPr>
          <p:nvPr/>
        </p:nvGrpSpPr>
        <p:grpSpPr bwMode="auto">
          <a:xfrm>
            <a:off x="7871884" y="5099051"/>
            <a:ext cx="2106083" cy="1179457"/>
            <a:chOff x="0" y="0"/>
            <a:chExt cx="2105285" cy="1178398"/>
          </a:xfrm>
        </p:grpSpPr>
        <p:sp>
          <p:nvSpPr>
            <p:cNvPr id="16417" name="文本框 78"/>
            <p:cNvSpPr txBox="1">
              <a:spLocks noChangeArrowheads="1"/>
            </p:cNvSpPr>
            <p:nvPr/>
          </p:nvSpPr>
          <p:spPr bwMode="auto">
            <a:xfrm>
              <a:off x="666558" y="0"/>
              <a:ext cx="1438727" cy="5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sz="3200">
                  <a:solidFill>
                    <a:srgbClr val="404040"/>
                  </a:solidFill>
                  <a:latin typeface="叶根友毛笔行书简体" panose="02010601030101010101" pitchFamily="2" charset="-122"/>
                  <a:ea typeface="叶根友毛笔行书简体" panose="02010601030101010101" pitchFamily="2" charset="-122"/>
                </a:rPr>
                <a:t>肆</a:t>
              </a:r>
            </a:p>
          </p:txBody>
        </p:sp>
        <p:sp>
          <p:nvSpPr>
            <p:cNvPr id="16418" name="文本框 79"/>
            <p:cNvSpPr txBox="1">
              <a:spLocks noChangeArrowheads="1"/>
            </p:cNvSpPr>
            <p:nvPr/>
          </p:nvSpPr>
          <p:spPr bwMode="auto">
            <a:xfrm>
              <a:off x="0" y="512020"/>
              <a:ext cx="1947931" cy="66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867">
                  <a:latin typeface="Vladimir Script" panose="03050402040407070305" pitchFamily="66" charset="0"/>
                  <a:ea typeface="微软雅黑 Light"/>
                  <a:cs typeface="微软雅黑 Light"/>
                </a:rPr>
                <a:t>Simply dummy text of the printing</a:t>
              </a:r>
              <a:endParaRPr lang="zh-CN" altLang="en-US" sz="1867">
                <a:latin typeface="Vladimir Script" panose="03050402040407070305" pitchFamily="66" charset="0"/>
                <a:ea typeface="微软雅黑 Light"/>
                <a:cs typeface="微软雅黑 Light"/>
              </a:endParaRPr>
            </a:p>
          </p:txBody>
        </p:sp>
      </p:grpSp>
      <p:grpSp>
        <p:nvGrpSpPr>
          <p:cNvPr id="16411" name="组合 80"/>
          <p:cNvGrpSpPr>
            <a:grpSpLocks/>
          </p:cNvGrpSpPr>
          <p:nvPr/>
        </p:nvGrpSpPr>
        <p:grpSpPr bwMode="auto">
          <a:xfrm>
            <a:off x="4889501" y="5099051"/>
            <a:ext cx="2103967" cy="1179457"/>
            <a:chOff x="0" y="0"/>
            <a:chExt cx="2105285" cy="1178398"/>
          </a:xfrm>
        </p:grpSpPr>
        <p:sp>
          <p:nvSpPr>
            <p:cNvPr id="16415" name="文本框 81"/>
            <p:cNvSpPr txBox="1">
              <a:spLocks noChangeArrowheads="1"/>
            </p:cNvSpPr>
            <p:nvPr/>
          </p:nvSpPr>
          <p:spPr bwMode="auto">
            <a:xfrm>
              <a:off x="666557" y="0"/>
              <a:ext cx="1438728" cy="5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sz="3200">
                  <a:solidFill>
                    <a:srgbClr val="404040"/>
                  </a:solidFill>
                  <a:latin typeface="叶根友毛笔行书简体" panose="02010601030101010101" pitchFamily="2" charset="-122"/>
                  <a:ea typeface="叶根友毛笔行书简体" panose="02010601030101010101" pitchFamily="2" charset="-122"/>
                </a:rPr>
                <a:t>伍</a:t>
              </a:r>
            </a:p>
          </p:txBody>
        </p:sp>
        <p:sp>
          <p:nvSpPr>
            <p:cNvPr id="16416" name="文本框 82"/>
            <p:cNvSpPr txBox="1">
              <a:spLocks noChangeArrowheads="1"/>
            </p:cNvSpPr>
            <p:nvPr/>
          </p:nvSpPr>
          <p:spPr bwMode="auto">
            <a:xfrm>
              <a:off x="0" y="512020"/>
              <a:ext cx="1947930" cy="66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867">
                  <a:latin typeface="Vladimir Script" panose="03050402040407070305" pitchFamily="66" charset="0"/>
                  <a:ea typeface="微软雅黑 Light"/>
                  <a:cs typeface="微软雅黑 Light"/>
                </a:rPr>
                <a:t>Simply dummy text of the printing</a:t>
              </a:r>
              <a:endParaRPr lang="zh-CN" altLang="en-US" sz="1867">
                <a:latin typeface="Vladimir Script" panose="03050402040407070305" pitchFamily="66" charset="0"/>
                <a:ea typeface="微软雅黑 Light"/>
                <a:cs typeface="微软雅黑 Light"/>
              </a:endParaRPr>
            </a:p>
          </p:txBody>
        </p:sp>
      </p:grpSp>
      <p:grpSp>
        <p:nvGrpSpPr>
          <p:cNvPr id="16412" name="组合 83"/>
          <p:cNvGrpSpPr>
            <a:grpSpLocks/>
          </p:cNvGrpSpPr>
          <p:nvPr/>
        </p:nvGrpSpPr>
        <p:grpSpPr bwMode="auto">
          <a:xfrm>
            <a:off x="2015067" y="5099051"/>
            <a:ext cx="2106084" cy="1179457"/>
            <a:chOff x="0" y="0"/>
            <a:chExt cx="2105285" cy="1178398"/>
          </a:xfrm>
        </p:grpSpPr>
        <p:sp>
          <p:nvSpPr>
            <p:cNvPr id="16413" name="文本框 84"/>
            <p:cNvSpPr txBox="1">
              <a:spLocks noChangeArrowheads="1"/>
            </p:cNvSpPr>
            <p:nvPr/>
          </p:nvSpPr>
          <p:spPr bwMode="auto">
            <a:xfrm>
              <a:off x="666558" y="0"/>
              <a:ext cx="1438727" cy="5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zh-CN" sz="3200">
                  <a:solidFill>
                    <a:srgbClr val="404040"/>
                  </a:solidFill>
                  <a:latin typeface="叶根友毛笔行书简体" panose="02010601030101010101" pitchFamily="2" charset="-122"/>
                  <a:ea typeface="叶根友毛笔行书简体" panose="02010601030101010101" pitchFamily="2" charset="-122"/>
                </a:rPr>
                <a:t>陆</a:t>
              </a:r>
            </a:p>
          </p:txBody>
        </p:sp>
        <p:sp>
          <p:nvSpPr>
            <p:cNvPr id="16414" name="文本框 85"/>
            <p:cNvSpPr txBox="1">
              <a:spLocks noChangeArrowheads="1"/>
            </p:cNvSpPr>
            <p:nvPr/>
          </p:nvSpPr>
          <p:spPr bwMode="auto">
            <a:xfrm>
              <a:off x="0" y="512020"/>
              <a:ext cx="1947931" cy="66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buFont typeface="Arial" panose="020B0604020202020204" pitchFamily="34" charset="0"/>
                <a:buNone/>
              </a:pPr>
              <a:r>
                <a:rPr lang="en-US" altLang="zh-CN" sz="1867">
                  <a:latin typeface="Vladimir Script" panose="03050402040407070305" pitchFamily="66" charset="0"/>
                  <a:ea typeface="微软雅黑 Light"/>
                  <a:cs typeface="微软雅黑 Light"/>
                </a:rPr>
                <a:t>Simply dummy text of the printing</a:t>
              </a:r>
              <a:endParaRPr lang="zh-CN" altLang="en-US" sz="1867">
                <a:latin typeface="Vladimir Script" panose="03050402040407070305" pitchFamily="66" charset="0"/>
                <a:ea typeface="微软雅黑 Light"/>
                <a:cs typeface="微软雅黑 Light"/>
              </a:endParaRPr>
            </a:p>
          </p:txBody>
        </p:sp>
      </p:grpSp>
      <p:sp>
        <p:nvSpPr>
          <p:cNvPr id="4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4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47" name="图片 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1806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512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5125"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矩形 2"/>
          <p:cNvSpPr>
            <a:spLocks noChangeArrowheads="1"/>
          </p:cNvSpPr>
          <p:nvPr/>
        </p:nvSpPr>
        <p:spPr bwMode="auto">
          <a:xfrm>
            <a:off x="750888" y="1998663"/>
            <a:ext cx="2333625" cy="411003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27" name="TextBox 4"/>
          <p:cNvSpPr>
            <a:spLocks noChangeArrowheads="1"/>
          </p:cNvSpPr>
          <p:nvPr/>
        </p:nvSpPr>
        <p:spPr bwMode="auto">
          <a:xfrm>
            <a:off x="89058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p>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pic>
        <p:nvPicPr>
          <p:cNvPr id="5128" name="图片 5"/>
          <p:cNvPicPr>
            <a:picLocks noChangeAspect="1" noChangeArrowheads="1"/>
          </p:cNvPicPr>
          <p:nvPr/>
        </p:nvPicPr>
        <p:blipFill>
          <a:blip r:embed="rId5" cstate="email">
            <a:grayscl/>
            <a:extLst>
              <a:ext uri="{28A0092B-C50C-407E-A947-70E740481C1C}">
                <a14:useLocalDpi xmlns:a14="http://schemas.microsoft.com/office/drawing/2010/main"/>
              </a:ext>
            </a:extLst>
          </a:blip>
          <a:srcRect/>
          <a:stretch>
            <a:fillRect/>
          </a:stretch>
        </p:blipFill>
        <p:spPr bwMode="auto">
          <a:xfrm>
            <a:off x="1038225" y="2457450"/>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5129" name="矩形 34"/>
          <p:cNvSpPr>
            <a:spLocks noChangeArrowheads="1"/>
          </p:cNvSpPr>
          <p:nvPr/>
        </p:nvSpPr>
        <p:spPr bwMode="auto">
          <a:xfrm>
            <a:off x="750888" y="1928813"/>
            <a:ext cx="2333625"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30" name="矩形 36"/>
          <p:cNvSpPr>
            <a:spLocks noChangeArrowheads="1"/>
          </p:cNvSpPr>
          <p:nvPr/>
        </p:nvSpPr>
        <p:spPr bwMode="auto">
          <a:xfrm>
            <a:off x="3533775" y="1998663"/>
            <a:ext cx="2333625" cy="4110037"/>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31" name="TextBox 4"/>
          <p:cNvSpPr>
            <a:spLocks noChangeArrowheads="1"/>
          </p:cNvSpPr>
          <p:nvPr/>
        </p:nvSpPr>
        <p:spPr bwMode="auto">
          <a:xfrm>
            <a:off x="3673475"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p>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5132" name="矩形 39"/>
          <p:cNvSpPr>
            <a:spLocks noChangeArrowheads="1"/>
          </p:cNvSpPr>
          <p:nvPr/>
        </p:nvSpPr>
        <p:spPr bwMode="auto">
          <a:xfrm>
            <a:off x="3533775" y="1928813"/>
            <a:ext cx="2333625" cy="698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33" name="矩形 41"/>
          <p:cNvSpPr>
            <a:spLocks noChangeArrowheads="1"/>
          </p:cNvSpPr>
          <p:nvPr/>
        </p:nvSpPr>
        <p:spPr bwMode="auto">
          <a:xfrm>
            <a:off x="6316663" y="1998663"/>
            <a:ext cx="2335212" cy="411003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34" name="TextBox 4"/>
          <p:cNvSpPr>
            <a:spLocks noChangeArrowheads="1"/>
          </p:cNvSpPr>
          <p:nvPr/>
        </p:nvSpPr>
        <p:spPr bwMode="auto">
          <a:xfrm>
            <a:off x="6457950" y="4606925"/>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p>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5135" name="矩形 43"/>
          <p:cNvSpPr>
            <a:spLocks noChangeArrowheads="1"/>
          </p:cNvSpPr>
          <p:nvPr/>
        </p:nvSpPr>
        <p:spPr bwMode="auto">
          <a:xfrm>
            <a:off x="6316663" y="1928813"/>
            <a:ext cx="2335212"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36" name="矩形 45"/>
          <p:cNvSpPr>
            <a:spLocks noChangeArrowheads="1"/>
          </p:cNvSpPr>
          <p:nvPr/>
        </p:nvSpPr>
        <p:spPr bwMode="auto">
          <a:xfrm>
            <a:off x="9099550" y="1998663"/>
            <a:ext cx="2335213" cy="4110037"/>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37" name="TextBox 4"/>
          <p:cNvSpPr>
            <a:spLocks noChangeArrowheads="1"/>
          </p:cNvSpPr>
          <p:nvPr/>
        </p:nvSpPr>
        <p:spPr bwMode="auto">
          <a:xfrm>
            <a:off x="9240838" y="4606925"/>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p>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eaLnBrk="1" hangingPunct="1">
              <a:lnSpc>
                <a:spcPct val="150000"/>
              </a:lnSpc>
            </a:pPr>
            <a:r>
              <a:rPr lang="zh-CN" altLang="en-US"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40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5138" name="矩形 47"/>
          <p:cNvSpPr>
            <a:spLocks noChangeArrowheads="1"/>
          </p:cNvSpPr>
          <p:nvPr/>
        </p:nvSpPr>
        <p:spPr bwMode="auto">
          <a:xfrm>
            <a:off x="9099550" y="1928813"/>
            <a:ext cx="2335213" cy="698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5139" name="图片 6"/>
          <p:cNvPicPr>
            <a:picLocks noChangeAspect="1" noChangeArrowheads="1"/>
          </p:cNvPicPr>
          <p:nvPr/>
        </p:nvPicPr>
        <p:blipFill>
          <a:blip r:embed="rId6" cstate="email">
            <a:grayscl/>
            <a:extLst>
              <a:ext uri="{28A0092B-C50C-407E-A947-70E740481C1C}">
                <a14:useLocalDpi xmlns:a14="http://schemas.microsoft.com/office/drawing/2010/main"/>
              </a:ext>
            </a:extLst>
          </a:blip>
          <a:srcRect/>
          <a:stretch>
            <a:fillRect/>
          </a:stretch>
        </p:blipFill>
        <p:spPr bwMode="auto">
          <a:xfrm>
            <a:off x="3822700" y="2457450"/>
            <a:ext cx="1755775"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140" name="图片 7"/>
          <p:cNvPicPr>
            <a:picLocks noChangeAspect="1" noChangeArrowheads="1"/>
          </p:cNvPicPr>
          <p:nvPr/>
        </p:nvPicPr>
        <p:blipFill>
          <a:blip r:embed="rId7" cstate="email">
            <a:grayscl/>
            <a:extLst>
              <a:ext uri="{28A0092B-C50C-407E-A947-70E740481C1C}">
                <a14:useLocalDpi xmlns:a14="http://schemas.microsoft.com/office/drawing/2010/main"/>
              </a:ext>
            </a:extLst>
          </a:blip>
          <a:srcRect/>
          <a:stretch>
            <a:fillRect/>
          </a:stretch>
        </p:blipFill>
        <p:spPr bwMode="auto">
          <a:xfrm>
            <a:off x="6605588" y="2457450"/>
            <a:ext cx="1757362"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141" name="图片 8"/>
          <p:cNvPicPr>
            <a:picLocks noChangeAspect="1" noChangeArrowheads="1"/>
          </p:cNvPicPr>
          <p:nvPr/>
        </p:nvPicPr>
        <p:blipFill>
          <a:blip r:embed="rId8" cstate="email">
            <a:grayscl/>
            <a:extLst>
              <a:ext uri="{28A0092B-C50C-407E-A947-70E740481C1C}">
                <a14:useLocalDpi xmlns:a14="http://schemas.microsoft.com/office/drawing/2010/main"/>
              </a:ext>
            </a:extLst>
          </a:blip>
          <a:srcRect t="-165"/>
          <a:stretch>
            <a:fillRect/>
          </a:stretch>
        </p:blipFill>
        <p:spPr bwMode="auto">
          <a:xfrm>
            <a:off x="9388475" y="2457450"/>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048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0485"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直接连接符 3"/>
          <p:cNvSpPr>
            <a:spLocks noChangeShapeType="1"/>
          </p:cNvSpPr>
          <p:nvPr/>
        </p:nvSpPr>
        <p:spPr bwMode="auto">
          <a:xfrm flipV="1">
            <a:off x="1012825" y="4397375"/>
            <a:ext cx="10166350" cy="1588"/>
          </a:xfrm>
          <a:prstGeom prst="line">
            <a:avLst/>
          </a:prstGeom>
          <a:noFill/>
          <a:ln w="12700">
            <a:solidFill>
              <a:srgbClr val="A5A5A5"/>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0487" name="组合 14"/>
          <p:cNvGrpSpPr>
            <a:grpSpLocks/>
          </p:cNvGrpSpPr>
          <p:nvPr/>
        </p:nvGrpSpPr>
        <p:grpSpPr bwMode="auto">
          <a:xfrm>
            <a:off x="1622425" y="2593975"/>
            <a:ext cx="1250950" cy="2381250"/>
            <a:chOff x="0" y="0"/>
            <a:chExt cx="1251020" cy="2380412"/>
          </a:xfrm>
        </p:grpSpPr>
        <p:grpSp>
          <p:nvGrpSpPr>
            <p:cNvPr id="20515" name="组合 7"/>
            <p:cNvGrpSpPr>
              <a:grpSpLocks/>
            </p:cNvGrpSpPr>
            <p:nvPr/>
          </p:nvGrpSpPr>
          <p:grpSpPr bwMode="auto">
            <a:xfrm>
              <a:off x="568360" y="1003369"/>
              <a:ext cx="114300" cy="1377043"/>
              <a:chOff x="0" y="0"/>
              <a:chExt cx="114300" cy="1377043"/>
            </a:xfrm>
          </p:grpSpPr>
          <p:sp>
            <p:nvSpPr>
              <p:cNvPr id="20517" name="直接连接符 5"/>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18" name="椭圆 6"/>
              <p:cNvSpPr>
                <a:spLocks noChangeArrowheads="1"/>
              </p:cNvSpPr>
              <p:nvPr/>
            </p:nvSpPr>
            <p:spPr bwMode="auto">
              <a:xfrm>
                <a:off x="0" y="1262743"/>
                <a:ext cx="114300" cy="114300"/>
              </a:xfrm>
              <a:prstGeom prst="ellipse">
                <a:avLst/>
              </a:prstGeom>
              <a:solidFill>
                <a:srgbClr val="A5A5A5"/>
              </a:solidFill>
              <a:ln w="28575">
                <a:solidFill>
                  <a:srgbClr val="A5A5A5"/>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20516" name="椭圆 8"/>
            <p:cNvSpPr>
              <a:spLocks noChangeArrowheads="1"/>
            </p:cNvSpPr>
            <p:nvPr/>
          </p:nvSpPr>
          <p:spPr bwMode="auto">
            <a:xfrm>
              <a:off x="0" y="0"/>
              <a:ext cx="1251020" cy="1251020"/>
            </a:xfrm>
            <a:prstGeom prst="ellipse">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488" name="组合 15"/>
          <p:cNvGrpSpPr>
            <a:grpSpLocks/>
          </p:cNvGrpSpPr>
          <p:nvPr/>
        </p:nvGrpSpPr>
        <p:grpSpPr bwMode="auto">
          <a:xfrm>
            <a:off x="3716338" y="1660525"/>
            <a:ext cx="1970087" cy="3313113"/>
            <a:chOff x="0" y="0"/>
            <a:chExt cx="1970314" cy="3313025"/>
          </a:xfrm>
        </p:grpSpPr>
        <p:grpSp>
          <p:nvGrpSpPr>
            <p:cNvPr id="20511" name="组合 10"/>
            <p:cNvGrpSpPr>
              <a:grpSpLocks/>
            </p:cNvGrpSpPr>
            <p:nvPr/>
          </p:nvGrpSpPr>
          <p:grpSpPr bwMode="auto">
            <a:xfrm>
              <a:off x="928007" y="1935982"/>
              <a:ext cx="114300" cy="1377043"/>
              <a:chOff x="0" y="0"/>
              <a:chExt cx="114300" cy="1377043"/>
            </a:xfrm>
          </p:grpSpPr>
          <p:sp>
            <p:nvSpPr>
              <p:cNvPr id="20513" name="直接连接符 11"/>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14" name="椭圆 12"/>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20512" name="椭圆 9"/>
            <p:cNvSpPr>
              <a:spLocks noChangeArrowheads="1"/>
            </p:cNvSpPr>
            <p:nvPr/>
          </p:nvSpPr>
          <p:spPr bwMode="auto">
            <a:xfrm>
              <a:off x="0" y="0"/>
              <a:ext cx="1970314" cy="1970314"/>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489" name="组合 16"/>
          <p:cNvGrpSpPr>
            <a:grpSpLocks/>
          </p:cNvGrpSpPr>
          <p:nvPr/>
        </p:nvGrpSpPr>
        <p:grpSpPr bwMode="auto">
          <a:xfrm>
            <a:off x="6489700" y="1660525"/>
            <a:ext cx="1970088" cy="3313113"/>
            <a:chOff x="0" y="0"/>
            <a:chExt cx="1970314" cy="3313025"/>
          </a:xfrm>
        </p:grpSpPr>
        <p:grpSp>
          <p:nvGrpSpPr>
            <p:cNvPr id="20507" name="组合 17"/>
            <p:cNvGrpSpPr>
              <a:grpSpLocks/>
            </p:cNvGrpSpPr>
            <p:nvPr/>
          </p:nvGrpSpPr>
          <p:grpSpPr bwMode="auto">
            <a:xfrm>
              <a:off x="928007" y="1935982"/>
              <a:ext cx="114300" cy="1377043"/>
              <a:chOff x="0" y="0"/>
              <a:chExt cx="114300" cy="1377043"/>
            </a:xfrm>
          </p:grpSpPr>
          <p:sp>
            <p:nvSpPr>
              <p:cNvPr id="20509" name="直接连接符 19"/>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10" name="椭圆 20"/>
              <p:cNvSpPr>
                <a:spLocks noChangeArrowheads="1"/>
              </p:cNvSpPr>
              <p:nvPr/>
            </p:nvSpPr>
            <p:spPr bwMode="auto">
              <a:xfrm>
                <a:off x="0" y="1262743"/>
                <a:ext cx="114300" cy="114300"/>
              </a:xfrm>
              <a:prstGeom prst="ellipse">
                <a:avLst/>
              </a:prstGeom>
              <a:solidFill>
                <a:srgbClr val="A5A5A5"/>
              </a:solidFill>
              <a:ln w="28575">
                <a:solidFill>
                  <a:srgbClr val="A5A5A5"/>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20508" name="椭圆 18"/>
            <p:cNvSpPr>
              <a:spLocks noChangeArrowheads="1"/>
            </p:cNvSpPr>
            <p:nvPr/>
          </p:nvSpPr>
          <p:spPr bwMode="auto">
            <a:xfrm>
              <a:off x="0" y="0"/>
              <a:ext cx="1970314" cy="1970314"/>
            </a:xfrm>
            <a:prstGeom prst="ellipse">
              <a:avLst/>
            </a:pr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490" name="组合 21"/>
          <p:cNvGrpSpPr>
            <a:grpSpLocks/>
          </p:cNvGrpSpPr>
          <p:nvPr/>
        </p:nvGrpSpPr>
        <p:grpSpPr bwMode="auto">
          <a:xfrm>
            <a:off x="9282113" y="2593975"/>
            <a:ext cx="1250950" cy="2381250"/>
            <a:chOff x="0" y="0"/>
            <a:chExt cx="1251020" cy="2380412"/>
          </a:xfrm>
        </p:grpSpPr>
        <p:grpSp>
          <p:nvGrpSpPr>
            <p:cNvPr id="20503" name="组合 22"/>
            <p:cNvGrpSpPr>
              <a:grpSpLocks/>
            </p:cNvGrpSpPr>
            <p:nvPr/>
          </p:nvGrpSpPr>
          <p:grpSpPr bwMode="auto">
            <a:xfrm>
              <a:off x="568360" y="1003369"/>
              <a:ext cx="114300" cy="1377043"/>
              <a:chOff x="0" y="0"/>
              <a:chExt cx="114300" cy="1377043"/>
            </a:xfrm>
          </p:grpSpPr>
          <p:sp>
            <p:nvSpPr>
              <p:cNvPr id="20505" name="直接连接符 24"/>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06" name="椭圆 25"/>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20504" name="椭圆 23"/>
            <p:cNvSpPr>
              <a:spLocks noChangeArrowheads="1"/>
            </p:cNvSpPr>
            <p:nvPr/>
          </p:nvSpPr>
          <p:spPr bwMode="auto">
            <a:xfrm>
              <a:off x="0" y="0"/>
              <a:ext cx="1251020" cy="125102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20491" name="KSO_Shape"/>
          <p:cNvSpPr>
            <a:spLocks noChangeArrowheads="1"/>
          </p:cNvSpPr>
          <p:nvPr/>
        </p:nvSpPr>
        <p:spPr bwMode="auto">
          <a:xfrm>
            <a:off x="9655175" y="2857500"/>
            <a:ext cx="504825" cy="839788"/>
          </a:xfrm>
          <a:custGeom>
            <a:avLst/>
            <a:gdLst>
              <a:gd name="T0" fmla="*/ 740 w 1536700"/>
              <a:gd name="T1" fmla="*/ 2736 h 2555648"/>
              <a:gd name="T2" fmla="*/ 740 w 1536700"/>
              <a:gd name="T3" fmla="*/ 2811 h 2555648"/>
              <a:gd name="T4" fmla="*/ 1192 w 1536700"/>
              <a:gd name="T5" fmla="*/ 2811 h 2555648"/>
              <a:gd name="T6" fmla="*/ 1192 w 1536700"/>
              <a:gd name="T7" fmla="*/ 2736 h 2555648"/>
              <a:gd name="T8" fmla="*/ 740 w 1536700"/>
              <a:gd name="T9" fmla="*/ 2536 h 2555648"/>
              <a:gd name="T10" fmla="*/ 740 w 1536700"/>
              <a:gd name="T11" fmla="*/ 2611 h 2555648"/>
              <a:gd name="T12" fmla="*/ 1192 w 1536700"/>
              <a:gd name="T13" fmla="*/ 2611 h 2555648"/>
              <a:gd name="T14" fmla="*/ 1192 w 1536700"/>
              <a:gd name="T15" fmla="*/ 2536 h 2555648"/>
              <a:gd name="T16" fmla="*/ 553 w 1536700"/>
              <a:gd name="T17" fmla="*/ 2349 h 2555648"/>
              <a:gd name="T18" fmla="*/ 1379 w 1536700"/>
              <a:gd name="T19" fmla="*/ 2349 h 2555648"/>
              <a:gd name="T20" fmla="*/ 1495 w 1536700"/>
              <a:gd name="T21" fmla="*/ 2459 h 2555648"/>
              <a:gd name="T22" fmla="*/ 1379 w 1536700"/>
              <a:gd name="T23" fmla="*/ 2569 h 2555648"/>
              <a:gd name="T24" fmla="*/ 1495 w 1536700"/>
              <a:gd name="T25" fmla="*/ 2679 h 2555648"/>
              <a:gd name="T26" fmla="*/ 1379 w 1536700"/>
              <a:gd name="T27" fmla="*/ 2790 h 2555648"/>
              <a:gd name="T28" fmla="*/ 1495 w 1536700"/>
              <a:gd name="T29" fmla="*/ 2900 h 2555648"/>
              <a:gd name="T30" fmla="*/ 1379 w 1536700"/>
              <a:gd name="T31" fmla="*/ 3010 h 2555648"/>
              <a:gd name="T32" fmla="*/ 1192 w 1536700"/>
              <a:gd name="T33" fmla="*/ 3010 h 2555648"/>
              <a:gd name="T34" fmla="*/ 1178 w 1536700"/>
              <a:gd name="T35" fmla="*/ 3077 h 2555648"/>
              <a:gd name="T36" fmla="*/ 966 w 1536700"/>
              <a:gd name="T37" fmla="*/ 3217 h 2555648"/>
              <a:gd name="T38" fmla="*/ 753 w 1536700"/>
              <a:gd name="T39" fmla="*/ 3077 h 2555648"/>
              <a:gd name="T40" fmla="*/ 740 w 1536700"/>
              <a:gd name="T41" fmla="*/ 3010 h 2555648"/>
              <a:gd name="T42" fmla="*/ 553 w 1536700"/>
              <a:gd name="T43" fmla="*/ 3010 h 2555648"/>
              <a:gd name="T44" fmla="*/ 437 w 1536700"/>
              <a:gd name="T45" fmla="*/ 2900 h 2555648"/>
              <a:gd name="T46" fmla="*/ 553 w 1536700"/>
              <a:gd name="T47" fmla="*/ 2790 h 2555648"/>
              <a:gd name="T48" fmla="*/ 437 w 1536700"/>
              <a:gd name="T49" fmla="*/ 2679 h 2555648"/>
              <a:gd name="T50" fmla="*/ 553 w 1536700"/>
              <a:gd name="T51" fmla="*/ 2569 h 2555648"/>
              <a:gd name="T52" fmla="*/ 437 w 1536700"/>
              <a:gd name="T53" fmla="*/ 2459 h 2555648"/>
              <a:gd name="T54" fmla="*/ 553 w 1536700"/>
              <a:gd name="T55" fmla="*/ 2349 h 2555648"/>
              <a:gd name="T56" fmla="*/ 966 w 1536700"/>
              <a:gd name="T57" fmla="*/ 0 h 2555648"/>
              <a:gd name="T58" fmla="*/ 1932 w 1536700"/>
              <a:gd name="T59" fmla="*/ 970 h 2555648"/>
              <a:gd name="T60" fmla="*/ 1912 w 1536700"/>
              <a:gd name="T61" fmla="*/ 1165 h 2555648"/>
              <a:gd name="T62" fmla="*/ 1875 w 1536700"/>
              <a:gd name="T63" fmla="*/ 1285 h 2555648"/>
              <a:gd name="T64" fmla="*/ 1875 w 1536700"/>
              <a:gd name="T65" fmla="*/ 1285 h 2555648"/>
              <a:gd name="T66" fmla="*/ 1434 w 1536700"/>
              <a:gd name="T67" fmla="*/ 2296 h 2555648"/>
              <a:gd name="T68" fmla="*/ 498 w 1536700"/>
              <a:gd name="T69" fmla="*/ 2296 h 2555648"/>
              <a:gd name="T70" fmla="*/ 56 w 1536700"/>
              <a:gd name="T71" fmla="*/ 1285 h 2555648"/>
              <a:gd name="T72" fmla="*/ 57 w 1536700"/>
              <a:gd name="T73" fmla="*/ 1285 h 2555648"/>
              <a:gd name="T74" fmla="*/ 20 w 1536700"/>
              <a:gd name="T75" fmla="*/ 1165 h 2555648"/>
              <a:gd name="T76" fmla="*/ 0 w 1536700"/>
              <a:gd name="T77" fmla="*/ 970 h 2555648"/>
              <a:gd name="T78" fmla="*/ 966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2" name="KSO_Shape"/>
          <p:cNvSpPr>
            <a:spLocks noChangeArrowheads="1"/>
          </p:cNvSpPr>
          <p:nvPr/>
        </p:nvSpPr>
        <p:spPr bwMode="auto">
          <a:xfrm>
            <a:off x="1831975" y="2873375"/>
            <a:ext cx="838200" cy="815975"/>
          </a:xfrm>
          <a:custGeom>
            <a:avLst/>
            <a:gdLst>
              <a:gd name="T0" fmla="*/ 2147483647 w 4656"/>
              <a:gd name="T1" fmla="*/ 2147483647 h 4524"/>
              <a:gd name="T2" fmla="*/ 2147483647 w 4656"/>
              <a:gd name="T3" fmla="*/ 2147483647 h 4524"/>
              <a:gd name="T4" fmla="*/ 2147483647 w 4656"/>
              <a:gd name="T5" fmla="*/ 2147483647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2147483647 h 4524"/>
              <a:gd name="T18" fmla="*/ 2147483647 w 4656"/>
              <a:gd name="T19" fmla="*/ 2147483647 h 4524"/>
              <a:gd name="T20" fmla="*/ 2147483647 w 4656"/>
              <a:gd name="T21" fmla="*/ 0 h 4524"/>
              <a:gd name="T22" fmla="*/ 2147483647 w 4656"/>
              <a:gd name="T23" fmla="*/ 2147483647 h 4524"/>
              <a:gd name="T24" fmla="*/ 2147483647 w 4656"/>
              <a:gd name="T25" fmla="*/ 2147483647 h 4524"/>
              <a:gd name="T26" fmla="*/ 2147483647 w 4656"/>
              <a:gd name="T27" fmla="*/ 2147483647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2147483647 w 4656"/>
              <a:gd name="T37" fmla="*/ 2147483647 h 4524"/>
              <a:gd name="T38" fmla="*/ 2147483647 w 4656"/>
              <a:gd name="T39" fmla="*/ 2147483647 h 4524"/>
              <a:gd name="T40" fmla="*/ 2147483647 w 4656"/>
              <a:gd name="T41" fmla="*/ 2147483647 h 4524"/>
              <a:gd name="T42" fmla="*/ 0 w 4656"/>
              <a:gd name="T43" fmla="*/ 2147483647 h 4524"/>
              <a:gd name="T44" fmla="*/ 2147483647 w 4656"/>
              <a:gd name="T45" fmla="*/ 2147483647 h 4524"/>
              <a:gd name="T46" fmla="*/ 214748364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2147483647 h 4524"/>
              <a:gd name="T104" fmla="*/ 2147483647 w 4656"/>
              <a:gd name="T105" fmla="*/ 2147483647 h 4524"/>
              <a:gd name="T106" fmla="*/ 2147483647 w 4656"/>
              <a:gd name="T107" fmla="*/ 214748364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493" name="KSO_Shape"/>
          <p:cNvSpPr>
            <a:spLocks noChangeArrowheads="1"/>
          </p:cNvSpPr>
          <p:nvPr/>
        </p:nvSpPr>
        <p:spPr bwMode="auto">
          <a:xfrm>
            <a:off x="7002463" y="2138363"/>
            <a:ext cx="944562" cy="1201737"/>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494" name="KSO_Shape"/>
          <p:cNvSpPr>
            <a:spLocks noChangeArrowheads="1"/>
          </p:cNvSpPr>
          <p:nvPr/>
        </p:nvSpPr>
        <p:spPr bwMode="auto">
          <a:xfrm>
            <a:off x="4089400" y="2046288"/>
            <a:ext cx="1198563" cy="1200150"/>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2147483647 h 4408"/>
              <a:gd name="T20" fmla="*/ 2147483647 w 4408"/>
              <a:gd name="T21" fmla="*/ 2147483647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2147483647 w 4408"/>
              <a:gd name="T43" fmla="*/ 2147483647 h 4408"/>
              <a:gd name="T44" fmla="*/ 2147483647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495" name="文本框 30"/>
          <p:cNvSpPr>
            <a:spLocks noChangeArrowheads="1"/>
          </p:cNvSpPr>
          <p:nvPr/>
        </p:nvSpPr>
        <p:spPr bwMode="auto">
          <a:xfrm>
            <a:off x="1574800" y="5048250"/>
            <a:ext cx="1346200" cy="36988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96" name="文本框 31"/>
          <p:cNvSpPr>
            <a:spLocks noChangeArrowheads="1"/>
          </p:cNvSpPr>
          <p:nvPr/>
        </p:nvSpPr>
        <p:spPr bwMode="auto">
          <a:xfrm>
            <a:off x="4043363" y="5048250"/>
            <a:ext cx="1346200"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97" name="文本框 32"/>
          <p:cNvSpPr>
            <a:spLocks noChangeArrowheads="1"/>
          </p:cNvSpPr>
          <p:nvPr/>
        </p:nvSpPr>
        <p:spPr bwMode="auto">
          <a:xfrm>
            <a:off x="6804025" y="5048250"/>
            <a:ext cx="1346200" cy="369888"/>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98" name="文本框 33"/>
          <p:cNvSpPr>
            <a:spLocks noChangeArrowheads="1"/>
          </p:cNvSpPr>
          <p:nvPr/>
        </p:nvSpPr>
        <p:spPr bwMode="auto">
          <a:xfrm>
            <a:off x="9282113" y="5048250"/>
            <a:ext cx="1347787"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99" name="TextBox 15"/>
          <p:cNvSpPr>
            <a:spLocks noChangeArrowheads="1"/>
          </p:cNvSpPr>
          <p:nvPr/>
        </p:nvSpPr>
        <p:spPr bwMode="auto">
          <a:xfrm>
            <a:off x="12461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20500" name="TextBox 15"/>
          <p:cNvSpPr>
            <a:spLocks noChangeArrowheads="1"/>
          </p:cNvSpPr>
          <p:nvPr/>
        </p:nvSpPr>
        <p:spPr bwMode="auto">
          <a:xfrm>
            <a:off x="3698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20501" name="TextBox 15"/>
          <p:cNvSpPr>
            <a:spLocks noChangeArrowheads="1"/>
          </p:cNvSpPr>
          <p:nvPr/>
        </p:nvSpPr>
        <p:spPr bwMode="auto">
          <a:xfrm>
            <a:off x="64150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
        <p:nvSpPr>
          <p:cNvPr id="20502" name="TextBox 15"/>
          <p:cNvSpPr>
            <a:spLocks noChangeArrowheads="1"/>
          </p:cNvSpPr>
          <p:nvPr/>
        </p:nvSpPr>
        <p:spPr bwMode="auto">
          <a:xfrm>
            <a:off x="8905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7652"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7653"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4" name="组合 1"/>
          <p:cNvGrpSpPr>
            <a:grpSpLocks/>
          </p:cNvGrpSpPr>
          <p:nvPr/>
        </p:nvGrpSpPr>
        <p:grpSpPr bwMode="auto">
          <a:xfrm>
            <a:off x="879475" y="1617663"/>
            <a:ext cx="10071100" cy="5089525"/>
            <a:chOff x="0" y="0"/>
            <a:chExt cx="7767638" cy="3827463"/>
          </a:xfrm>
        </p:grpSpPr>
        <p:sp>
          <p:nvSpPr>
            <p:cNvPr id="27659" name="Freeform 4"/>
            <p:cNvSpPr>
              <a:spLocks noChangeArrowheads="1"/>
            </p:cNvSpPr>
            <p:nvPr/>
          </p:nvSpPr>
          <p:spPr bwMode="auto">
            <a:xfrm>
              <a:off x="3898900" y="2844800"/>
              <a:ext cx="276225" cy="273050"/>
            </a:xfrm>
            <a:custGeom>
              <a:avLst/>
              <a:gdLst>
                <a:gd name="T0" fmla="*/ 2147483647 w 144"/>
                <a:gd name="T1" fmla="*/ 2147483647 h 143"/>
                <a:gd name="T2" fmla="*/ 2147483647 w 144"/>
                <a:gd name="T3" fmla="*/ 2147483647 h 143"/>
                <a:gd name="T4" fmla="*/ 2147483647 w 144"/>
                <a:gd name="T5" fmla="*/ 2147483647 h 143"/>
                <a:gd name="T6" fmla="*/ 2147483647 w 144"/>
                <a:gd name="T7" fmla="*/ 2147483647 h 143"/>
                <a:gd name="T8" fmla="*/ 2147483647 w 144"/>
                <a:gd name="T9" fmla="*/ 2147483647 h 143"/>
                <a:gd name="T10" fmla="*/ 2147483647 w 144"/>
                <a:gd name="T11" fmla="*/ 2147483647 h 143"/>
                <a:gd name="T12" fmla="*/ 2147483647 w 144"/>
                <a:gd name="T13" fmla="*/ 2147483647 h 143"/>
                <a:gd name="T14" fmla="*/ 2147483647 w 144"/>
                <a:gd name="T15" fmla="*/ 2147483647 h 143"/>
                <a:gd name="T16" fmla="*/ 2147483647 w 144"/>
                <a:gd name="T17" fmla="*/ 2147483647 h 143"/>
                <a:gd name="T18" fmla="*/ 2147483647 w 144"/>
                <a:gd name="T19" fmla="*/ 2147483647 h 143"/>
                <a:gd name="T20" fmla="*/ 2147483647 w 144"/>
                <a:gd name="T21" fmla="*/ 2147483647 h 143"/>
                <a:gd name="T22" fmla="*/ 2147483647 w 144"/>
                <a:gd name="T23" fmla="*/ 2147483647 h 143"/>
                <a:gd name="T24" fmla="*/ 2147483647 w 144"/>
                <a:gd name="T25" fmla="*/ 2147483647 h 143"/>
                <a:gd name="T26" fmla="*/ 2147483647 w 144"/>
                <a:gd name="T27" fmla="*/ 2147483647 h 143"/>
                <a:gd name="T28" fmla="*/ 2147483647 w 144"/>
                <a:gd name="T29" fmla="*/ 2147483647 h 143"/>
                <a:gd name="T30" fmla="*/ 2147483647 w 144"/>
                <a:gd name="T31" fmla="*/ 2147483647 h 143"/>
                <a:gd name="T32" fmla="*/ 2147483647 w 144"/>
                <a:gd name="T33" fmla="*/ 2147483647 h 143"/>
                <a:gd name="T34" fmla="*/ 2147483647 w 144"/>
                <a:gd name="T35" fmla="*/ 2147483647 h 143"/>
                <a:gd name="T36" fmla="*/ 2147483647 w 144"/>
                <a:gd name="T37" fmla="*/ 2147483647 h 143"/>
                <a:gd name="T38" fmla="*/ 2147483647 w 144"/>
                <a:gd name="T39" fmla="*/ 2147483647 h 143"/>
                <a:gd name="T40" fmla="*/ 2147483647 w 144"/>
                <a:gd name="T41" fmla="*/ 2147483647 h 143"/>
                <a:gd name="T42" fmla="*/ 2147483647 w 144"/>
                <a:gd name="T43" fmla="*/ 0 h 143"/>
                <a:gd name="T44" fmla="*/ 2147483647 w 144"/>
                <a:gd name="T45" fmla="*/ 2147483647 h 143"/>
                <a:gd name="T46" fmla="*/ 2147483647 w 144"/>
                <a:gd name="T47" fmla="*/ 2147483647 h 143"/>
                <a:gd name="T48" fmla="*/ 2147483647 w 144"/>
                <a:gd name="T49" fmla="*/ 2147483647 h 143"/>
                <a:gd name="T50" fmla="*/ 2147483647 w 144"/>
                <a:gd name="T51" fmla="*/ 2147483647 h 143"/>
                <a:gd name="T52" fmla="*/ 2147483647 w 144"/>
                <a:gd name="T53" fmla="*/ 2147483647 h 143"/>
                <a:gd name="T54" fmla="*/ 2147483647 w 144"/>
                <a:gd name="T55" fmla="*/ 2147483647 h 143"/>
                <a:gd name="T56" fmla="*/ 2147483647 w 144"/>
                <a:gd name="T57" fmla="*/ 2147483647 h 143"/>
                <a:gd name="T58" fmla="*/ 2147483647 w 144"/>
                <a:gd name="T59" fmla="*/ 2147483647 h 143"/>
                <a:gd name="T60" fmla="*/ 2147483647 w 144"/>
                <a:gd name="T61" fmla="*/ 2147483647 h 143"/>
                <a:gd name="T62" fmla="*/ 2147483647 w 144"/>
                <a:gd name="T63" fmla="*/ 2147483647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0" name="Freeform 5"/>
            <p:cNvSpPr>
              <a:spLocks noChangeArrowheads="1"/>
            </p:cNvSpPr>
            <p:nvPr/>
          </p:nvSpPr>
          <p:spPr bwMode="auto">
            <a:xfrm>
              <a:off x="4175125" y="2813050"/>
              <a:ext cx="171450" cy="149225"/>
            </a:xfrm>
            <a:custGeom>
              <a:avLst/>
              <a:gdLst>
                <a:gd name="T0" fmla="*/ 2147483647 w 90"/>
                <a:gd name="T1" fmla="*/ 2147483647 h 78"/>
                <a:gd name="T2" fmla="*/ 2147483647 w 90"/>
                <a:gd name="T3" fmla="*/ 0 h 78"/>
                <a:gd name="T4" fmla="*/ 2147483647 w 90"/>
                <a:gd name="T5" fmla="*/ 0 h 78"/>
                <a:gd name="T6" fmla="*/ 2147483647 w 90"/>
                <a:gd name="T7" fmla="*/ 2147483647 h 78"/>
                <a:gd name="T8" fmla="*/ 2147483647 w 90"/>
                <a:gd name="T9" fmla="*/ 2147483647 h 78"/>
                <a:gd name="T10" fmla="*/ 2147483647 w 90"/>
                <a:gd name="T11" fmla="*/ 2147483647 h 78"/>
                <a:gd name="T12" fmla="*/ 2147483647 w 90"/>
                <a:gd name="T13" fmla="*/ 2147483647 h 78"/>
                <a:gd name="T14" fmla="*/ 0 w 90"/>
                <a:gd name="T15" fmla="*/ 2147483647 h 78"/>
                <a:gd name="T16" fmla="*/ 2147483647 w 90"/>
                <a:gd name="T17" fmla="*/ 2147483647 h 78"/>
                <a:gd name="T18" fmla="*/ 2147483647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147483647 h 78"/>
                <a:gd name="T28" fmla="*/ 2147483647 w 90"/>
                <a:gd name="T29" fmla="*/ 2147483647 h 78"/>
                <a:gd name="T30" fmla="*/ 2147483647 w 90"/>
                <a:gd name="T31" fmla="*/ 2147483647 h 78"/>
                <a:gd name="T32" fmla="*/ 2147483647 w 90"/>
                <a:gd name="T33" fmla="*/ 2147483647 h 78"/>
                <a:gd name="T34" fmla="*/ 2147483647 w 90"/>
                <a:gd name="T35" fmla="*/ 2147483647 h 78"/>
                <a:gd name="T36" fmla="*/ 2147483647 w 90"/>
                <a:gd name="T37" fmla="*/ 2147483647 h 78"/>
                <a:gd name="T38" fmla="*/ 2147483647 w 90"/>
                <a:gd name="T39" fmla="*/ 2147483647 h 78"/>
                <a:gd name="T40" fmla="*/ 2147483647 w 90"/>
                <a:gd name="T41" fmla="*/ 2147483647 h 78"/>
                <a:gd name="T42" fmla="*/ 2147483647 w 90"/>
                <a:gd name="T43" fmla="*/ 2147483647 h 78"/>
                <a:gd name="T44" fmla="*/ 2147483647 w 90"/>
                <a:gd name="T45" fmla="*/ 2147483647 h 78"/>
                <a:gd name="T46" fmla="*/ 2147483647 w 90"/>
                <a:gd name="T47" fmla="*/ 2147483647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1" name="Freeform 6"/>
            <p:cNvSpPr>
              <a:spLocks noChangeArrowheads="1"/>
            </p:cNvSpPr>
            <p:nvPr/>
          </p:nvSpPr>
          <p:spPr bwMode="auto">
            <a:xfrm>
              <a:off x="4065588" y="2862262"/>
              <a:ext cx="193675" cy="207963"/>
            </a:xfrm>
            <a:custGeom>
              <a:avLst/>
              <a:gdLst>
                <a:gd name="T0" fmla="*/ 2147483647 w 101"/>
                <a:gd name="T1" fmla="*/ 2147483647 h 109"/>
                <a:gd name="T2" fmla="*/ 2147483647 w 101"/>
                <a:gd name="T3" fmla="*/ 2147483647 h 109"/>
                <a:gd name="T4" fmla="*/ 2147483647 w 101"/>
                <a:gd name="T5" fmla="*/ 2147483647 h 109"/>
                <a:gd name="T6" fmla="*/ 2147483647 w 101"/>
                <a:gd name="T7" fmla="*/ 2147483647 h 109"/>
                <a:gd name="T8" fmla="*/ 2147483647 w 101"/>
                <a:gd name="T9" fmla="*/ 2147483647 h 109"/>
                <a:gd name="T10" fmla="*/ 2147483647 w 101"/>
                <a:gd name="T11" fmla="*/ 0 h 109"/>
                <a:gd name="T12" fmla="*/ 2147483647 w 101"/>
                <a:gd name="T13" fmla="*/ 2147483647 h 109"/>
                <a:gd name="T14" fmla="*/ 2147483647 w 101"/>
                <a:gd name="T15" fmla="*/ 2147483647 h 109"/>
                <a:gd name="T16" fmla="*/ 2147483647 w 101"/>
                <a:gd name="T17" fmla="*/ 2147483647 h 109"/>
                <a:gd name="T18" fmla="*/ 2147483647 w 101"/>
                <a:gd name="T19" fmla="*/ 2147483647 h 109"/>
                <a:gd name="T20" fmla="*/ 2147483647 w 101"/>
                <a:gd name="T21" fmla="*/ 2147483647 h 109"/>
                <a:gd name="T22" fmla="*/ 2147483647 w 101"/>
                <a:gd name="T23" fmla="*/ 2147483647 h 109"/>
                <a:gd name="T24" fmla="*/ 0 w 101"/>
                <a:gd name="T25" fmla="*/ 2147483647 h 109"/>
                <a:gd name="T26" fmla="*/ 0 w 101"/>
                <a:gd name="T27" fmla="*/ 2147483647 h 109"/>
                <a:gd name="T28" fmla="*/ 2147483647 w 101"/>
                <a:gd name="T29" fmla="*/ 2147483647 h 109"/>
                <a:gd name="T30" fmla="*/ 2147483647 w 101"/>
                <a:gd name="T31" fmla="*/ 2147483647 h 109"/>
                <a:gd name="T32" fmla="*/ 2147483647 w 101"/>
                <a:gd name="T33" fmla="*/ 2147483647 h 109"/>
                <a:gd name="T34" fmla="*/ 2147483647 w 101"/>
                <a:gd name="T35" fmla="*/ 2147483647 h 109"/>
                <a:gd name="T36" fmla="*/ 2147483647 w 101"/>
                <a:gd name="T37" fmla="*/ 2147483647 h 109"/>
                <a:gd name="T38" fmla="*/ 2147483647 w 101"/>
                <a:gd name="T39" fmla="*/ 2147483647 h 109"/>
                <a:gd name="T40" fmla="*/ 2147483647 w 101"/>
                <a:gd name="T41" fmla="*/ 2147483647 h 109"/>
                <a:gd name="T42" fmla="*/ 2147483647 w 101"/>
                <a:gd name="T43" fmla="*/ 2147483647 h 109"/>
                <a:gd name="T44" fmla="*/ 2147483647 w 101"/>
                <a:gd name="T45" fmla="*/ 2147483647 h 109"/>
                <a:gd name="T46" fmla="*/ 2147483647 w 101"/>
                <a:gd name="T47" fmla="*/ 2147483647 h 109"/>
                <a:gd name="T48" fmla="*/ 2147483647 w 101"/>
                <a:gd name="T49" fmla="*/ 2147483647 h 109"/>
                <a:gd name="T50" fmla="*/ 2147483647 w 101"/>
                <a:gd name="T51" fmla="*/ 2147483647 h 109"/>
                <a:gd name="T52" fmla="*/ 2147483647 w 101"/>
                <a:gd name="T53" fmla="*/ 2147483647 h 109"/>
                <a:gd name="T54" fmla="*/ 2147483647 w 101"/>
                <a:gd name="T55" fmla="*/ 2147483647 h 109"/>
                <a:gd name="T56" fmla="*/ 2147483647 w 101"/>
                <a:gd name="T57" fmla="*/ 2147483647 h 109"/>
                <a:gd name="T58" fmla="*/ 2147483647 w 101"/>
                <a:gd name="T59" fmla="*/ 2147483647 h 109"/>
                <a:gd name="T60" fmla="*/ 2147483647 w 101"/>
                <a:gd name="T61" fmla="*/ 2147483647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2" name="Freeform 7"/>
            <p:cNvSpPr>
              <a:spLocks noChangeArrowheads="1"/>
            </p:cNvSpPr>
            <p:nvPr/>
          </p:nvSpPr>
          <p:spPr bwMode="auto">
            <a:xfrm>
              <a:off x="4292600" y="3041650"/>
              <a:ext cx="30163" cy="36513"/>
            </a:xfrm>
            <a:custGeom>
              <a:avLst/>
              <a:gdLst>
                <a:gd name="T0" fmla="*/ 2147483647 w 15"/>
                <a:gd name="T1" fmla="*/ 0 h 19"/>
                <a:gd name="T2" fmla="*/ 0 w 15"/>
                <a:gd name="T3" fmla="*/ 2147483647 h 19"/>
                <a:gd name="T4" fmla="*/ 2147483647 w 15"/>
                <a:gd name="T5" fmla="*/ 2147483647 h 19"/>
                <a:gd name="T6" fmla="*/ 2147483647 w 15"/>
                <a:gd name="T7" fmla="*/ 2147483647 h 19"/>
                <a:gd name="T8" fmla="*/ 2147483647 w 15"/>
                <a:gd name="T9" fmla="*/ 2147483647 h 19"/>
                <a:gd name="T10" fmla="*/ 2147483647 w 15"/>
                <a:gd name="T11" fmla="*/ 2147483647 h 19"/>
                <a:gd name="T12" fmla="*/ 2147483647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3" name="Freeform 8"/>
            <p:cNvSpPr>
              <a:spLocks noChangeArrowheads="1"/>
            </p:cNvSpPr>
            <p:nvPr/>
          </p:nvSpPr>
          <p:spPr bwMode="auto">
            <a:xfrm>
              <a:off x="4214813" y="3101975"/>
              <a:ext cx="47625" cy="53975"/>
            </a:xfrm>
            <a:custGeom>
              <a:avLst/>
              <a:gdLst>
                <a:gd name="T0" fmla="*/ 2147483647 w 25"/>
                <a:gd name="T1" fmla="*/ 2147483647 h 28"/>
                <a:gd name="T2" fmla="*/ 2147483647 w 25"/>
                <a:gd name="T3" fmla="*/ 2147483647 h 28"/>
                <a:gd name="T4" fmla="*/ 0 w 25"/>
                <a:gd name="T5" fmla="*/ 2147483647 h 28"/>
                <a:gd name="T6" fmla="*/ 2147483647 w 25"/>
                <a:gd name="T7" fmla="*/ 2147483647 h 28"/>
                <a:gd name="T8" fmla="*/ 2147483647 w 25"/>
                <a:gd name="T9" fmla="*/ 2147483647 h 28"/>
                <a:gd name="T10" fmla="*/ 2147483647 w 25"/>
                <a:gd name="T11" fmla="*/ 2147483647 h 28"/>
                <a:gd name="T12" fmla="*/ 2147483647 w 25"/>
                <a:gd name="T13" fmla="*/ 2147483647 h 28"/>
                <a:gd name="T14" fmla="*/ 2147483647 w 25"/>
                <a:gd name="T15" fmla="*/ 2147483647 h 28"/>
                <a:gd name="T16" fmla="*/ 2147483647 w 25"/>
                <a:gd name="T17" fmla="*/ 2147483647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4" name="Freeform 9"/>
            <p:cNvSpPr>
              <a:spLocks noEditPoints="1" noChangeArrowheads="1"/>
            </p:cNvSpPr>
            <p:nvPr/>
          </p:nvSpPr>
          <p:spPr bwMode="auto">
            <a:xfrm>
              <a:off x="3992563" y="2954337"/>
              <a:ext cx="346075" cy="304800"/>
            </a:xfrm>
            <a:custGeom>
              <a:avLst/>
              <a:gdLst>
                <a:gd name="T0" fmla="*/ 2147483647 w 181"/>
                <a:gd name="T1" fmla="*/ 2147483647 h 159"/>
                <a:gd name="T2" fmla="*/ 2147483647 w 181"/>
                <a:gd name="T3" fmla="*/ 2147483647 h 159"/>
                <a:gd name="T4" fmla="*/ 2147483647 w 181"/>
                <a:gd name="T5" fmla="*/ 2147483647 h 159"/>
                <a:gd name="T6" fmla="*/ 2147483647 w 181"/>
                <a:gd name="T7" fmla="*/ 2147483647 h 159"/>
                <a:gd name="T8" fmla="*/ 2147483647 w 181"/>
                <a:gd name="T9" fmla="*/ 2147483647 h 159"/>
                <a:gd name="T10" fmla="*/ 2147483647 w 181"/>
                <a:gd name="T11" fmla="*/ 2147483647 h 159"/>
                <a:gd name="T12" fmla="*/ 2147483647 w 181"/>
                <a:gd name="T13" fmla="*/ 2147483647 h 159"/>
                <a:gd name="T14" fmla="*/ 2147483647 w 181"/>
                <a:gd name="T15" fmla="*/ 2147483647 h 159"/>
                <a:gd name="T16" fmla="*/ 2147483647 w 181"/>
                <a:gd name="T17" fmla="*/ 2147483647 h 159"/>
                <a:gd name="T18" fmla="*/ 2147483647 w 181"/>
                <a:gd name="T19" fmla="*/ 2147483647 h 159"/>
                <a:gd name="T20" fmla="*/ 2147483647 w 181"/>
                <a:gd name="T21" fmla="*/ 2147483647 h 159"/>
                <a:gd name="T22" fmla="*/ 2147483647 w 181"/>
                <a:gd name="T23" fmla="*/ 0 h 159"/>
                <a:gd name="T24" fmla="*/ 2147483647 w 181"/>
                <a:gd name="T25" fmla="*/ 2147483647 h 159"/>
                <a:gd name="T26" fmla="*/ 2147483647 w 181"/>
                <a:gd name="T27" fmla="*/ 2147483647 h 159"/>
                <a:gd name="T28" fmla="*/ 2147483647 w 181"/>
                <a:gd name="T29" fmla="*/ 2147483647 h 159"/>
                <a:gd name="T30" fmla="*/ 2147483647 w 181"/>
                <a:gd name="T31" fmla="*/ 2147483647 h 159"/>
                <a:gd name="T32" fmla="*/ 2147483647 w 181"/>
                <a:gd name="T33" fmla="*/ 2147483647 h 159"/>
                <a:gd name="T34" fmla="*/ 2147483647 w 181"/>
                <a:gd name="T35" fmla="*/ 2147483647 h 159"/>
                <a:gd name="T36" fmla="*/ 2147483647 w 181"/>
                <a:gd name="T37" fmla="*/ 2147483647 h 159"/>
                <a:gd name="T38" fmla="*/ 2147483647 w 181"/>
                <a:gd name="T39" fmla="*/ 2147483647 h 159"/>
                <a:gd name="T40" fmla="*/ 2147483647 w 181"/>
                <a:gd name="T41" fmla="*/ 2147483647 h 159"/>
                <a:gd name="T42" fmla="*/ 2147483647 w 181"/>
                <a:gd name="T43" fmla="*/ 2147483647 h 159"/>
                <a:gd name="T44" fmla="*/ 2147483647 w 181"/>
                <a:gd name="T45" fmla="*/ 2147483647 h 159"/>
                <a:gd name="T46" fmla="*/ 2147483647 w 181"/>
                <a:gd name="T47" fmla="*/ 2147483647 h 159"/>
                <a:gd name="T48" fmla="*/ 2147483647 w 181"/>
                <a:gd name="T49" fmla="*/ 2147483647 h 159"/>
                <a:gd name="T50" fmla="*/ 2147483647 w 181"/>
                <a:gd name="T51" fmla="*/ 2147483647 h 159"/>
                <a:gd name="T52" fmla="*/ 2147483647 w 181"/>
                <a:gd name="T53" fmla="*/ 2147483647 h 159"/>
                <a:gd name="T54" fmla="*/ 2147483647 w 181"/>
                <a:gd name="T55" fmla="*/ 2147483647 h 159"/>
                <a:gd name="T56" fmla="*/ 2147483647 w 181"/>
                <a:gd name="T57" fmla="*/ 2147483647 h 159"/>
                <a:gd name="T58" fmla="*/ 2147483647 w 181"/>
                <a:gd name="T59" fmla="*/ 2147483647 h 159"/>
                <a:gd name="T60" fmla="*/ 2147483647 w 181"/>
                <a:gd name="T61" fmla="*/ 2147483647 h 159"/>
                <a:gd name="T62" fmla="*/ 2147483647 w 181"/>
                <a:gd name="T63" fmla="*/ 2147483647 h 159"/>
                <a:gd name="T64" fmla="*/ 0 w 181"/>
                <a:gd name="T65" fmla="*/ 2147483647 h 159"/>
                <a:gd name="T66" fmla="*/ 2147483647 w 181"/>
                <a:gd name="T67" fmla="*/ 2147483647 h 159"/>
                <a:gd name="T68" fmla="*/ 2147483647 w 181"/>
                <a:gd name="T69" fmla="*/ 2147483647 h 159"/>
                <a:gd name="T70" fmla="*/ 2147483647 w 181"/>
                <a:gd name="T71" fmla="*/ 2147483647 h 159"/>
                <a:gd name="T72" fmla="*/ 2147483647 w 181"/>
                <a:gd name="T73" fmla="*/ 2147483647 h 159"/>
                <a:gd name="T74" fmla="*/ 2147483647 w 181"/>
                <a:gd name="T75" fmla="*/ 2147483647 h 159"/>
                <a:gd name="T76" fmla="*/ 2147483647 w 181"/>
                <a:gd name="T77" fmla="*/ 2147483647 h 159"/>
                <a:gd name="T78" fmla="*/ 2147483647 w 181"/>
                <a:gd name="T79" fmla="*/ 2147483647 h 159"/>
                <a:gd name="T80" fmla="*/ 2147483647 w 181"/>
                <a:gd name="T81" fmla="*/ 2147483647 h 159"/>
                <a:gd name="T82" fmla="*/ 2147483647 w 181"/>
                <a:gd name="T83" fmla="*/ 2147483647 h 159"/>
                <a:gd name="T84" fmla="*/ 2147483647 w 181"/>
                <a:gd name="T85" fmla="*/ 2147483647 h 159"/>
                <a:gd name="T86" fmla="*/ 2147483647 w 181"/>
                <a:gd name="T87" fmla="*/ 2147483647 h 159"/>
                <a:gd name="T88" fmla="*/ 2147483647 w 181"/>
                <a:gd name="T89" fmla="*/ 2147483647 h 159"/>
                <a:gd name="T90" fmla="*/ 2147483647 w 181"/>
                <a:gd name="T91" fmla="*/ 2147483647 h 159"/>
                <a:gd name="T92" fmla="*/ 2147483647 w 181"/>
                <a:gd name="T93" fmla="*/ 2147483647 h 159"/>
                <a:gd name="T94" fmla="*/ 2147483647 w 181"/>
                <a:gd name="T95" fmla="*/ 2147483647 h 159"/>
                <a:gd name="T96" fmla="*/ 2147483647 w 181"/>
                <a:gd name="T97" fmla="*/ 2147483647 h 159"/>
                <a:gd name="T98" fmla="*/ 2147483647 w 181"/>
                <a:gd name="T99" fmla="*/ 2147483647 h 159"/>
                <a:gd name="T100" fmla="*/ 2147483647 w 181"/>
                <a:gd name="T101" fmla="*/ 2147483647 h 159"/>
                <a:gd name="T102" fmla="*/ 2147483647 w 181"/>
                <a:gd name="T103" fmla="*/ 2147483647 h 159"/>
                <a:gd name="T104" fmla="*/ 2147483647 w 181"/>
                <a:gd name="T105" fmla="*/ 2147483647 h 159"/>
                <a:gd name="T106" fmla="*/ 2147483647 w 181"/>
                <a:gd name="T107" fmla="*/ 2147483647 h 159"/>
                <a:gd name="T108" fmla="*/ 2147483647 w 181"/>
                <a:gd name="T109" fmla="*/ 2147483647 h 159"/>
                <a:gd name="T110" fmla="*/ 2147483647 w 181"/>
                <a:gd name="T111" fmla="*/ 2147483647 h 159"/>
                <a:gd name="T112" fmla="*/ 2147483647 w 181"/>
                <a:gd name="T113" fmla="*/ 2147483647 h 159"/>
                <a:gd name="T114" fmla="*/ 2147483647 w 181"/>
                <a:gd name="T115" fmla="*/ 2147483647 h 159"/>
                <a:gd name="T116" fmla="*/ 2147483647 w 181"/>
                <a:gd name="T117" fmla="*/ 2147483647 h 159"/>
                <a:gd name="T118" fmla="*/ 2147483647 w 181"/>
                <a:gd name="T119" fmla="*/ 2147483647 h 159"/>
                <a:gd name="T120" fmla="*/ 2147483647 w 181"/>
                <a:gd name="T121" fmla="*/ 2147483647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5" name="Freeform 10"/>
            <p:cNvSpPr>
              <a:spLocks noChangeArrowheads="1"/>
            </p:cNvSpPr>
            <p:nvPr/>
          </p:nvSpPr>
          <p:spPr bwMode="auto">
            <a:xfrm>
              <a:off x="3898900" y="2597150"/>
              <a:ext cx="252413" cy="268288"/>
            </a:xfrm>
            <a:custGeom>
              <a:avLst/>
              <a:gdLst>
                <a:gd name="T0" fmla="*/ 2147483647 w 132"/>
                <a:gd name="T1" fmla="*/ 2147483647 h 140"/>
                <a:gd name="T2" fmla="*/ 2147483647 w 132"/>
                <a:gd name="T3" fmla="*/ 2147483647 h 140"/>
                <a:gd name="T4" fmla="*/ 2147483647 w 132"/>
                <a:gd name="T5" fmla="*/ 2147483647 h 140"/>
                <a:gd name="T6" fmla="*/ 2147483647 w 132"/>
                <a:gd name="T7" fmla="*/ 2147483647 h 140"/>
                <a:gd name="T8" fmla="*/ 2147483647 w 132"/>
                <a:gd name="T9" fmla="*/ 2147483647 h 140"/>
                <a:gd name="T10" fmla="*/ 2147483647 w 132"/>
                <a:gd name="T11" fmla="*/ 2147483647 h 140"/>
                <a:gd name="T12" fmla="*/ 2147483647 w 132"/>
                <a:gd name="T13" fmla="*/ 2147483647 h 140"/>
                <a:gd name="T14" fmla="*/ 2147483647 w 132"/>
                <a:gd name="T15" fmla="*/ 2147483647 h 140"/>
                <a:gd name="T16" fmla="*/ 2147483647 w 132"/>
                <a:gd name="T17" fmla="*/ 2147483647 h 140"/>
                <a:gd name="T18" fmla="*/ 2147483647 w 132"/>
                <a:gd name="T19" fmla="*/ 2147483647 h 140"/>
                <a:gd name="T20" fmla="*/ 2147483647 w 132"/>
                <a:gd name="T21" fmla="*/ 2147483647 h 140"/>
                <a:gd name="T22" fmla="*/ 2147483647 w 132"/>
                <a:gd name="T23" fmla="*/ 2147483647 h 140"/>
                <a:gd name="T24" fmla="*/ 2147483647 w 132"/>
                <a:gd name="T25" fmla="*/ 2147483647 h 140"/>
                <a:gd name="T26" fmla="*/ 2147483647 w 132"/>
                <a:gd name="T27" fmla="*/ 2147483647 h 140"/>
                <a:gd name="T28" fmla="*/ 2147483647 w 132"/>
                <a:gd name="T29" fmla="*/ 2147483647 h 140"/>
                <a:gd name="T30" fmla="*/ 2147483647 w 132"/>
                <a:gd name="T31" fmla="*/ 2147483647 h 140"/>
                <a:gd name="T32" fmla="*/ 2147483647 w 132"/>
                <a:gd name="T33" fmla="*/ 2147483647 h 140"/>
                <a:gd name="T34" fmla="*/ 2147483647 w 132"/>
                <a:gd name="T35" fmla="*/ 2147483647 h 140"/>
                <a:gd name="T36" fmla="*/ 2147483647 w 132"/>
                <a:gd name="T37" fmla="*/ 2147483647 h 140"/>
                <a:gd name="T38" fmla="*/ 2147483647 w 132"/>
                <a:gd name="T39" fmla="*/ 2147483647 h 140"/>
                <a:gd name="T40" fmla="*/ 2147483647 w 132"/>
                <a:gd name="T41" fmla="*/ 2147483647 h 140"/>
                <a:gd name="T42" fmla="*/ 2147483647 w 132"/>
                <a:gd name="T43" fmla="*/ 2147483647 h 140"/>
                <a:gd name="T44" fmla="*/ 2147483647 w 132"/>
                <a:gd name="T45" fmla="*/ 2147483647 h 140"/>
                <a:gd name="T46" fmla="*/ 2147483647 w 132"/>
                <a:gd name="T47" fmla="*/ 2147483647 h 140"/>
                <a:gd name="T48" fmla="*/ 2147483647 w 132"/>
                <a:gd name="T49" fmla="*/ 2147483647 h 140"/>
                <a:gd name="T50" fmla="*/ 2147483647 w 132"/>
                <a:gd name="T51" fmla="*/ 2147483647 h 140"/>
                <a:gd name="T52" fmla="*/ 2147483647 w 132"/>
                <a:gd name="T53" fmla="*/ 2147483647 h 140"/>
                <a:gd name="T54" fmla="*/ 2147483647 w 132"/>
                <a:gd name="T55" fmla="*/ 2147483647 h 140"/>
                <a:gd name="T56" fmla="*/ 2147483647 w 132"/>
                <a:gd name="T57" fmla="*/ 2147483647 h 140"/>
                <a:gd name="T58" fmla="*/ 2147483647 w 132"/>
                <a:gd name="T59" fmla="*/ 2147483647 h 140"/>
                <a:gd name="T60" fmla="*/ 2147483647 w 132"/>
                <a:gd name="T61" fmla="*/ 2147483647 h 140"/>
                <a:gd name="T62" fmla="*/ 2147483647 w 132"/>
                <a:gd name="T63" fmla="*/ 2147483647 h 140"/>
                <a:gd name="T64" fmla="*/ 2147483647 w 132"/>
                <a:gd name="T65" fmla="*/ 2147483647 h 140"/>
                <a:gd name="T66" fmla="*/ 2147483647 w 132"/>
                <a:gd name="T67" fmla="*/ 2147483647 h 140"/>
                <a:gd name="T68" fmla="*/ 2147483647 w 132"/>
                <a:gd name="T69" fmla="*/ 2147483647 h 140"/>
                <a:gd name="T70" fmla="*/ 2147483647 w 132"/>
                <a:gd name="T71" fmla="*/ 2147483647 h 140"/>
                <a:gd name="T72" fmla="*/ 2147483647 w 132"/>
                <a:gd name="T73" fmla="*/ 2147483647 h 140"/>
                <a:gd name="T74" fmla="*/ 2147483647 w 132"/>
                <a:gd name="T75" fmla="*/ 2147483647 h 140"/>
                <a:gd name="T76" fmla="*/ 2147483647 w 132"/>
                <a:gd name="T77" fmla="*/ 2147483647 h 140"/>
                <a:gd name="T78" fmla="*/ 2147483647 w 132"/>
                <a:gd name="T79" fmla="*/ 2147483647 h 140"/>
                <a:gd name="T80" fmla="*/ 2147483647 w 132"/>
                <a:gd name="T81" fmla="*/ 2147483647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6" name="Freeform 11"/>
            <p:cNvSpPr>
              <a:spLocks noChangeArrowheads="1"/>
            </p:cNvSpPr>
            <p:nvPr/>
          </p:nvSpPr>
          <p:spPr bwMode="auto">
            <a:xfrm>
              <a:off x="4108450" y="2647950"/>
              <a:ext cx="247650" cy="219075"/>
            </a:xfrm>
            <a:custGeom>
              <a:avLst/>
              <a:gdLst>
                <a:gd name="T0" fmla="*/ 2147483647 w 130"/>
                <a:gd name="T1" fmla="*/ 2147483647 h 115"/>
                <a:gd name="T2" fmla="*/ 2147483647 w 130"/>
                <a:gd name="T3" fmla="*/ 0 h 115"/>
                <a:gd name="T4" fmla="*/ 2147483647 w 130"/>
                <a:gd name="T5" fmla="*/ 2147483647 h 115"/>
                <a:gd name="T6" fmla="*/ 2147483647 w 130"/>
                <a:gd name="T7" fmla="*/ 2147483647 h 115"/>
                <a:gd name="T8" fmla="*/ 2147483647 w 130"/>
                <a:gd name="T9" fmla="*/ 2147483647 h 115"/>
                <a:gd name="T10" fmla="*/ 2147483647 w 130"/>
                <a:gd name="T11" fmla="*/ 2147483647 h 115"/>
                <a:gd name="T12" fmla="*/ 2147483647 w 130"/>
                <a:gd name="T13" fmla="*/ 2147483647 h 115"/>
                <a:gd name="T14" fmla="*/ 2147483647 w 130"/>
                <a:gd name="T15" fmla="*/ 2147483647 h 115"/>
                <a:gd name="T16" fmla="*/ 2147483647 w 130"/>
                <a:gd name="T17" fmla="*/ 2147483647 h 115"/>
                <a:gd name="T18" fmla="*/ 2147483647 w 130"/>
                <a:gd name="T19" fmla="*/ 2147483647 h 115"/>
                <a:gd name="T20" fmla="*/ 2147483647 w 130"/>
                <a:gd name="T21" fmla="*/ 2147483647 h 115"/>
                <a:gd name="T22" fmla="*/ 2147483647 w 130"/>
                <a:gd name="T23" fmla="*/ 2147483647 h 115"/>
                <a:gd name="T24" fmla="*/ 2147483647 w 130"/>
                <a:gd name="T25" fmla="*/ 2147483647 h 115"/>
                <a:gd name="T26" fmla="*/ 2147483647 w 130"/>
                <a:gd name="T27" fmla="*/ 2147483647 h 115"/>
                <a:gd name="T28" fmla="*/ 2147483647 w 130"/>
                <a:gd name="T29" fmla="*/ 2147483647 h 115"/>
                <a:gd name="T30" fmla="*/ 2147483647 w 130"/>
                <a:gd name="T31" fmla="*/ 2147483647 h 115"/>
                <a:gd name="T32" fmla="*/ 2147483647 w 130"/>
                <a:gd name="T33" fmla="*/ 2147483647 h 115"/>
                <a:gd name="T34" fmla="*/ 2147483647 w 130"/>
                <a:gd name="T35" fmla="*/ 2147483647 h 115"/>
                <a:gd name="T36" fmla="*/ 2147483647 w 130"/>
                <a:gd name="T37" fmla="*/ 2147483647 h 115"/>
                <a:gd name="T38" fmla="*/ 2147483647 w 130"/>
                <a:gd name="T39" fmla="*/ 2147483647 h 115"/>
                <a:gd name="T40" fmla="*/ 2147483647 w 130"/>
                <a:gd name="T41" fmla="*/ 2147483647 h 115"/>
                <a:gd name="T42" fmla="*/ 2147483647 w 130"/>
                <a:gd name="T43" fmla="*/ 2147483647 h 115"/>
                <a:gd name="T44" fmla="*/ 2147483647 w 130"/>
                <a:gd name="T45" fmla="*/ 2147483647 h 115"/>
                <a:gd name="T46" fmla="*/ 2147483647 w 130"/>
                <a:gd name="T47" fmla="*/ 2147483647 h 115"/>
                <a:gd name="T48" fmla="*/ 2147483647 w 130"/>
                <a:gd name="T49" fmla="*/ 2147483647 h 115"/>
                <a:gd name="T50" fmla="*/ 0 w 130"/>
                <a:gd name="T51" fmla="*/ 2147483647 h 115"/>
                <a:gd name="T52" fmla="*/ 2147483647 w 130"/>
                <a:gd name="T53" fmla="*/ 2147483647 h 115"/>
                <a:gd name="T54" fmla="*/ 2147483647 w 130"/>
                <a:gd name="T55" fmla="*/ 2147483647 h 115"/>
                <a:gd name="T56" fmla="*/ 2147483647 w 130"/>
                <a:gd name="T57" fmla="*/ 2147483647 h 115"/>
                <a:gd name="T58" fmla="*/ 2147483647 w 130"/>
                <a:gd name="T59" fmla="*/ 2147483647 h 115"/>
                <a:gd name="T60" fmla="*/ 2147483647 w 130"/>
                <a:gd name="T61" fmla="*/ 2147483647 h 115"/>
                <a:gd name="T62" fmla="*/ 2147483647 w 130"/>
                <a:gd name="T63" fmla="*/ 2147483647 h 115"/>
                <a:gd name="T64" fmla="*/ 2147483647 w 130"/>
                <a:gd name="T65" fmla="*/ 2147483647 h 115"/>
                <a:gd name="T66" fmla="*/ 2147483647 w 130"/>
                <a:gd name="T67" fmla="*/ 2147483647 h 115"/>
                <a:gd name="T68" fmla="*/ 2147483647 w 130"/>
                <a:gd name="T69" fmla="*/ 2147483647 h 115"/>
                <a:gd name="T70" fmla="*/ 2147483647 w 130"/>
                <a:gd name="T71" fmla="*/ 2147483647 h 115"/>
                <a:gd name="T72" fmla="*/ 2147483647 w 130"/>
                <a:gd name="T73" fmla="*/ 2147483647 h 115"/>
                <a:gd name="T74" fmla="*/ 2147483647 w 130"/>
                <a:gd name="T75" fmla="*/ 2147483647 h 115"/>
                <a:gd name="T76" fmla="*/ 2147483647 w 130"/>
                <a:gd name="T77" fmla="*/ 2147483647 h 115"/>
                <a:gd name="T78" fmla="*/ 2147483647 w 130"/>
                <a:gd name="T79" fmla="*/ 2147483647 h 115"/>
                <a:gd name="T80" fmla="*/ 2147483647 w 130"/>
                <a:gd name="T81" fmla="*/ 2147483647 h 115"/>
                <a:gd name="T82" fmla="*/ 2147483647 w 130"/>
                <a:gd name="T83" fmla="*/ 2147483647 h 115"/>
                <a:gd name="T84" fmla="*/ 2147483647 w 130"/>
                <a:gd name="T85" fmla="*/ 2147483647 h 115"/>
                <a:gd name="T86" fmla="*/ 2147483647 w 130"/>
                <a:gd name="T87" fmla="*/ 2147483647 h 115"/>
                <a:gd name="T88" fmla="*/ 2147483647 w 130"/>
                <a:gd name="T89" fmla="*/ 2147483647 h 115"/>
                <a:gd name="T90" fmla="*/ 2147483647 w 130"/>
                <a:gd name="T91" fmla="*/ 2147483647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7" name="Freeform 12"/>
            <p:cNvSpPr>
              <a:spLocks noChangeArrowheads="1"/>
            </p:cNvSpPr>
            <p:nvPr/>
          </p:nvSpPr>
          <p:spPr bwMode="auto">
            <a:xfrm>
              <a:off x="4254500" y="2492375"/>
              <a:ext cx="42863" cy="38100"/>
            </a:xfrm>
            <a:custGeom>
              <a:avLst/>
              <a:gdLst>
                <a:gd name="T0" fmla="*/ 2147483647 w 22"/>
                <a:gd name="T1" fmla="*/ 0 h 20"/>
                <a:gd name="T2" fmla="*/ 2147483647 w 22"/>
                <a:gd name="T3" fmla="*/ 2147483647 h 20"/>
                <a:gd name="T4" fmla="*/ 2147483647 w 22"/>
                <a:gd name="T5" fmla="*/ 2147483647 h 20"/>
                <a:gd name="T6" fmla="*/ 2147483647 w 22"/>
                <a:gd name="T7" fmla="*/ 2147483647 h 20"/>
                <a:gd name="T8" fmla="*/ 2147483647 w 22"/>
                <a:gd name="T9" fmla="*/ 2147483647 h 20"/>
                <a:gd name="T10" fmla="*/ 0 w 22"/>
                <a:gd name="T11" fmla="*/ 2147483647 h 20"/>
                <a:gd name="T12" fmla="*/ 2147483647 w 22"/>
                <a:gd name="T13" fmla="*/ 2147483647 h 20"/>
                <a:gd name="T14" fmla="*/ 2147483647 w 22"/>
                <a:gd name="T15" fmla="*/ 2147483647 h 20"/>
                <a:gd name="T16" fmla="*/ 2147483647 w 22"/>
                <a:gd name="T17" fmla="*/ 2147483647 h 20"/>
                <a:gd name="T18" fmla="*/ 2147483647 w 22"/>
                <a:gd name="T19" fmla="*/ 2147483647 h 20"/>
                <a:gd name="T20" fmla="*/ 2147483647 w 22"/>
                <a:gd name="T21" fmla="*/ 2147483647 h 20"/>
                <a:gd name="T22" fmla="*/ 2147483647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8" name="Freeform 13"/>
            <p:cNvSpPr>
              <a:spLocks noChangeArrowheads="1"/>
            </p:cNvSpPr>
            <p:nvPr/>
          </p:nvSpPr>
          <p:spPr bwMode="auto">
            <a:xfrm>
              <a:off x="4514850" y="2205037"/>
              <a:ext cx="223838" cy="298450"/>
            </a:xfrm>
            <a:custGeom>
              <a:avLst/>
              <a:gdLst>
                <a:gd name="T0" fmla="*/ 2147483647 w 117"/>
                <a:gd name="T1" fmla="*/ 2147483647 h 157"/>
                <a:gd name="T2" fmla="*/ 2147483647 w 117"/>
                <a:gd name="T3" fmla="*/ 2147483647 h 157"/>
                <a:gd name="T4" fmla="*/ 2147483647 w 117"/>
                <a:gd name="T5" fmla="*/ 2147483647 h 157"/>
                <a:gd name="T6" fmla="*/ 2147483647 w 117"/>
                <a:gd name="T7" fmla="*/ 2147483647 h 157"/>
                <a:gd name="T8" fmla="*/ 2147483647 w 117"/>
                <a:gd name="T9" fmla="*/ 2147483647 h 157"/>
                <a:gd name="T10" fmla="*/ 2147483647 w 117"/>
                <a:gd name="T11" fmla="*/ 2147483647 h 157"/>
                <a:gd name="T12" fmla="*/ 2147483647 w 117"/>
                <a:gd name="T13" fmla="*/ 2147483647 h 157"/>
                <a:gd name="T14" fmla="*/ 2147483647 w 117"/>
                <a:gd name="T15" fmla="*/ 2147483647 h 157"/>
                <a:gd name="T16" fmla="*/ 2147483647 w 117"/>
                <a:gd name="T17" fmla="*/ 2147483647 h 157"/>
                <a:gd name="T18" fmla="*/ 2147483647 w 117"/>
                <a:gd name="T19" fmla="*/ 2147483647 h 157"/>
                <a:gd name="T20" fmla="*/ 0 w 117"/>
                <a:gd name="T21" fmla="*/ 2147483647 h 157"/>
                <a:gd name="T22" fmla="*/ 2147483647 w 117"/>
                <a:gd name="T23" fmla="*/ 2147483647 h 157"/>
                <a:gd name="T24" fmla="*/ 2147483647 w 117"/>
                <a:gd name="T25" fmla="*/ 2147483647 h 157"/>
                <a:gd name="T26" fmla="*/ 2147483647 w 117"/>
                <a:gd name="T27" fmla="*/ 2147483647 h 157"/>
                <a:gd name="T28" fmla="*/ 2147483647 w 117"/>
                <a:gd name="T29" fmla="*/ 2147483647 h 157"/>
                <a:gd name="T30" fmla="*/ 2147483647 w 117"/>
                <a:gd name="T31" fmla="*/ 2147483647 h 157"/>
                <a:gd name="T32" fmla="*/ 2147483647 w 117"/>
                <a:gd name="T33" fmla="*/ 2147483647 h 157"/>
                <a:gd name="T34" fmla="*/ 2147483647 w 117"/>
                <a:gd name="T35" fmla="*/ 2147483647 h 157"/>
                <a:gd name="T36" fmla="*/ 2147483647 w 117"/>
                <a:gd name="T37" fmla="*/ 2147483647 h 157"/>
                <a:gd name="T38" fmla="*/ 2147483647 w 117"/>
                <a:gd name="T39" fmla="*/ 2147483647 h 157"/>
                <a:gd name="T40" fmla="*/ 2147483647 w 117"/>
                <a:gd name="T41" fmla="*/ 2147483647 h 157"/>
                <a:gd name="T42" fmla="*/ 2147483647 w 117"/>
                <a:gd name="T43" fmla="*/ 2147483647 h 157"/>
                <a:gd name="T44" fmla="*/ 2147483647 w 117"/>
                <a:gd name="T45" fmla="*/ 2147483647 h 157"/>
                <a:gd name="T46" fmla="*/ 2147483647 w 117"/>
                <a:gd name="T47" fmla="*/ 2147483647 h 157"/>
                <a:gd name="T48" fmla="*/ 2147483647 w 117"/>
                <a:gd name="T49" fmla="*/ 2147483647 h 157"/>
                <a:gd name="T50" fmla="*/ 2147483647 w 117"/>
                <a:gd name="T51" fmla="*/ 2147483647 h 157"/>
                <a:gd name="T52" fmla="*/ 2147483647 w 117"/>
                <a:gd name="T53" fmla="*/ 2147483647 h 157"/>
                <a:gd name="T54" fmla="*/ 2147483647 w 117"/>
                <a:gd name="T55" fmla="*/ 2147483647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69" name="Freeform 14"/>
            <p:cNvSpPr>
              <a:spLocks noChangeArrowheads="1"/>
            </p:cNvSpPr>
            <p:nvPr/>
          </p:nvSpPr>
          <p:spPr bwMode="auto">
            <a:xfrm>
              <a:off x="3363913" y="1655762"/>
              <a:ext cx="260350" cy="206375"/>
            </a:xfrm>
            <a:custGeom>
              <a:avLst/>
              <a:gdLst>
                <a:gd name="T0" fmla="*/ 2147483647 w 136"/>
                <a:gd name="T1" fmla="*/ 2147483647 h 108"/>
                <a:gd name="T2" fmla="*/ 2147483647 w 136"/>
                <a:gd name="T3" fmla="*/ 2147483647 h 108"/>
                <a:gd name="T4" fmla="*/ 2147483647 w 136"/>
                <a:gd name="T5" fmla="*/ 2147483647 h 108"/>
                <a:gd name="T6" fmla="*/ 2147483647 w 136"/>
                <a:gd name="T7" fmla="*/ 2147483647 h 108"/>
                <a:gd name="T8" fmla="*/ 2147483647 w 136"/>
                <a:gd name="T9" fmla="*/ 2147483647 h 108"/>
                <a:gd name="T10" fmla="*/ 2147483647 w 136"/>
                <a:gd name="T11" fmla="*/ 2147483647 h 108"/>
                <a:gd name="T12" fmla="*/ 2147483647 w 136"/>
                <a:gd name="T13" fmla="*/ 2147483647 h 108"/>
                <a:gd name="T14" fmla="*/ 2147483647 w 136"/>
                <a:gd name="T15" fmla="*/ 2147483647 h 108"/>
                <a:gd name="T16" fmla="*/ 2147483647 w 136"/>
                <a:gd name="T17" fmla="*/ 2147483647 h 108"/>
                <a:gd name="T18" fmla="*/ 2147483647 w 136"/>
                <a:gd name="T19" fmla="*/ 2147483647 h 108"/>
                <a:gd name="T20" fmla="*/ 2147483647 w 136"/>
                <a:gd name="T21" fmla="*/ 2147483647 h 108"/>
                <a:gd name="T22" fmla="*/ 2147483647 w 136"/>
                <a:gd name="T23" fmla="*/ 2147483647 h 108"/>
                <a:gd name="T24" fmla="*/ 2147483647 w 136"/>
                <a:gd name="T25" fmla="*/ 2147483647 h 108"/>
                <a:gd name="T26" fmla="*/ 2147483647 w 136"/>
                <a:gd name="T27" fmla="*/ 2147483647 h 108"/>
                <a:gd name="T28" fmla="*/ 2147483647 w 136"/>
                <a:gd name="T29" fmla="*/ 2147483647 h 108"/>
                <a:gd name="T30" fmla="*/ 2147483647 w 136"/>
                <a:gd name="T31" fmla="*/ 2147483647 h 108"/>
                <a:gd name="T32" fmla="*/ 2147483647 w 136"/>
                <a:gd name="T33" fmla="*/ 2147483647 h 108"/>
                <a:gd name="T34" fmla="*/ 2147483647 w 136"/>
                <a:gd name="T35" fmla="*/ 2147483647 h 108"/>
                <a:gd name="T36" fmla="*/ 2147483647 w 136"/>
                <a:gd name="T37" fmla="*/ 2147483647 h 108"/>
                <a:gd name="T38" fmla="*/ 2147483647 w 136"/>
                <a:gd name="T39" fmla="*/ 2147483647 h 108"/>
                <a:gd name="T40" fmla="*/ 2147483647 w 136"/>
                <a:gd name="T41" fmla="*/ 2147483647 h 108"/>
                <a:gd name="T42" fmla="*/ 2147483647 w 136"/>
                <a:gd name="T43" fmla="*/ 2147483647 h 108"/>
                <a:gd name="T44" fmla="*/ 2147483647 w 136"/>
                <a:gd name="T45" fmla="*/ 2147483647 h 108"/>
                <a:gd name="T46" fmla="*/ 2147483647 w 136"/>
                <a:gd name="T47" fmla="*/ 2147483647 h 108"/>
                <a:gd name="T48" fmla="*/ 2147483647 w 136"/>
                <a:gd name="T49" fmla="*/ 2147483647 h 108"/>
                <a:gd name="T50" fmla="*/ 2147483647 w 136"/>
                <a:gd name="T51" fmla="*/ 2147483647 h 108"/>
                <a:gd name="T52" fmla="*/ 2147483647 w 136"/>
                <a:gd name="T53" fmla="*/ 2147483647 h 108"/>
                <a:gd name="T54" fmla="*/ 0 w 136"/>
                <a:gd name="T55" fmla="*/ 2147483647 h 108"/>
                <a:gd name="T56" fmla="*/ 2147483647 w 136"/>
                <a:gd name="T57" fmla="*/ 2147483647 h 108"/>
                <a:gd name="T58" fmla="*/ 2147483647 w 136"/>
                <a:gd name="T59" fmla="*/ 2147483647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0" name="Freeform 15"/>
            <p:cNvSpPr>
              <a:spLocks noChangeArrowheads="1"/>
            </p:cNvSpPr>
            <p:nvPr/>
          </p:nvSpPr>
          <p:spPr bwMode="auto">
            <a:xfrm>
              <a:off x="3805238" y="1619250"/>
              <a:ext cx="93663" cy="174625"/>
            </a:xfrm>
            <a:custGeom>
              <a:avLst/>
              <a:gdLst>
                <a:gd name="T0" fmla="*/ 2147483647 w 49"/>
                <a:gd name="T1" fmla="*/ 2147483647 h 91"/>
                <a:gd name="T2" fmla="*/ 2147483647 w 49"/>
                <a:gd name="T3" fmla="*/ 2147483647 h 91"/>
                <a:gd name="T4" fmla="*/ 2147483647 w 49"/>
                <a:gd name="T5" fmla="*/ 2147483647 h 91"/>
                <a:gd name="T6" fmla="*/ 2147483647 w 49"/>
                <a:gd name="T7" fmla="*/ 2147483647 h 91"/>
                <a:gd name="T8" fmla="*/ 2147483647 w 49"/>
                <a:gd name="T9" fmla="*/ 2147483647 h 91"/>
                <a:gd name="T10" fmla="*/ 2147483647 w 49"/>
                <a:gd name="T11" fmla="*/ 2147483647 h 91"/>
                <a:gd name="T12" fmla="*/ 2147483647 w 49"/>
                <a:gd name="T13" fmla="*/ 2147483647 h 91"/>
                <a:gd name="T14" fmla="*/ 2147483647 w 49"/>
                <a:gd name="T15" fmla="*/ 2147483647 h 91"/>
                <a:gd name="T16" fmla="*/ 2147483647 w 49"/>
                <a:gd name="T17" fmla="*/ 2147483647 h 91"/>
                <a:gd name="T18" fmla="*/ 2147483647 w 49"/>
                <a:gd name="T19" fmla="*/ 2147483647 h 91"/>
                <a:gd name="T20" fmla="*/ 2147483647 w 49"/>
                <a:gd name="T21" fmla="*/ 2147483647 h 91"/>
                <a:gd name="T22" fmla="*/ 2147483647 w 49"/>
                <a:gd name="T23" fmla="*/ 2147483647 h 91"/>
                <a:gd name="T24" fmla="*/ 2147483647 w 49"/>
                <a:gd name="T25" fmla="*/ 2147483647 h 91"/>
                <a:gd name="T26" fmla="*/ 2147483647 w 49"/>
                <a:gd name="T27" fmla="*/ 2147483647 h 91"/>
                <a:gd name="T28" fmla="*/ 2147483647 w 49"/>
                <a:gd name="T29" fmla="*/ 2147483647 h 91"/>
                <a:gd name="T30" fmla="*/ 2147483647 w 49"/>
                <a:gd name="T31" fmla="*/ 2147483647 h 91"/>
                <a:gd name="T32" fmla="*/ 2147483647 w 49"/>
                <a:gd name="T33" fmla="*/ 2147483647 h 91"/>
                <a:gd name="T34" fmla="*/ 2147483647 w 49"/>
                <a:gd name="T35" fmla="*/ 2147483647 h 91"/>
                <a:gd name="T36" fmla="*/ 2147483647 w 49"/>
                <a:gd name="T37" fmla="*/ 2147483647 h 91"/>
                <a:gd name="T38" fmla="*/ 2147483647 w 49"/>
                <a:gd name="T39" fmla="*/ 2147483647 h 91"/>
                <a:gd name="T40" fmla="*/ 2147483647 w 49"/>
                <a:gd name="T41" fmla="*/ 2147483647 h 91"/>
                <a:gd name="T42" fmla="*/ 2147483647 w 49"/>
                <a:gd name="T43" fmla="*/ 2147483647 h 91"/>
                <a:gd name="T44" fmla="*/ 2147483647 w 49"/>
                <a:gd name="T45" fmla="*/ 2147483647 h 91"/>
                <a:gd name="T46" fmla="*/ 2147483647 w 49"/>
                <a:gd name="T47" fmla="*/ 2147483647 h 91"/>
                <a:gd name="T48" fmla="*/ 2147483647 w 49"/>
                <a:gd name="T49" fmla="*/ 2147483647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1" name="Freeform 16"/>
            <p:cNvSpPr>
              <a:spLocks noChangeArrowheads="1"/>
            </p:cNvSpPr>
            <p:nvPr/>
          </p:nvSpPr>
          <p:spPr bwMode="auto">
            <a:xfrm>
              <a:off x="3457575" y="1625600"/>
              <a:ext cx="449263" cy="430213"/>
            </a:xfrm>
            <a:custGeom>
              <a:avLst/>
              <a:gdLst>
                <a:gd name="T0" fmla="*/ 2147483647 w 235"/>
                <a:gd name="T1" fmla="*/ 2147483647 h 225"/>
                <a:gd name="T2" fmla="*/ 2147483647 w 235"/>
                <a:gd name="T3" fmla="*/ 2147483647 h 225"/>
                <a:gd name="T4" fmla="*/ 2147483647 w 235"/>
                <a:gd name="T5" fmla="*/ 2147483647 h 225"/>
                <a:gd name="T6" fmla="*/ 2147483647 w 235"/>
                <a:gd name="T7" fmla="*/ 2147483647 h 225"/>
                <a:gd name="T8" fmla="*/ 2147483647 w 235"/>
                <a:gd name="T9" fmla="*/ 2147483647 h 225"/>
                <a:gd name="T10" fmla="*/ 2147483647 w 235"/>
                <a:gd name="T11" fmla="*/ 2147483647 h 225"/>
                <a:gd name="T12" fmla="*/ 2147483647 w 235"/>
                <a:gd name="T13" fmla="*/ 2147483647 h 225"/>
                <a:gd name="T14" fmla="*/ 2147483647 w 235"/>
                <a:gd name="T15" fmla="*/ 2147483647 h 225"/>
                <a:gd name="T16" fmla="*/ 2147483647 w 235"/>
                <a:gd name="T17" fmla="*/ 2147483647 h 225"/>
                <a:gd name="T18" fmla="*/ 2147483647 w 235"/>
                <a:gd name="T19" fmla="*/ 2147483647 h 225"/>
                <a:gd name="T20" fmla="*/ 2147483647 w 235"/>
                <a:gd name="T21" fmla="*/ 2147483647 h 225"/>
                <a:gd name="T22" fmla="*/ 2147483647 w 235"/>
                <a:gd name="T23" fmla="*/ 2147483647 h 225"/>
                <a:gd name="T24" fmla="*/ 2147483647 w 235"/>
                <a:gd name="T25" fmla="*/ 2147483647 h 225"/>
                <a:gd name="T26" fmla="*/ 2147483647 w 235"/>
                <a:gd name="T27" fmla="*/ 2147483647 h 225"/>
                <a:gd name="T28" fmla="*/ 2147483647 w 235"/>
                <a:gd name="T29" fmla="*/ 2147483647 h 225"/>
                <a:gd name="T30" fmla="*/ 2147483647 w 235"/>
                <a:gd name="T31" fmla="*/ 2147483647 h 225"/>
                <a:gd name="T32" fmla="*/ 2147483647 w 235"/>
                <a:gd name="T33" fmla="*/ 2147483647 h 225"/>
                <a:gd name="T34" fmla="*/ 2147483647 w 235"/>
                <a:gd name="T35" fmla="*/ 2147483647 h 225"/>
                <a:gd name="T36" fmla="*/ 2147483647 w 235"/>
                <a:gd name="T37" fmla="*/ 2147483647 h 225"/>
                <a:gd name="T38" fmla="*/ 2147483647 w 235"/>
                <a:gd name="T39" fmla="*/ 2147483647 h 225"/>
                <a:gd name="T40" fmla="*/ 2147483647 w 235"/>
                <a:gd name="T41" fmla="*/ 2147483647 h 225"/>
                <a:gd name="T42" fmla="*/ 2147483647 w 235"/>
                <a:gd name="T43" fmla="*/ 2147483647 h 225"/>
                <a:gd name="T44" fmla="*/ 2147483647 w 235"/>
                <a:gd name="T45" fmla="*/ 2147483647 h 225"/>
                <a:gd name="T46" fmla="*/ 2147483647 w 235"/>
                <a:gd name="T47" fmla="*/ 2147483647 h 225"/>
                <a:gd name="T48" fmla="*/ 2147483647 w 235"/>
                <a:gd name="T49" fmla="*/ 2147483647 h 225"/>
                <a:gd name="T50" fmla="*/ 2147483647 w 235"/>
                <a:gd name="T51" fmla="*/ 2147483647 h 225"/>
                <a:gd name="T52" fmla="*/ 2147483647 w 235"/>
                <a:gd name="T53" fmla="*/ 2147483647 h 225"/>
                <a:gd name="T54" fmla="*/ 2147483647 w 235"/>
                <a:gd name="T55" fmla="*/ 2147483647 h 225"/>
                <a:gd name="T56" fmla="*/ 2147483647 w 235"/>
                <a:gd name="T57" fmla="*/ 2147483647 h 225"/>
                <a:gd name="T58" fmla="*/ 2147483647 w 235"/>
                <a:gd name="T59" fmla="*/ 2147483647 h 225"/>
                <a:gd name="T60" fmla="*/ 2147483647 w 235"/>
                <a:gd name="T61" fmla="*/ 2147483647 h 225"/>
                <a:gd name="T62" fmla="*/ 2147483647 w 235"/>
                <a:gd name="T63" fmla="*/ 2147483647 h 225"/>
                <a:gd name="T64" fmla="*/ 2147483647 w 235"/>
                <a:gd name="T65" fmla="*/ 2147483647 h 225"/>
                <a:gd name="T66" fmla="*/ 2147483647 w 235"/>
                <a:gd name="T67" fmla="*/ 2147483647 h 225"/>
                <a:gd name="T68" fmla="*/ 2147483647 w 235"/>
                <a:gd name="T69" fmla="*/ 2147483647 h 225"/>
                <a:gd name="T70" fmla="*/ 2147483647 w 235"/>
                <a:gd name="T71" fmla="*/ 2147483647 h 225"/>
                <a:gd name="T72" fmla="*/ 2147483647 w 235"/>
                <a:gd name="T73" fmla="*/ 2147483647 h 225"/>
                <a:gd name="T74" fmla="*/ 2147483647 w 235"/>
                <a:gd name="T75" fmla="*/ 2147483647 h 225"/>
                <a:gd name="T76" fmla="*/ 2147483647 w 235"/>
                <a:gd name="T77" fmla="*/ 2147483647 h 225"/>
                <a:gd name="T78" fmla="*/ 2147483647 w 235"/>
                <a:gd name="T79" fmla="*/ 2147483647 h 225"/>
                <a:gd name="T80" fmla="*/ 2147483647 w 235"/>
                <a:gd name="T81" fmla="*/ 2147483647 h 225"/>
                <a:gd name="T82" fmla="*/ 2147483647 w 235"/>
                <a:gd name="T83" fmla="*/ 2147483647 h 225"/>
                <a:gd name="T84" fmla="*/ 2147483647 w 235"/>
                <a:gd name="T85" fmla="*/ 2147483647 h 225"/>
                <a:gd name="T86" fmla="*/ 2147483647 w 235"/>
                <a:gd name="T87" fmla="*/ 2147483647 h 225"/>
                <a:gd name="T88" fmla="*/ 2147483647 w 235"/>
                <a:gd name="T89" fmla="*/ 2147483647 h 225"/>
                <a:gd name="T90" fmla="*/ 2147483647 w 235"/>
                <a:gd name="T91" fmla="*/ 0 h 225"/>
                <a:gd name="T92" fmla="*/ 2147483647 w 235"/>
                <a:gd name="T93" fmla="*/ 2147483647 h 225"/>
                <a:gd name="T94" fmla="*/ 2147483647 w 235"/>
                <a:gd name="T95" fmla="*/ 2147483647 h 225"/>
                <a:gd name="T96" fmla="*/ 2147483647 w 235"/>
                <a:gd name="T97" fmla="*/ 2147483647 h 225"/>
                <a:gd name="T98" fmla="*/ 2147483647 w 235"/>
                <a:gd name="T99" fmla="*/ 2147483647 h 225"/>
                <a:gd name="T100" fmla="*/ 2147483647 w 235"/>
                <a:gd name="T101" fmla="*/ 2147483647 h 225"/>
                <a:gd name="T102" fmla="*/ 2147483647 w 235"/>
                <a:gd name="T103" fmla="*/ 2147483647 h 225"/>
                <a:gd name="T104" fmla="*/ 2147483647 w 235"/>
                <a:gd name="T105" fmla="*/ 2147483647 h 225"/>
                <a:gd name="T106" fmla="*/ 2147483647 w 235"/>
                <a:gd name="T107" fmla="*/ 2147483647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2" name="Freeform 17"/>
            <p:cNvSpPr>
              <a:spLocks noChangeArrowheads="1"/>
            </p:cNvSpPr>
            <p:nvPr/>
          </p:nvSpPr>
          <p:spPr bwMode="auto">
            <a:xfrm>
              <a:off x="3851275" y="1724025"/>
              <a:ext cx="328613" cy="315913"/>
            </a:xfrm>
            <a:custGeom>
              <a:avLst/>
              <a:gdLst>
                <a:gd name="T0" fmla="*/ 2147483647 w 172"/>
                <a:gd name="T1" fmla="*/ 2147483647 h 165"/>
                <a:gd name="T2" fmla="*/ 2147483647 w 172"/>
                <a:gd name="T3" fmla="*/ 2147483647 h 165"/>
                <a:gd name="T4" fmla="*/ 2147483647 w 172"/>
                <a:gd name="T5" fmla="*/ 2147483647 h 165"/>
                <a:gd name="T6" fmla="*/ 2147483647 w 172"/>
                <a:gd name="T7" fmla="*/ 2147483647 h 165"/>
                <a:gd name="T8" fmla="*/ 2147483647 w 172"/>
                <a:gd name="T9" fmla="*/ 2147483647 h 165"/>
                <a:gd name="T10" fmla="*/ 2147483647 w 172"/>
                <a:gd name="T11" fmla="*/ 2147483647 h 165"/>
                <a:gd name="T12" fmla="*/ 2147483647 w 172"/>
                <a:gd name="T13" fmla="*/ 2147483647 h 165"/>
                <a:gd name="T14" fmla="*/ 2147483647 w 172"/>
                <a:gd name="T15" fmla="*/ 2147483647 h 165"/>
                <a:gd name="T16" fmla="*/ 2147483647 w 172"/>
                <a:gd name="T17" fmla="*/ 2147483647 h 165"/>
                <a:gd name="T18" fmla="*/ 2147483647 w 172"/>
                <a:gd name="T19" fmla="*/ 2147483647 h 165"/>
                <a:gd name="T20" fmla="*/ 2147483647 w 172"/>
                <a:gd name="T21" fmla="*/ 2147483647 h 165"/>
                <a:gd name="T22" fmla="*/ 2147483647 w 172"/>
                <a:gd name="T23" fmla="*/ 2147483647 h 165"/>
                <a:gd name="T24" fmla="*/ 2147483647 w 172"/>
                <a:gd name="T25" fmla="*/ 2147483647 h 165"/>
                <a:gd name="T26" fmla="*/ 2147483647 w 172"/>
                <a:gd name="T27" fmla="*/ 2147483647 h 165"/>
                <a:gd name="T28" fmla="*/ 2147483647 w 172"/>
                <a:gd name="T29" fmla="*/ 2147483647 h 165"/>
                <a:gd name="T30" fmla="*/ 2147483647 w 172"/>
                <a:gd name="T31" fmla="*/ 2147483647 h 165"/>
                <a:gd name="T32" fmla="*/ 2147483647 w 172"/>
                <a:gd name="T33" fmla="*/ 2147483647 h 165"/>
                <a:gd name="T34" fmla="*/ 2147483647 w 172"/>
                <a:gd name="T35" fmla="*/ 2147483647 h 165"/>
                <a:gd name="T36" fmla="*/ 2147483647 w 172"/>
                <a:gd name="T37" fmla="*/ 2147483647 h 165"/>
                <a:gd name="T38" fmla="*/ 2147483647 w 172"/>
                <a:gd name="T39" fmla="*/ 2147483647 h 165"/>
                <a:gd name="T40" fmla="*/ 2147483647 w 172"/>
                <a:gd name="T41" fmla="*/ 2147483647 h 165"/>
                <a:gd name="T42" fmla="*/ 2147483647 w 172"/>
                <a:gd name="T43" fmla="*/ 2147483647 h 165"/>
                <a:gd name="T44" fmla="*/ 2147483647 w 172"/>
                <a:gd name="T45" fmla="*/ 2147483647 h 165"/>
                <a:gd name="T46" fmla="*/ 2147483647 w 172"/>
                <a:gd name="T47" fmla="*/ 2147483647 h 165"/>
                <a:gd name="T48" fmla="*/ 2147483647 w 172"/>
                <a:gd name="T49" fmla="*/ 2147483647 h 165"/>
                <a:gd name="T50" fmla="*/ 2147483647 w 172"/>
                <a:gd name="T51" fmla="*/ 2147483647 h 165"/>
                <a:gd name="T52" fmla="*/ 2147483647 w 172"/>
                <a:gd name="T53" fmla="*/ 2147483647 h 165"/>
                <a:gd name="T54" fmla="*/ 2147483647 w 172"/>
                <a:gd name="T55" fmla="*/ 2147483647 h 165"/>
                <a:gd name="T56" fmla="*/ 2147483647 w 172"/>
                <a:gd name="T57" fmla="*/ 2147483647 h 165"/>
                <a:gd name="T58" fmla="*/ 2147483647 w 172"/>
                <a:gd name="T59" fmla="*/ 2147483647 h 165"/>
                <a:gd name="T60" fmla="*/ 2147483647 w 172"/>
                <a:gd name="T61" fmla="*/ 2147483647 h 165"/>
                <a:gd name="T62" fmla="*/ 2147483647 w 172"/>
                <a:gd name="T63" fmla="*/ 2147483647 h 165"/>
                <a:gd name="T64" fmla="*/ 2147483647 w 172"/>
                <a:gd name="T65" fmla="*/ 2147483647 h 165"/>
                <a:gd name="T66" fmla="*/ 2147483647 w 172"/>
                <a:gd name="T67" fmla="*/ 2147483647 h 165"/>
                <a:gd name="T68" fmla="*/ 2147483647 w 172"/>
                <a:gd name="T69" fmla="*/ 2147483647 h 165"/>
                <a:gd name="T70" fmla="*/ 2147483647 w 172"/>
                <a:gd name="T71" fmla="*/ 2147483647 h 165"/>
                <a:gd name="T72" fmla="*/ 2147483647 w 172"/>
                <a:gd name="T73" fmla="*/ 0 h 165"/>
                <a:gd name="T74" fmla="*/ 2147483647 w 172"/>
                <a:gd name="T75" fmla="*/ 2147483647 h 165"/>
                <a:gd name="T76" fmla="*/ 2147483647 w 172"/>
                <a:gd name="T77" fmla="*/ 2147483647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3" name="Freeform 18"/>
            <p:cNvSpPr>
              <a:spLocks noChangeArrowheads="1"/>
            </p:cNvSpPr>
            <p:nvPr/>
          </p:nvSpPr>
          <p:spPr bwMode="auto">
            <a:xfrm>
              <a:off x="3287713" y="2163762"/>
              <a:ext cx="61913" cy="22225"/>
            </a:xfrm>
            <a:custGeom>
              <a:avLst/>
              <a:gdLst>
                <a:gd name="T0" fmla="*/ 2147483647 w 32"/>
                <a:gd name="T1" fmla="*/ 2147483647 h 11"/>
                <a:gd name="T2" fmla="*/ 2147483647 w 32"/>
                <a:gd name="T3" fmla="*/ 2147483647 h 11"/>
                <a:gd name="T4" fmla="*/ 2147483647 w 32"/>
                <a:gd name="T5" fmla="*/ 2147483647 h 11"/>
                <a:gd name="T6" fmla="*/ 2147483647 w 32"/>
                <a:gd name="T7" fmla="*/ 2147483647 h 11"/>
                <a:gd name="T8" fmla="*/ 2147483647 w 32"/>
                <a:gd name="T9" fmla="*/ 2147483647 h 11"/>
                <a:gd name="T10" fmla="*/ 2147483647 w 32"/>
                <a:gd name="T11" fmla="*/ 2147483647 h 11"/>
                <a:gd name="T12" fmla="*/ 0 w 32"/>
                <a:gd name="T13" fmla="*/ 2147483647 h 11"/>
                <a:gd name="T14" fmla="*/ 2147483647 w 32"/>
                <a:gd name="T15" fmla="*/ 2147483647 h 11"/>
                <a:gd name="T16" fmla="*/ 2147483647 w 32"/>
                <a:gd name="T17" fmla="*/ 2147483647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4" name="Freeform 19"/>
            <p:cNvSpPr>
              <a:spLocks noChangeArrowheads="1"/>
            </p:cNvSpPr>
            <p:nvPr/>
          </p:nvSpPr>
          <p:spPr bwMode="auto">
            <a:xfrm>
              <a:off x="3275013" y="2105025"/>
              <a:ext cx="125413" cy="101600"/>
            </a:xfrm>
            <a:custGeom>
              <a:avLst/>
              <a:gdLst>
                <a:gd name="T0" fmla="*/ 2147483647 w 66"/>
                <a:gd name="T1" fmla="*/ 2147483647 h 53"/>
                <a:gd name="T2" fmla="*/ 2147483647 w 66"/>
                <a:gd name="T3" fmla="*/ 2147483647 h 53"/>
                <a:gd name="T4" fmla="*/ 2147483647 w 66"/>
                <a:gd name="T5" fmla="*/ 2147483647 h 53"/>
                <a:gd name="T6" fmla="*/ 2147483647 w 66"/>
                <a:gd name="T7" fmla="*/ 2147483647 h 53"/>
                <a:gd name="T8" fmla="*/ 2147483647 w 66"/>
                <a:gd name="T9" fmla="*/ 2147483647 h 53"/>
                <a:gd name="T10" fmla="*/ 2147483647 w 66"/>
                <a:gd name="T11" fmla="*/ 2147483647 h 53"/>
                <a:gd name="T12" fmla="*/ 2147483647 w 66"/>
                <a:gd name="T13" fmla="*/ 2147483647 h 53"/>
                <a:gd name="T14" fmla="*/ 2147483647 w 66"/>
                <a:gd name="T15" fmla="*/ 2147483647 h 53"/>
                <a:gd name="T16" fmla="*/ 2147483647 w 66"/>
                <a:gd name="T17" fmla="*/ 2147483647 h 53"/>
                <a:gd name="T18" fmla="*/ 2147483647 w 66"/>
                <a:gd name="T19" fmla="*/ 2147483647 h 53"/>
                <a:gd name="T20" fmla="*/ 2147483647 w 66"/>
                <a:gd name="T21" fmla="*/ 2147483647 h 53"/>
                <a:gd name="T22" fmla="*/ 2147483647 w 66"/>
                <a:gd name="T23" fmla="*/ 2147483647 h 53"/>
                <a:gd name="T24" fmla="*/ 2147483647 w 66"/>
                <a:gd name="T25" fmla="*/ 2147483647 h 53"/>
                <a:gd name="T26" fmla="*/ 2147483647 w 66"/>
                <a:gd name="T27" fmla="*/ 2147483647 h 53"/>
                <a:gd name="T28" fmla="*/ 2147483647 w 66"/>
                <a:gd name="T29" fmla="*/ 2147483647 h 53"/>
                <a:gd name="T30" fmla="*/ 2147483647 w 66"/>
                <a:gd name="T31" fmla="*/ 2147483647 h 53"/>
                <a:gd name="T32" fmla="*/ 2147483647 w 66"/>
                <a:gd name="T33" fmla="*/ 2147483647 h 53"/>
                <a:gd name="T34" fmla="*/ 2147483647 w 66"/>
                <a:gd name="T35" fmla="*/ 2147483647 h 53"/>
                <a:gd name="T36" fmla="*/ 2147483647 w 66"/>
                <a:gd name="T37" fmla="*/ 2147483647 h 53"/>
                <a:gd name="T38" fmla="*/ 2147483647 w 66"/>
                <a:gd name="T39" fmla="*/ 2147483647 h 53"/>
                <a:gd name="T40" fmla="*/ 2147483647 w 66"/>
                <a:gd name="T41" fmla="*/ 2147483647 h 53"/>
                <a:gd name="T42" fmla="*/ 2147483647 w 66"/>
                <a:gd name="T43" fmla="*/ 2147483647 h 53"/>
                <a:gd name="T44" fmla="*/ 2147483647 w 66"/>
                <a:gd name="T45" fmla="*/ 2147483647 h 53"/>
                <a:gd name="T46" fmla="*/ 2147483647 w 66"/>
                <a:gd name="T47" fmla="*/ 2147483647 h 53"/>
                <a:gd name="T48" fmla="*/ 2147483647 w 66"/>
                <a:gd name="T49" fmla="*/ 2147483647 h 53"/>
                <a:gd name="T50" fmla="*/ 2147483647 w 66"/>
                <a:gd name="T51" fmla="*/ 2147483647 h 53"/>
                <a:gd name="T52" fmla="*/ 2147483647 w 66"/>
                <a:gd name="T53" fmla="*/ 2147483647 h 53"/>
                <a:gd name="T54" fmla="*/ 2147483647 w 66"/>
                <a:gd name="T55" fmla="*/ 2147483647 h 53"/>
                <a:gd name="T56" fmla="*/ 2147483647 w 66"/>
                <a:gd name="T57" fmla="*/ 2147483647 h 53"/>
                <a:gd name="T58" fmla="*/ 2147483647 w 66"/>
                <a:gd name="T59" fmla="*/ 2147483647 h 53"/>
                <a:gd name="T60" fmla="*/ 2147483647 w 66"/>
                <a:gd name="T61" fmla="*/ 2147483647 h 53"/>
                <a:gd name="T62" fmla="*/ 2147483647 w 66"/>
                <a:gd name="T63" fmla="*/ 2147483647 h 53"/>
                <a:gd name="T64" fmla="*/ 2147483647 w 66"/>
                <a:gd name="T65" fmla="*/ 214748364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5" name="Freeform 20"/>
            <p:cNvSpPr>
              <a:spLocks noChangeArrowheads="1"/>
            </p:cNvSpPr>
            <p:nvPr/>
          </p:nvSpPr>
          <p:spPr bwMode="auto">
            <a:xfrm>
              <a:off x="3290888" y="2195512"/>
              <a:ext cx="60325" cy="33338"/>
            </a:xfrm>
            <a:custGeom>
              <a:avLst/>
              <a:gdLst>
                <a:gd name="T0" fmla="*/ 2147483647 w 31"/>
                <a:gd name="T1" fmla="*/ 2147483647 h 18"/>
                <a:gd name="T2" fmla="*/ 2147483647 w 31"/>
                <a:gd name="T3" fmla="*/ 2147483647 h 18"/>
                <a:gd name="T4" fmla="*/ 2147483647 w 31"/>
                <a:gd name="T5" fmla="*/ 2147483647 h 18"/>
                <a:gd name="T6" fmla="*/ 2147483647 w 31"/>
                <a:gd name="T7" fmla="*/ 2147483647 h 18"/>
                <a:gd name="T8" fmla="*/ 2147483647 w 31"/>
                <a:gd name="T9" fmla="*/ 2147483647 h 18"/>
                <a:gd name="T10" fmla="*/ 2147483647 w 31"/>
                <a:gd name="T11" fmla="*/ 0 h 18"/>
                <a:gd name="T12" fmla="*/ 2147483647 w 31"/>
                <a:gd name="T13" fmla="*/ 2147483647 h 18"/>
                <a:gd name="T14" fmla="*/ 2147483647 w 31"/>
                <a:gd name="T15" fmla="*/ 2147483647 h 18"/>
                <a:gd name="T16" fmla="*/ 0 w 31"/>
                <a:gd name="T17" fmla="*/ 2147483647 h 18"/>
                <a:gd name="T18" fmla="*/ 2147483647 w 31"/>
                <a:gd name="T19" fmla="*/ 2147483647 h 18"/>
                <a:gd name="T20" fmla="*/ 2147483647 w 31"/>
                <a:gd name="T21" fmla="*/ 2147483647 h 18"/>
                <a:gd name="T22" fmla="*/ 2147483647 w 31"/>
                <a:gd name="T23" fmla="*/ 2147483647 h 18"/>
                <a:gd name="T24" fmla="*/ 2147483647 w 31"/>
                <a:gd name="T25" fmla="*/ 2147483647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6" name="Freeform 21"/>
            <p:cNvSpPr>
              <a:spLocks noChangeArrowheads="1"/>
            </p:cNvSpPr>
            <p:nvPr/>
          </p:nvSpPr>
          <p:spPr bwMode="auto">
            <a:xfrm>
              <a:off x="3959225" y="2227262"/>
              <a:ext cx="263525" cy="185738"/>
            </a:xfrm>
            <a:custGeom>
              <a:avLst/>
              <a:gdLst>
                <a:gd name="T0" fmla="*/ 2147483647 w 138"/>
                <a:gd name="T1" fmla="*/ 2147483647 h 97"/>
                <a:gd name="T2" fmla="*/ 2147483647 w 138"/>
                <a:gd name="T3" fmla="*/ 2147483647 h 97"/>
                <a:gd name="T4" fmla="*/ 2147483647 w 138"/>
                <a:gd name="T5" fmla="*/ 2147483647 h 97"/>
                <a:gd name="T6" fmla="*/ 2147483647 w 138"/>
                <a:gd name="T7" fmla="*/ 2147483647 h 97"/>
                <a:gd name="T8" fmla="*/ 2147483647 w 138"/>
                <a:gd name="T9" fmla="*/ 2147483647 h 97"/>
                <a:gd name="T10" fmla="*/ 2147483647 w 138"/>
                <a:gd name="T11" fmla="*/ 2147483647 h 97"/>
                <a:gd name="T12" fmla="*/ 2147483647 w 138"/>
                <a:gd name="T13" fmla="*/ 2147483647 h 97"/>
                <a:gd name="T14" fmla="*/ 2147483647 w 138"/>
                <a:gd name="T15" fmla="*/ 2147483647 h 97"/>
                <a:gd name="T16" fmla="*/ 2147483647 w 138"/>
                <a:gd name="T17" fmla="*/ 2147483647 h 97"/>
                <a:gd name="T18" fmla="*/ 2147483647 w 138"/>
                <a:gd name="T19" fmla="*/ 2147483647 h 97"/>
                <a:gd name="T20" fmla="*/ 2147483647 w 138"/>
                <a:gd name="T21" fmla="*/ 2147483647 h 97"/>
                <a:gd name="T22" fmla="*/ 2147483647 w 138"/>
                <a:gd name="T23" fmla="*/ 2147483647 h 97"/>
                <a:gd name="T24" fmla="*/ 2147483647 w 138"/>
                <a:gd name="T25" fmla="*/ 2147483647 h 97"/>
                <a:gd name="T26" fmla="*/ 2147483647 w 138"/>
                <a:gd name="T27" fmla="*/ 2147483647 h 97"/>
                <a:gd name="T28" fmla="*/ 2147483647 w 138"/>
                <a:gd name="T29" fmla="*/ 2147483647 h 97"/>
                <a:gd name="T30" fmla="*/ 2147483647 w 138"/>
                <a:gd name="T31" fmla="*/ 2147483647 h 97"/>
                <a:gd name="T32" fmla="*/ 2147483647 w 138"/>
                <a:gd name="T33" fmla="*/ 2147483647 h 97"/>
                <a:gd name="T34" fmla="*/ 2147483647 w 138"/>
                <a:gd name="T35" fmla="*/ 2147483647 h 97"/>
                <a:gd name="T36" fmla="*/ 2147483647 w 138"/>
                <a:gd name="T37" fmla="*/ 2147483647 h 97"/>
                <a:gd name="T38" fmla="*/ 2147483647 w 138"/>
                <a:gd name="T39" fmla="*/ 2147483647 h 97"/>
                <a:gd name="T40" fmla="*/ 2147483647 w 138"/>
                <a:gd name="T41" fmla="*/ 2147483647 h 97"/>
                <a:gd name="T42" fmla="*/ 2147483647 w 138"/>
                <a:gd name="T43" fmla="*/ 2147483647 h 97"/>
                <a:gd name="T44" fmla="*/ 0 w 138"/>
                <a:gd name="T45" fmla="*/ 2147483647 h 97"/>
                <a:gd name="T46" fmla="*/ 2147483647 w 138"/>
                <a:gd name="T47" fmla="*/ 2147483647 h 97"/>
                <a:gd name="T48" fmla="*/ 2147483647 w 138"/>
                <a:gd name="T49" fmla="*/ 2147483647 h 97"/>
                <a:gd name="T50" fmla="*/ 2147483647 w 138"/>
                <a:gd name="T51" fmla="*/ 2147483647 h 97"/>
                <a:gd name="T52" fmla="*/ 2147483647 w 138"/>
                <a:gd name="T53" fmla="*/ 2147483647 h 97"/>
                <a:gd name="T54" fmla="*/ 2147483647 w 138"/>
                <a:gd name="T55" fmla="*/ 2147483647 h 97"/>
                <a:gd name="T56" fmla="*/ 2147483647 w 138"/>
                <a:gd name="T57" fmla="*/ 2147483647 h 97"/>
                <a:gd name="T58" fmla="*/ 2147483647 w 138"/>
                <a:gd name="T59" fmla="*/ 2147483647 h 97"/>
                <a:gd name="T60" fmla="*/ 2147483647 w 138"/>
                <a:gd name="T61" fmla="*/ 2147483647 h 97"/>
                <a:gd name="T62" fmla="*/ 2147483647 w 138"/>
                <a:gd name="T63" fmla="*/ 2147483647 h 97"/>
                <a:gd name="T64" fmla="*/ 2147483647 w 138"/>
                <a:gd name="T65" fmla="*/ 2147483647 h 97"/>
                <a:gd name="T66" fmla="*/ 2147483647 w 138"/>
                <a:gd name="T67" fmla="*/ 2147483647 h 97"/>
                <a:gd name="T68" fmla="*/ 2147483647 w 138"/>
                <a:gd name="T69" fmla="*/ 2147483647 h 97"/>
                <a:gd name="T70" fmla="*/ 2147483647 w 138"/>
                <a:gd name="T71" fmla="*/ 2147483647 h 97"/>
                <a:gd name="T72" fmla="*/ 2147483647 w 138"/>
                <a:gd name="T73" fmla="*/ 2147483647 h 97"/>
                <a:gd name="T74" fmla="*/ 2147483647 w 138"/>
                <a:gd name="T75" fmla="*/ 2147483647 h 97"/>
                <a:gd name="T76" fmla="*/ 2147483647 w 138"/>
                <a:gd name="T77" fmla="*/ 2147483647 h 97"/>
                <a:gd name="T78" fmla="*/ 2147483647 w 138"/>
                <a:gd name="T79" fmla="*/ 2147483647 h 97"/>
                <a:gd name="T80" fmla="*/ 2147483647 w 138"/>
                <a:gd name="T81" fmla="*/ 2147483647 h 97"/>
                <a:gd name="T82" fmla="*/ 2147483647 w 138"/>
                <a:gd name="T83" fmla="*/ 2147483647 h 97"/>
                <a:gd name="T84" fmla="*/ 2147483647 w 138"/>
                <a:gd name="T85" fmla="*/ 2147483647 h 97"/>
                <a:gd name="T86" fmla="*/ 2147483647 w 138"/>
                <a:gd name="T87" fmla="*/ 2147483647 h 97"/>
                <a:gd name="T88" fmla="*/ 2147483647 w 138"/>
                <a:gd name="T89" fmla="*/ 2147483647 h 97"/>
                <a:gd name="T90" fmla="*/ 2147483647 w 138"/>
                <a:gd name="T91" fmla="*/ 2147483647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7" name="Freeform 22"/>
            <p:cNvSpPr>
              <a:spLocks noChangeArrowheads="1"/>
            </p:cNvSpPr>
            <p:nvPr/>
          </p:nvSpPr>
          <p:spPr bwMode="auto">
            <a:xfrm>
              <a:off x="3706813" y="2165350"/>
              <a:ext cx="255588" cy="212725"/>
            </a:xfrm>
            <a:custGeom>
              <a:avLst/>
              <a:gdLst>
                <a:gd name="T0" fmla="*/ 2147483647 w 134"/>
                <a:gd name="T1" fmla="*/ 2147483647 h 111"/>
                <a:gd name="T2" fmla="*/ 2147483647 w 134"/>
                <a:gd name="T3" fmla="*/ 2147483647 h 111"/>
                <a:gd name="T4" fmla="*/ 2147483647 w 134"/>
                <a:gd name="T5" fmla="*/ 2147483647 h 111"/>
                <a:gd name="T6" fmla="*/ 2147483647 w 134"/>
                <a:gd name="T7" fmla="*/ 2147483647 h 111"/>
                <a:gd name="T8" fmla="*/ 2147483647 w 134"/>
                <a:gd name="T9" fmla="*/ 2147483647 h 111"/>
                <a:gd name="T10" fmla="*/ 2147483647 w 134"/>
                <a:gd name="T11" fmla="*/ 2147483647 h 111"/>
                <a:gd name="T12" fmla="*/ 2147483647 w 134"/>
                <a:gd name="T13" fmla="*/ 2147483647 h 111"/>
                <a:gd name="T14" fmla="*/ 2147483647 w 134"/>
                <a:gd name="T15" fmla="*/ 2147483647 h 111"/>
                <a:gd name="T16" fmla="*/ 2147483647 w 134"/>
                <a:gd name="T17" fmla="*/ 2147483647 h 111"/>
                <a:gd name="T18" fmla="*/ 2147483647 w 134"/>
                <a:gd name="T19" fmla="*/ 2147483647 h 111"/>
                <a:gd name="T20" fmla="*/ 2147483647 w 134"/>
                <a:gd name="T21" fmla="*/ 2147483647 h 111"/>
                <a:gd name="T22" fmla="*/ 2147483647 w 134"/>
                <a:gd name="T23" fmla="*/ 2147483647 h 111"/>
                <a:gd name="T24" fmla="*/ 2147483647 w 134"/>
                <a:gd name="T25" fmla="*/ 2147483647 h 111"/>
                <a:gd name="T26" fmla="*/ 2147483647 w 134"/>
                <a:gd name="T27" fmla="*/ 2147483647 h 111"/>
                <a:gd name="T28" fmla="*/ 2147483647 w 134"/>
                <a:gd name="T29" fmla="*/ 2147483647 h 111"/>
                <a:gd name="T30" fmla="*/ 2147483647 w 134"/>
                <a:gd name="T31" fmla="*/ 2147483647 h 111"/>
                <a:gd name="T32" fmla="*/ 2147483647 w 134"/>
                <a:gd name="T33" fmla="*/ 2147483647 h 111"/>
                <a:gd name="T34" fmla="*/ 2147483647 w 134"/>
                <a:gd name="T35" fmla="*/ 2147483647 h 111"/>
                <a:gd name="T36" fmla="*/ 2147483647 w 134"/>
                <a:gd name="T37" fmla="*/ 2147483647 h 111"/>
                <a:gd name="T38" fmla="*/ 2147483647 w 134"/>
                <a:gd name="T39" fmla="*/ 2147483647 h 111"/>
                <a:gd name="T40" fmla="*/ 2147483647 w 134"/>
                <a:gd name="T41" fmla="*/ 2147483647 h 111"/>
                <a:gd name="T42" fmla="*/ 2147483647 w 134"/>
                <a:gd name="T43" fmla="*/ 2147483647 h 111"/>
                <a:gd name="T44" fmla="*/ 2147483647 w 134"/>
                <a:gd name="T45" fmla="*/ 2147483647 h 111"/>
                <a:gd name="T46" fmla="*/ 2147483647 w 134"/>
                <a:gd name="T47" fmla="*/ 2147483647 h 111"/>
                <a:gd name="T48" fmla="*/ 2147483647 w 134"/>
                <a:gd name="T49" fmla="*/ 2147483647 h 111"/>
                <a:gd name="T50" fmla="*/ 2147483647 w 134"/>
                <a:gd name="T51" fmla="*/ 2147483647 h 111"/>
                <a:gd name="T52" fmla="*/ 2147483647 w 134"/>
                <a:gd name="T53" fmla="*/ 2147483647 h 111"/>
                <a:gd name="T54" fmla="*/ 2147483647 w 134"/>
                <a:gd name="T55" fmla="*/ 2147483647 h 111"/>
                <a:gd name="T56" fmla="*/ 2147483647 w 134"/>
                <a:gd name="T57" fmla="*/ 2147483647 h 111"/>
                <a:gd name="T58" fmla="*/ 2147483647 w 134"/>
                <a:gd name="T59" fmla="*/ 2147483647 h 111"/>
                <a:gd name="T60" fmla="*/ 2147483647 w 134"/>
                <a:gd name="T61" fmla="*/ 2147483647 h 111"/>
                <a:gd name="T62" fmla="*/ 2147483647 w 134"/>
                <a:gd name="T63" fmla="*/ 2147483647 h 111"/>
                <a:gd name="T64" fmla="*/ 2147483647 w 134"/>
                <a:gd name="T65" fmla="*/ 2147483647 h 111"/>
                <a:gd name="T66" fmla="*/ 2147483647 w 134"/>
                <a:gd name="T67" fmla="*/ 2147483647 h 111"/>
                <a:gd name="T68" fmla="*/ 2147483647 w 134"/>
                <a:gd name="T69" fmla="*/ 2147483647 h 111"/>
                <a:gd name="T70" fmla="*/ 2147483647 w 134"/>
                <a:gd name="T71" fmla="*/ 2147483647 h 111"/>
                <a:gd name="T72" fmla="*/ 2147483647 w 134"/>
                <a:gd name="T73" fmla="*/ 2147483647 h 111"/>
                <a:gd name="T74" fmla="*/ 2147483647 w 134"/>
                <a:gd name="T75" fmla="*/ 2147483647 h 111"/>
                <a:gd name="T76" fmla="*/ 2147483647 w 134"/>
                <a:gd name="T77" fmla="*/ 2147483647 h 111"/>
                <a:gd name="T78" fmla="*/ 2147483647 w 134"/>
                <a:gd name="T79" fmla="*/ 2147483647 h 111"/>
                <a:gd name="T80" fmla="*/ 2147483647 w 134"/>
                <a:gd name="T81" fmla="*/ 2147483647 h 111"/>
                <a:gd name="T82" fmla="*/ 2147483647 w 134"/>
                <a:gd name="T83" fmla="*/ 2147483647 h 111"/>
                <a:gd name="T84" fmla="*/ 2147483647 w 134"/>
                <a:gd name="T85" fmla="*/ 2147483647 h 111"/>
                <a:gd name="T86" fmla="*/ 2147483647 w 134"/>
                <a:gd name="T87" fmla="*/ 2147483647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8" name="Freeform 23"/>
            <p:cNvSpPr>
              <a:spLocks noChangeArrowheads="1"/>
            </p:cNvSpPr>
            <p:nvPr/>
          </p:nvSpPr>
          <p:spPr bwMode="auto">
            <a:xfrm>
              <a:off x="3663950" y="2198687"/>
              <a:ext cx="65088" cy="133350"/>
            </a:xfrm>
            <a:custGeom>
              <a:avLst/>
              <a:gdLst>
                <a:gd name="T0" fmla="*/ 2147483647 w 34"/>
                <a:gd name="T1" fmla="*/ 2147483647 h 70"/>
                <a:gd name="T2" fmla="*/ 2147483647 w 34"/>
                <a:gd name="T3" fmla="*/ 2147483647 h 70"/>
                <a:gd name="T4" fmla="*/ 2147483647 w 34"/>
                <a:gd name="T5" fmla="*/ 2147483647 h 70"/>
                <a:gd name="T6" fmla="*/ 2147483647 w 34"/>
                <a:gd name="T7" fmla="*/ 2147483647 h 70"/>
                <a:gd name="T8" fmla="*/ 2147483647 w 34"/>
                <a:gd name="T9" fmla="*/ 2147483647 h 70"/>
                <a:gd name="T10" fmla="*/ 2147483647 w 34"/>
                <a:gd name="T11" fmla="*/ 2147483647 h 70"/>
                <a:gd name="T12" fmla="*/ 2147483647 w 34"/>
                <a:gd name="T13" fmla="*/ 2147483647 h 70"/>
                <a:gd name="T14" fmla="*/ 2147483647 w 34"/>
                <a:gd name="T15" fmla="*/ 2147483647 h 70"/>
                <a:gd name="T16" fmla="*/ 2147483647 w 34"/>
                <a:gd name="T17" fmla="*/ 2147483647 h 70"/>
                <a:gd name="T18" fmla="*/ 2147483647 w 34"/>
                <a:gd name="T19" fmla="*/ 2147483647 h 70"/>
                <a:gd name="T20" fmla="*/ 2147483647 w 34"/>
                <a:gd name="T21" fmla="*/ 2147483647 h 70"/>
                <a:gd name="T22" fmla="*/ 0 w 34"/>
                <a:gd name="T23" fmla="*/ 2147483647 h 70"/>
                <a:gd name="T24" fmla="*/ 2147483647 w 34"/>
                <a:gd name="T25" fmla="*/ 2147483647 h 70"/>
                <a:gd name="T26" fmla="*/ 2147483647 w 34"/>
                <a:gd name="T27" fmla="*/ 2147483647 h 70"/>
                <a:gd name="T28" fmla="*/ 2147483647 w 34"/>
                <a:gd name="T29" fmla="*/ 2147483647 h 70"/>
                <a:gd name="T30" fmla="*/ 2147483647 w 34"/>
                <a:gd name="T31" fmla="*/ 2147483647 h 70"/>
                <a:gd name="T32" fmla="*/ 2147483647 w 34"/>
                <a:gd name="T33" fmla="*/ 2147483647 h 70"/>
                <a:gd name="T34" fmla="*/ 2147483647 w 34"/>
                <a:gd name="T35" fmla="*/ 2147483647 h 70"/>
                <a:gd name="T36" fmla="*/ 2147483647 w 34"/>
                <a:gd name="T37" fmla="*/ 2147483647 h 70"/>
                <a:gd name="T38" fmla="*/ 2147483647 w 34"/>
                <a:gd name="T39" fmla="*/ 2147483647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79" name="Freeform 24"/>
            <p:cNvSpPr>
              <a:spLocks noChangeArrowheads="1"/>
            </p:cNvSpPr>
            <p:nvPr/>
          </p:nvSpPr>
          <p:spPr bwMode="auto">
            <a:xfrm>
              <a:off x="3644900" y="2227262"/>
              <a:ext cx="41275" cy="112713"/>
            </a:xfrm>
            <a:custGeom>
              <a:avLst/>
              <a:gdLst>
                <a:gd name="T0" fmla="*/ 2147483647 w 21"/>
                <a:gd name="T1" fmla="*/ 2147483647 h 59"/>
                <a:gd name="T2" fmla="*/ 2147483647 w 21"/>
                <a:gd name="T3" fmla="*/ 2147483647 h 59"/>
                <a:gd name="T4" fmla="*/ 2147483647 w 21"/>
                <a:gd name="T5" fmla="*/ 2147483647 h 59"/>
                <a:gd name="T6" fmla="*/ 2147483647 w 21"/>
                <a:gd name="T7" fmla="*/ 2147483647 h 59"/>
                <a:gd name="T8" fmla="*/ 0 w 21"/>
                <a:gd name="T9" fmla="*/ 2147483647 h 59"/>
                <a:gd name="T10" fmla="*/ 2147483647 w 21"/>
                <a:gd name="T11" fmla="*/ 2147483647 h 59"/>
                <a:gd name="T12" fmla="*/ 2147483647 w 21"/>
                <a:gd name="T13" fmla="*/ 2147483647 h 59"/>
                <a:gd name="T14" fmla="*/ 2147483647 w 21"/>
                <a:gd name="T15" fmla="*/ 2147483647 h 59"/>
                <a:gd name="T16" fmla="*/ 2147483647 w 21"/>
                <a:gd name="T17" fmla="*/ 2147483647 h 59"/>
                <a:gd name="T18" fmla="*/ 2147483647 w 21"/>
                <a:gd name="T19" fmla="*/ 2147483647 h 59"/>
                <a:gd name="T20" fmla="*/ 2147483647 w 21"/>
                <a:gd name="T21" fmla="*/ 2147483647 h 59"/>
                <a:gd name="T22" fmla="*/ 2147483647 w 21"/>
                <a:gd name="T23" fmla="*/ 2147483647 h 59"/>
                <a:gd name="T24" fmla="*/ 2147483647 w 21"/>
                <a:gd name="T25" fmla="*/ 2147483647 h 59"/>
                <a:gd name="T26" fmla="*/ 2147483647 w 21"/>
                <a:gd name="T27" fmla="*/ 2147483647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0" name="Freeform 25"/>
            <p:cNvSpPr>
              <a:spLocks noChangeArrowheads="1"/>
            </p:cNvSpPr>
            <p:nvPr/>
          </p:nvSpPr>
          <p:spPr bwMode="auto">
            <a:xfrm>
              <a:off x="3832225" y="2182812"/>
              <a:ext cx="160338" cy="249238"/>
            </a:xfrm>
            <a:custGeom>
              <a:avLst/>
              <a:gdLst>
                <a:gd name="T0" fmla="*/ 2147483647 w 84"/>
                <a:gd name="T1" fmla="*/ 2147483647 h 130"/>
                <a:gd name="T2" fmla="*/ 2147483647 w 84"/>
                <a:gd name="T3" fmla="*/ 2147483647 h 130"/>
                <a:gd name="T4" fmla="*/ 2147483647 w 84"/>
                <a:gd name="T5" fmla="*/ 2147483647 h 130"/>
                <a:gd name="T6" fmla="*/ 2147483647 w 84"/>
                <a:gd name="T7" fmla="*/ 2147483647 h 130"/>
                <a:gd name="T8" fmla="*/ 2147483647 w 84"/>
                <a:gd name="T9" fmla="*/ 2147483647 h 130"/>
                <a:gd name="T10" fmla="*/ 2147483647 w 84"/>
                <a:gd name="T11" fmla="*/ 2147483647 h 130"/>
                <a:gd name="T12" fmla="*/ 2147483647 w 84"/>
                <a:gd name="T13" fmla="*/ 2147483647 h 130"/>
                <a:gd name="T14" fmla="*/ 2147483647 w 84"/>
                <a:gd name="T15" fmla="*/ 2147483647 h 130"/>
                <a:gd name="T16" fmla="*/ 2147483647 w 84"/>
                <a:gd name="T17" fmla="*/ 2147483647 h 130"/>
                <a:gd name="T18" fmla="*/ 2147483647 w 84"/>
                <a:gd name="T19" fmla="*/ 2147483647 h 130"/>
                <a:gd name="T20" fmla="*/ 2147483647 w 84"/>
                <a:gd name="T21" fmla="*/ 2147483647 h 130"/>
                <a:gd name="T22" fmla="*/ 2147483647 w 84"/>
                <a:gd name="T23" fmla="*/ 2147483647 h 130"/>
                <a:gd name="T24" fmla="*/ 2147483647 w 84"/>
                <a:gd name="T25" fmla="*/ 2147483647 h 130"/>
                <a:gd name="T26" fmla="*/ 2147483647 w 84"/>
                <a:gd name="T27" fmla="*/ 2147483647 h 130"/>
                <a:gd name="T28" fmla="*/ 2147483647 w 84"/>
                <a:gd name="T29" fmla="*/ 2147483647 h 130"/>
                <a:gd name="T30" fmla="*/ 2147483647 w 84"/>
                <a:gd name="T31" fmla="*/ 2147483647 h 130"/>
                <a:gd name="T32" fmla="*/ 2147483647 w 84"/>
                <a:gd name="T33" fmla="*/ 2147483647 h 130"/>
                <a:gd name="T34" fmla="*/ 2147483647 w 84"/>
                <a:gd name="T35" fmla="*/ 2147483647 h 130"/>
                <a:gd name="T36" fmla="*/ 2147483647 w 84"/>
                <a:gd name="T37" fmla="*/ 2147483647 h 130"/>
                <a:gd name="T38" fmla="*/ 2147483647 w 84"/>
                <a:gd name="T39" fmla="*/ 2147483647 h 130"/>
                <a:gd name="T40" fmla="*/ 2147483647 w 84"/>
                <a:gd name="T41" fmla="*/ 0 h 130"/>
                <a:gd name="T42" fmla="*/ 2147483647 w 84"/>
                <a:gd name="T43" fmla="*/ 2147483647 h 130"/>
                <a:gd name="T44" fmla="*/ 2147483647 w 84"/>
                <a:gd name="T45" fmla="*/ 2147483647 h 130"/>
                <a:gd name="T46" fmla="*/ 2147483647 w 84"/>
                <a:gd name="T47" fmla="*/ 2147483647 h 130"/>
                <a:gd name="T48" fmla="*/ 2147483647 w 84"/>
                <a:gd name="T49" fmla="*/ 2147483647 h 130"/>
                <a:gd name="T50" fmla="*/ 2147483647 w 84"/>
                <a:gd name="T51" fmla="*/ 2147483647 h 130"/>
                <a:gd name="T52" fmla="*/ 2147483647 w 84"/>
                <a:gd name="T53" fmla="*/ 2147483647 h 130"/>
                <a:gd name="T54" fmla="*/ 2147483647 w 84"/>
                <a:gd name="T55" fmla="*/ 2147483647 h 130"/>
                <a:gd name="T56" fmla="*/ 2147483647 w 84"/>
                <a:gd name="T57" fmla="*/ 2147483647 h 130"/>
                <a:gd name="T58" fmla="*/ 2147483647 w 84"/>
                <a:gd name="T59" fmla="*/ 2147483647 h 130"/>
                <a:gd name="T60" fmla="*/ 2147483647 w 84"/>
                <a:gd name="T61" fmla="*/ 2147483647 h 130"/>
                <a:gd name="T62" fmla="*/ 2147483647 w 84"/>
                <a:gd name="T63" fmla="*/ 2147483647 h 130"/>
                <a:gd name="T64" fmla="*/ 2147483647 w 84"/>
                <a:gd name="T65" fmla="*/ 2147483647 h 130"/>
                <a:gd name="T66" fmla="*/ 2147483647 w 84"/>
                <a:gd name="T67" fmla="*/ 2147483647 h 130"/>
                <a:gd name="T68" fmla="*/ 0 w 84"/>
                <a:gd name="T69" fmla="*/ 2147483647 h 130"/>
                <a:gd name="T70" fmla="*/ 2147483647 w 84"/>
                <a:gd name="T71" fmla="*/ 2147483647 h 130"/>
                <a:gd name="T72" fmla="*/ 2147483647 w 84"/>
                <a:gd name="T73" fmla="*/ 2147483647 h 130"/>
                <a:gd name="T74" fmla="*/ 2147483647 w 84"/>
                <a:gd name="T75" fmla="*/ 2147483647 h 130"/>
                <a:gd name="T76" fmla="*/ 2147483647 w 84"/>
                <a:gd name="T77" fmla="*/ 2147483647 h 130"/>
                <a:gd name="T78" fmla="*/ 2147483647 w 84"/>
                <a:gd name="T79" fmla="*/ 2147483647 h 130"/>
                <a:gd name="T80" fmla="*/ 2147483647 w 84"/>
                <a:gd name="T81" fmla="*/ 2147483647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1" name="Freeform 26"/>
            <p:cNvSpPr>
              <a:spLocks noChangeArrowheads="1"/>
            </p:cNvSpPr>
            <p:nvPr/>
          </p:nvSpPr>
          <p:spPr bwMode="auto">
            <a:xfrm>
              <a:off x="3462338" y="2236787"/>
              <a:ext cx="131763" cy="134938"/>
            </a:xfrm>
            <a:custGeom>
              <a:avLst/>
              <a:gdLst>
                <a:gd name="T0" fmla="*/ 2147483647 w 69"/>
                <a:gd name="T1" fmla="*/ 2147483647 h 71"/>
                <a:gd name="T2" fmla="*/ 2147483647 w 69"/>
                <a:gd name="T3" fmla="*/ 2147483647 h 71"/>
                <a:gd name="T4" fmla="*/ 2147483647 w 69"/>
                <a:gd name="T5" fmla="*/ 2147483647 h 71"/>
                <a:gd name="T6" fmla="*/ 2147483647 w 69"/>
                <a:gd name="T7" fmla="*/ 2147483647 h 71"/>
                <a:gd name="T8" fmla="*/ 2147483647 w 69"/>
                <a:gd name="T9" fmla="*/ 2147483647 h 71"/>
                <a:gd name="T10" fmla="*/ 2147483647 w 69"/>
                <a:gd name="T11" fmla="*/ 2147483647 h 71"/>
                <a:gd name="T12" fmla="*/ 2147483647 w 69"/>
                <a:gd name="T13" fmla="*/ 2147483647 h 71"/>
                <a:gd name="T14" fmla="*/ 2147483647 w 69"/>
                <a:gd name="T15" fmla="*/ 2147483647 h 71"/>
                <a:gd name="T16" fmla="*/ 2147483647 w 69"/>
                <a:gd name="T17" fmla="*/ 2147483647 h 71"/>
                <a:gd name="T18" fmla="*/ 2147483647 w 69"/>
                <a:gd name="T19" fmla="*/ 2147483647 h 71"/>
                <a:gd name="T20" fmla="*/ 2147483647 w 69"/>
                <a:gd name="T21" fmla="*/ 2147483647 h 71"/>
                <a:gd name="T22" fmla="*/ 2147483647 w 69"/>
                <a:gd name="T23" fmla="*/ 2147483647 h 71"/>
                <a:gd name="T24" fmla="*/ 2147483647 w 69"/>
                <a:gd name="T25" fmla="*/ 2147483647 h 71"/>
                <a:gd name="T26" fmla="*/ 2147483647 w 69"/>
                <a:gd name="T27" fmla="*/ 2147483647 h 71"/>
                <a:gd name="T28" fmla="*/ 2147483647 w 69"/>
                <a:gd name="T29" fmla="*/ 2147483647 h 71"/>
                <a:gd name="T30" fmla="*/ 2147483647 w 69"/>
                <a:gd name="T31" fmla="*/ 2147483647 h 71"/>
                <a:gd name="T32" fmla="*/ 2147483647 w 69"/>
                <a:gd name="T33" fmla="*/ 2147483647 h 71"/>
                <a:gd name="T34" fmla="*/ 2147483647 w 69"/>
                <a:gd name="T35" fmla="*/ 2147483647 h 71"/>
                <a:gd name="T36" fmla="*/ 2147483647 w 69"/>
                <a:gd name="T37" fmla="*/ 2147483647 h 71"/>
                <a:gd name="T38" fmla="*/ 2147483647 w 69"/>
                <a:gd name="T39" fmla="*/ 2147483647 h 71"/>
                <a:gd name="T40" fmla="*/ 2147483647 w 69"/>
                <a:gd name="T41" fmla="*/ 2147483647 h 71"/>
                <a:gd name="T42" fmla="*/ 2147483647 w 69"/>
                <a:gd name="T43" fmla="*/ 2147483647 h 71"/>
                <a:gd name="T44" fmla="*/ 2147483647 w 69"/>
                <a:gd name="T45" fmla="*/ 2147483647 h 71"/>
                <a:gd name="T46" fmla="*/ 2147483647 w 69"/>
                <a:gd name="T47" fmla="*/ 2147483647 h 71"/>
                <a:gd name="T48" fmla="*/ 2147483647 w 69"/>
                <a:gd name="T49" fmla="*/ 2147483647 h 71"/>
                <a:gd name="T50" fmla="*/ 2147483647 w 69"/>
                <a:gd name="T51" fmla="*/ 2147483647 h 71"/>
                <a:gd name="T52" fmla="*/ 2147483647 w 69"/>
                <a:gd name="T53" fmla="*/ 2147483647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2" name="Freeform 27"/>
            <p:cNvSpPr>
              <a:spLocks noChangeArrowheads="1"/>
            </p:cNvSpPr>
            <p:nvPr/>
          </p:nvSpPr>
          <p:spPr bwMode="auto">
            <a:xfrm>
              <a:off x="3578225" y="2228850"/>
              <a:ext cx="92075" cy="139700"/>
            </a:xfrm>
            <a:custGeom>
              <a:avLst/>
              <a:gdLst>
                <a:gd name="T0" fmla="*/ 2147483647 w 48"/>
                <a:gd name="T1" fmla="*/ 2147483647 h 73"/>
                <a:gd name="T2" fmla="*/ 2147483647 w 48"/>
                <a:gd name="T3" fmla="*/ 2147483647 h 73"/>
                <a:gd name="T4" fmla="*/ 2147483647 w 48"/>
                <a:gd name="T5" fmla="*/ 2147483647 h 73"/>
                <a:gd name="T6" fmla="*/ 2147483647 w 48"/>
                <a:gd name="T7" fmla="*/ 0 h 73"/>
                <a:gd name="T8" fmla="*/ 2147483647 w 48"/>
                <a:gd name="T9" fmla="*/ 2147483647 h 73"/>
                <a:gd name="T10" fmla="*/ 2147483647 w 48"/>
                <a:gd name="T11" fmla="*/ 2147483647 h 73"/>
                <a:gd name="T12" fmla="*/ 2147483647 w 48"/>
                <a:gd name="T13" fmla="*/ 2147483647 h 73"/>
                <a:gd name="T14" fmla="*/ 2147483647 w 48"/>
                <a:gd name="T15" fmla="*/ 2147483647 h 73"/>
                <a:gd name="T16" fmla="*/ 2147483647 w 48"/>
                <a:gd name="T17" fmla="*/ 2147483647 h 73"/>
                <a:gd name="T18" fmla="*/ 2147483647 w 48"/>
                <a:gd name="T19" fmla="*/ 2147483647 h 73"/>
                <a:gd name="T20" fmla="*/ 0 w 48"/>
                <a:gd name="T21" fmla="*/ 2147483647 h 73"/>
                <a:gd name="T22" fmla="*/ 2147483647 w 48"/>
                <a:gd name="T23" fmla="*/ 2147483647 h 73"/>
                <a:gd name="T24" fmla="*/ 2147483647 w 48"/>
                <a:gd name="T25" fmla="*/ 2147483647 h 73"/>
                <a:gd name="T26" fmla="*/ 2147483647 w 48"/>
                <a:gd name="T27" fmla="*/ 2147483647 h 73"/>
                <a:gd name="T28" fmla="*/ 2147483647 w 48"/>
                <a:gd name="T29" fmla="*/ 2147483647 h 73"/>
                <a:gd name="T30" fmla="*/ 2147483647 w 48"/>
                <a:gd name="T31" fmla="*/ 2147483647 h 73"/>
                <a:gd name="T32" fmla="*/ 2147483647 w 48"/>
                <a:gd name="T33" fmla="*/ 2147483647 h 73"/>
                <a:gd name="T34" fmla="*/ 2147483647 w 48"/>
                <a:gd name="T35" fmla="*/ 2147483647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3" name="Freeform 28"/>
            <p:cNvSpPr>
              <a:spLocks noChangeArrowheads="1"/>
            </p:cNvSpPr>
            <p:nvPr/>
          </p:nvSpPr>
          <p:spPr bwMode="auto">
            <a:xfrm>
              <a:off x="3319463" y="2195512"/>
              <a:ext cx="165100" cy="122238"/>
            </a:xfrm>
            <a:custGeom>
              <a:avLst/>
              <a:gdLst>
                <a:gd name="T0" fmla="*/ 2147483647 w 86"/>
                <a:gd name="T1" fmla="*/ 2147483647 h 64"/>
                <a:gd name="T2" fmla="*/ 2147483647 w 86"/>
                <a:gd name="T3" fmla="*/ 2147483647 h 64"/>
                <a:gd name="T4" fmla="*/ 2147483647 w 86"/>
                <a:gd name="T5" fmla="*/ 2147483647 h 64"/>
                <a:gd name="T6" fmla="*/ 2147483647 w 86"/>
                <a:gd name="T7" fmla="*/ 2147483647 h 64"/>
                <a:gd name="T8" fmla="*/ 2147483647 w 86"/>
                <a:gd name="T9" fmla="*/ 2147483647 h 64"/>
                <a:gd name="T10" fmla="*/ 2147483647 w 86"/>
                <a:gd name="T11" fmla="*/ 2147483647 h 64"/>
                <a:gd name="T12" fmla="*/ 2147483647 w 86"/>
                <a:gd name="T13" fmla="*/ 2147483647 h 64"/>
                <a:gd name="T14" fmla="*/ 2147483647 w 86"/>
                <a:gd name="T15" fmla="*/ 2147483647 h 64"/>
                <a:gd name="T16" fmla="*/ 2147483647 w 86"/>
                <a:gd name="T17" fmla="*/ 2147483647 h 64"/>
                <a:gd name="T18" fmla="*/ 2147483647 w 86"/>
                <a:gd name="T19" fmla="*/ 2147483647 h 64"/>
                <a:gd name="T20" fmla="*/ 2147483647 w 86"/>
                <a:gd name="T21" fmla="*/ 2147483647 h 64"/>
                <a:gd name="T22" fmla="*/ 2147483647 w 86"/>
                <a:gd name="T23" fmla="*/ 2147483647 h 64"/>
                <a:gd name="T24" fmla="*/ 2147483647 w 86"/>
                <a:gd name="T25" fmla="*/ 2147483647 h 64"/>
                <a:gd name="T26" fmla="*/ 2147483647 w 86"/>
                <a:gd name="T27" fmla="*/ 2147483647 h 64"/>
                <a:gd name="T28" fmla="*/ 2147483647 w 86"/>
                <a:gd name="T29" fmla="*/ 2147483647 h 64"/>
                <a:gd name="T30" fmla="*/ 2147483647 w 86"/>
                <a:gd name="T31" fmla="*/ 2147483647 h 64"/>
                <a:gd name="T32" fmla="*/ 2147483647 w 86"/>
                <a:gd name="T33" fmla="*/ 2147483647 h 64"/>
                <a:gd name="T34" fmla="*/ 2147483647 w 86"/>
                <a:gd name="T35" fmla="*/ 2147483647 h 64"/>
                <a:gd name="T36" fmla="*/ 2147483647 w 86"/>
                <a:gd name="T37" fmla="*/ 2147483647 h 64"/>
                <a:gd name="T38" fmla="*/ 2147483647 w 86"/>
                <a:gd name="T39" fmla="*/ 2147483647 h 64"/>
                <a:gd name="T40" fmla="*/ 2147483647 w 86"/>
                <a:gd name="T41" fmla="*/ 2147483647 h 64"/>
                <a:gd name="T42" fmla="*/ 2147483647 w 86"/>
                <a:gd name="T43" fmla="*/ 2147483647 h 64"/>
                <a:gd name="T44" fmla="*/ 2147483647 w 86"/>
                <a:gd name="T45" fmla="*/ 2147483647 h 64"/>
                <a:gd name="T46" fmla="*/ 2147483647 w 86"/>
                <a:gd name="T47" fmla="*/ 2147483647 h 64"/>
                <a:gd name="T48" fmla="*/ 2147483647 w 86"/>
                <a:gd name="T49" fmla="*/ 2147483647 h 64"/>
                <a:gd name="T50" fmla="*/ 2147483647 w 86"/>
                <a:gd name="T51" fmla="*/ 2147483647 h 64"/>
                <a:gd name="T52" fmla="*/ 2147483647 w 86"/>
                <a:gd name="T53" fmla="*/ 2147483647 h 64"/>
                <a:gd name="T54" fmla="*/ 2147483647 w 86"/>
                <a:gd name="T55" fmla="*/ 2147483647 h 64"/>
                <a:gd name="T56" fmla="*/ 2147483647 w 86"/>
                <a:gd name="T57" fmla="*/ 2147483647 h 64"/>
                <a:gd name="T58" fmla="*/ 2147483647 w 86"/>
                <a:gd name="T59" fmla="*/ 0 h 64"/>
                <a:gd name="T60" fmla="*/ 2147483647 w 86"/>
                <a:gd name="T61" fmla="*/ 2147483647 h 64"/>
                <a:gd name="T62" fmla="*/ 2147483647 w 86"/>
                <a:gd name="T63" fmla="*/ 2147483647 h 64"/>
                <a:gd name="T64" fmla="*/ 2147483647 w 86"/>
                <a:gd name="T65" fmla="*/ 2147483647 h 64"/>
                <a:gd name="T66" fmla="*/ 2147483647 w 86"/>
                <a:gd name="T67" fmla="*/ 2147483647 h 64"/>
                <a:gd name="T68" fmla="*/ 0 w 86"/>
                <a:gd name="T69" fmla="*/ 2147483647 h 64"/>
                <a:gd name="T70" fmla="*/ 2147483647 w 86"/>
                <a:gd name="T71" fmla="*/ 2147483647 h 64"/>
                <a:gd name="T72" fmla="*/ 2147483647 w 86"/>
                <a:gd name="T73" fmla="*/ 2147483647 h 64"/>
                <a:gd name="T74" fmla="*/ 2147483647 w 86"/>
                <a:gd name="T75" fmla="*/ 2147483647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4" name="Freeform 29"/>
            <p:cNvSpPr>
              <a:spLocks noChangeArrowheads="1"/>
            </p:cNvSpPr>
            <p:nvPr/>
          </p:nvSpPr>
          <p:spPr bwMode="auto">
            <a:xfrm>
              <a:off x="3398838" y="2286000"/>
              <a:ext cx="88900" cy="85725"/>
            </a:xfrm>
            <a:custGeom>
              <a:avLst/>
              <a:gdLst>
                <a:gd name="T0" fmla="*/ 2147483647 w 47"/>
                <a:gd name="T1" fmla="*/ 2147483647 h 45"/>
                <a:gd name="T2" fmla="*/ 2147483647 w 47"/>
                <a:gd name="T3" fmla="*/ 2147483647 h 45"/>
                <a:gd name="T4" fmla="*/ 2147483647 w 47"/>
                <a:gd name="T5" fmla="*/ 2147483647 h 45"/>
                <a:gd name="T6" fmla="*/ 2147483647 w 47"/>
                <a:gd name="T7" fmla="*/ 2147483647 h 45"/>
                <a:gd name="T8" fmla="*/ 2147483647 w 47"/>
                <a:gd name="T9" fmla="*/ 2147483647 h 45"/>
                <a:gd name="T10" fmla="*/ 2147483647 w 47"/>
                <a:gd name="T11" fmla="*/ 2147483647 h 45"/>
                <a:gd name="T12" fmla="*/ 2147483647 w 47"/>
                <a:gd name="T13" fmla="*/ 2147483647 h 45"/>
                <a:gd name="T14" fmla="*/ 2147483647 w 47"/>
                <a:gd name="T15" fmla="*/ 0 h 45"/>
                <a:gd name="T16" fmla="*/ 2147483647 w 47"/>
                <a:gd name="T17" fmla="*/ 2147483647 h 45"/>
                <a:gd name="T18" fmla="*/ 2147483647 w 47"/>
                <a:gd name="T19" fmla="*/ 2147483647 h 45"/>
                <a:gd name="T20" fmla="*/ 2147483647 w 47"/>
                <a:gd name="T21" fmla="*/ 2147483647 h 45"/>
                <a:gd name="T22" fmla="*/ 0 w 47"/>
                <a:gd name="T23" fmla="*/ 2147483647 h 45"/>
                <a:gd name="T24" fmla="*/ 2147483647 w 47"/>
                <a:gd name="T25" fmla="*/ 2147483647 h 45"/>
                <a:gd name="T26" fmla="*/ 2147483647 w 47"/>
                <a:gd name="T27" fmla="*/ 2147483647 h 45"/>
                <a:gd name="T28" fmla="*/ 2147483647 w 47"/>
                <a:gd name="T29" fmla="*/ 2147483647 h 45"/>
                <a:gd name="T30" fmla="*/ 2147483647 w 47"/>
                <a:gd name="T31" fmla="*/ 2147483647 h 45"/>
                <a:gd name="T32" fmla="*/ 2147483647 w 47"/>
                <a:gd name="T33" fmla="*/ 2147483647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5" name="Freeform 30"/>
            <p:cNvSpPr>
              <a:spLocks noChangeArrowheads="1"/>
            </p:cNvSpPr>
            <p:nvPr/>
          </p:nvSpPr>
          <p:spPr bwMode="auto">
            <a:xfrm>
              <a:off x="3360738" y="2254250"/>
              <a:ext cx="63500" cy="68263"/>
            </a:xfrm>
            <a:custGeom>
              <a:avLst/>
              <a:gdLst>
                <a:gd name="T0" fmla="*/ 2147483647 w 33"/>
                <a:gd name="T1" fmla="*/ 2147483647 h 36"/>
                <a:gd name="T2" fmla="*/ 2147483647 w 33"/>
                <a:gd name="T3" fmla="*/ 2147483647 h 36"/>
                <a:gd name="T4" fmla="*/ 2147483647 w 33"/>
                <a:gd name="T5" fmla="*/ 2147483647 h 36"/>
                <a:gd name="T6" fmla="*/ 2147483647 w 33"/>
                <a:gd name="T7" fmla="*/ 0 h 36"/>
                <a:gd name="T8" fmla="*/ 2147483647 w 33"/>
                <a:gd name="T9" fmla="*/ 2147483647 h 36"/>
                <a:gd name="T10" fmla="*/ 2147483647 w 33"/>
                <a:gd name="T11" fmla="*/ 2147483647 h 36"/>
                <a:gd name="T12" fmla="*/ 0 w 33"/>
                <a:gd name="T13" fmla="*/ 2147483647 h 36"/>
                <a:gd name="T14" fmla="*/ 2147483647 w 33"/>
                <a:gd name="T15" fmla="*/ 2147483647 h 36"/>
                <a:gd name="T16" fmla="*/ 2147483647 w 33"/>
                <a:gd name="T17" fmla="*/ 2147483647 h 36"/>
                <a:gd name="T18" fmla="*/ 2147483647 w 33"/>
                <a:gd name="T19" fmla="*/ 2147483647 h 36"/>
                <a:gd name="T20" fmla="*/ 2147483647 w 33"/>
                <a:gd name="T21" fmla="*/ 2147483647 h 36"/>
                <a:gd name="T22" fmla="*/ 2147483647 w 33"/>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6" name="Freeform 31"/>
            <p:cNvSpPr>
              <a:spLocks noChangeArrowheads="1"/>
            </p:cNvSpPr>
            <p:nvPr/>
          </p:nvSpPr>
          <p:spPr bwMode="auto">
            <a:xfrm>
              <a:off x="3279775" y="1854200"/>
              <a:ext cx="179388" cy="147638"/>
            </a:xfrm>
            <a:custGeom>
              <a:avLst/>
              <a:gdLst>
                <a:gd name="T0" fmla="*/ 2147483647 w 94"/>
                <a:gd name="T1" fmla="*/ 2147483647 h 77"/>
                <a:gd name="T2" fmla="*/ 2147483647 w 94"/>
                <a:gd name="T3" fmla="*/ 2147483647 h 77"/>
                <a:gd name="T4" fmla="*/ 2147483647 w 94"/>
                <a:gd name="T5" fmla="*/ 2147483647 h 77"/>
                <a:gd name="T6" fmla="*/ 2147483647 w 94"/>
                <a:gd name="T7" fmla="*/ 2147483647 h 77"/>
                <a:gd name="T8" fmla="*/ 2147483647 w 94"/>
                <a:gd name="T9" fmla="*/ 2147483647 h 77"/>
                <a:gd name="T10" fmla="*/ 2147483647 w 94"/>
                <a:gd name="T11" fmla="*/ 0 h 77"/>
                <a:gd name="T12" fmla="*/ 2147483647 w 94"/>
                <a:gd name="T13" fmla="*/ 0 h 77"/>
                <a:gd name="T14" fmla="*/ 2147483647 w 94"/>
                <a:gd name="T15" fmla="*/ 2147483647 h 77"/>
                <a:gd name="T16" fmla="*/ 2147483647 w 94"/>
                <a:gd name="T17" fmla="*/ 2147483647 h 77"/>
                <a:gd name="T18" fmla="*/ 2147483647 w 94"/>
                <a:gd name="T19" fmla="*/ 2147483647 h 77"/>
                <a:gd name="T20" fmla="*/ 0 w 94"/>
                <a:gd name="T21" fmla="*/ 2147483647 h 77"/>
                <a:gd name="T22" fmla="*/ 2147483647 w 94"/>
                <a:gd name="T23" fmla="*/ 2147483647 h 77"/>
                <a:gd name="T24" fmla="*/ 2147483647 w 94"/>
                <a:gd name="T25" fmla="*/ 2147483647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7" name="Freeform 32"/>
            <p:cNvSpPr>
              <a:spLocks noChangeArrowheads="1"/>
            </p:cNvSpPr>
            <p:nvPr/>
          </p:nvSpPr>
          <p:spPr bwMode="auto">
            <a:xfrm>
              <a:off x="3278188" y="1862137"/>
              <a:ext cx="261938" cy="287338"/>
            </a:xfrm>
            <a:custGeom>
              <a:avLst/>
              <a:gdLst>
                <a:gd name="T0" fmla="*/ 2147483647 w 137"/>
                <a:gd name="T1" fmla="*/ 2147483647 h 150"/>
                <a:gd name="T2" fmla="*/ 2147483647 w 137"/>
                <a:gd name="T3" fmla="*/ 2147483647 h 150"/>
                <a:gd name="T4" fmla="*/ 2147483647 w 137"/>
                <a:gd name="T5" fmla="*/ 2147483647 h 150"/>
                <a:gd name="T6" fmla="*/ 2147483647 w 137"/>
                <a:gd name="T7" fmla="*/ 2147483647 h 150"/>
                <a:gd name="T8" fmla="*/ 2147483647 w 137"/>
                <a:gd name="T9" fmla="*/ 2147483647 h 150"/>
                <a:gd name="T10" fmla="*/ 2147483647 w 137"/>
                <a:gd name="T11" fmla="*/ 2147483647 h 150"/>
                <a:gd name="T12" fmla="*/ 2147483647 w 137"/>
                <a:gd name="T13" fmla="*/ 2147483647 h 150"/>
                <a:gd name="T14" fmla="*/ 2147483647 w 137"/>
                <a:gd name="T15" fmla="*/ 2147483647 h 150"/>
                <a:gd name="T16" fmla="*/ 2147483647 w 137"/>
                <a:gd name="T17" fmla="*/ 2147483647 h 150"/>
                <a:gd name="T18" fmla="*/ 2147483647 w 137"/>
                <a:gd name="T19" fmla="*/ 2147483647 h 150"/>
                <a:gd name="T20" fmla="*/ 2147483647 w 137"/>
                <a:gd name="T21" fmla="*/ 2147483647 h 150"/>
                <a:gd name="T22" fmla="*/ 2147483647 w 137"/>
                <a:gd name="T23" fmla="*/ 2147483647 h 150"/>
                <a:gd name="T24" fmla="*/ 2147483647 w 137"/>
                <a:gd name="T25" fmla="*/ 2147483647 h 150"/>
                <a:gd name="T26" fmla="*/ 2147483647 w 137"/>
                <a:gd name="T27" fmla="*/ 2147483647 h 150"/>
                <a:gd name="T28" fmla="*/ 2147483647 w 137"/>
                <a:gd name="T29" fmla="*/ 2147483647 h 150"/>
                <a:gd name="T30" fmla="*/ 2147483647 w 137"/>
                <a:gd name="T31" fmla="*/ 2147483647 h 150"/>
                <a:gd name="T32" fmla="*/ 2147483647 w 137"/>
                <a:gd name="T33" fmla="*/ 2147483647 h 150"/>
                <a:gd name="T34" fmla="*/ 2147483647 w 137"/>
                <a:gd name="T35" fmla="*/ 2147483647 h 150"/>
                <a:gd name="T36" fmla="*/ 2147483647 w 137"/>
                <a:gd name="T37" fmla="*/ 0 h 150"/>
                <a:gd name="T38" fmla="*/ 2147483647 w 137"/>
                <a:gd name="T39" fmla="*/ 2147483647 h 150"/>
                <a:gd name="T40" fmla="*/ 2147483647 w 137"/>
                <a:gd name="T41" fmla="*/ 2147483647 h 150"/>
                <a:gd name="T42" fmla="*/ 2147483647 w 137"/>
                <a:gd name="T43" fmla="*/ 2147483647 h 150"/>
                <a:gd name="T44" fmla="*/ 2147483647 w 137"/>
                <a:gd name="T45" fmla="*/ 2147483647 h 150"/>
                <a:gd name="T46" fmla="*/ 2147483647 w 137"/>
                <a:gd name="T47" fmla="*/ 2147483647 h 150"/>
                <a:gd name="T48" fmla="*/ 2147483647 w 137"/>
                <a:gd name="T49" fmla="*/ 2147483647 h 150"/>
                <a:gd name="T50" fmla="*/ 2147483647 w 137"/>
                <a:gd name="T51" fmla="*/ 2147483647 h 150"/>
                <a:gd name="T52" fmla="*/ 2147483647 w 137"/>
                <a:gd name="T53" fmla="*/ 2147483647 h 150"/>
                <a:gd name="T54" fmla="*/ 2147483647 w 137"/>
                <a:gd name="T55" fmla="*/ 2147483647 h 150"/>
                <a:gd name="T56" fmla="*/ 2147483647 w 137"/>
                <a:gd name="T57" fmla="*/ 2147483647 h 150"/>
                <a:gd name="T58" fmla="*/ 2147483647 w 137"/>
                <a:gd name="T59" fmla="*/ 2147483647 h 150"/>
                <a:gd name="T60" fmla="*/ 2147483647 w 137"/>
                <a:gd name="T61" fmla="*/ 2147483647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8" name="Freeform 33"/>
            <p:cNvSpPr>
              <a:spLocks noChangeArrowheads="1"/>
            </p:cNvSpPr>
            <p:nvPr/>
          </p:nvSpPr>
          <p:spPr bwMode="auto">
            <a:xfrm>
              <a:off x="3379788" y="1916112"/>
              <a:ext cx="360363" cy="338138"/>
            </a:xfrm>
            <a:custGeom>
              <a:avLst/>
              <a:gdLst>
                <a:gd name="T0" fmla="*/ 2147483647 w 189"/>
                <a:gd name="T1" fmla="*/ 2147483647 h 177"/>
                <a:gd name="T2" fmla="*/ 2147483647 w 189"/>
                <a:gd name="T3" fmla="*/ 2147483647 h 177"/>
                <a:gd name="T4" fmla="*/ 2147483647 w 189"/>
                <a:gd name="T5" fmla="*/ 2147483647 h 177"/>
                <a:gd name="T6" fmla="*/ 2147483647 w 189"/>
                <a:gd name="T7" fmla="*/ 2147483647 h 177"/>
                <a:gd name="T8" fmla="*/ 2147483647 w 189"/>
                <a:gd name="T9" fmla="*/ 0 h 177"/>
                <a:gd name="T10" fmla="*/ 2147483647 w 189"/>
                <a:gd name="T11" fmla="*/ 0 h 177"/>
                <a:gd name="T12" fmla="*/ 2147483647 w 189"/>
                <a:gd name="T13" fmla="*/ 2147483647 h 177"/>
                <a:gd name="T14" fmla="*/ 2147483647 w 189"/>
                <a:gd name="T15" fmla="*/ 2147483647 h 177"/>
                <a:gd name="T16" fmla="*/ 2147483647 w 189"/>
                <a:gd name="T17" fmla="*/ 2147483647 h 177"/>
                <a:gd name="T18" fmla="*/ 2147483647 w 189"/>
                <a:gd name="T19" fmla="*/ 2147483647 h 177"/>
                <a:gd name="T20" fmla="*/ 2147483647 w 189"/>
                <a:gd name="T21" fmla="*/ 2147483647 h 177"/>
                <a:gd name="T22" fmla="*/ 2147483647 w 189"/>
                <a:gd name="T23" fmla="*/ 2147483647 h 177"/>
                <a:gd name="T24" fmla="*/ 2147483647 w 189"/>
                <a:gd name="T25" fmla="*/ 2147483647 h 177"/>
                <a:gd name="T26" fmla="*/ 2147483647 w 189"/>
                <a:gd name="T27" fmla="*/ 2147483647 h 177"/>
                <a:gd name="T28" fmla="*/ 0 w 189"/>
                <a:gd name="T29" fmla="*/ 2147483647 h 177"/>
                <a:gd name="T30" fmla="*/ 2147483647 w 189"/>
                <a:gd name="T31" fmla="*/ 2147483647 h 177"/>
                <a:gd name="T32" fmla="*/ 2147483647 w 189"/>
                <a:gd name="T33" fmla="*/ 2147483647 h 177"/>
                <a:gd name="T34" fmla="*/ 2147483647 w 189"/>
                <a:gd name="T35" fmla="*/ 2147483647 h 177"/>
                <a:gd name="T36" fmla="*/ 2147483647 w 189"/>
                <a:gd name="T37" fmla="*/ 2147483647 h 177"/>
                <a:gd name="T38" fmla="*/ 2147483647 w 189"/>
                <a:gd name="T39" fmla="*/ 2147483647 h 177"/>
                <a:gd name="T40" fmla="*/ 2147483647 w 189"/>
                <a:gd name="T41" fmla="*/ 2147483647 h 177"/>
                <a:gd name="T42" fmla="*/ 2147483647 w 189"/>
                <a:gd name="T43" fmla="*/ 2147483647 h 177"/>
                <a:gd name="T44" fmla="*/ 2147483647 w 189"/>
                <a:gd name="T45" fmla="*/ 2147483647 h 177"/>
                <a:gd name="T46" fmla="*/ 2147483647 w 189"/>
                <a:gd name="T47" fmla="*/ 2147483647 h 177"/>
                <a:gd name="T48" fmla="*/ 2147483647 w 189"/>
                <a:gd name="T49" fmla="*/ 2147483647 h 177"/>
                <a:gd name="T50" fmla="*/ 2147483647 w 189"/>
                <a:gd name="T51" fmla="*/ 2147483647 h 177"/>
                <a:gd name="T52" fmla="*/ 2147483647 w 189"/>
                <a:gd name="T53" fmla="*/ 2147483647 h 177"/>
                <a:gd name="T54" fmla="*/ 2147483647 w 189"/>
                <a:gd name="T55" fmla="*/ 2147483647 h 177"/>
                <a:gd name="T56" fmla="*/ 2147483647 w 189"/>
                <a:gd name="T57" fmla="*/ 2147483647 h 177"/>
                <a:gd name="T58" fmla="*/ 2147483647 w 189"/>
                <a:gd name="T59" fmla="*/ 2147483647 h 177"/>
                <a:gd name="T60" fmla="*/ 2147483647 w 189"/>
                <a:gd name="T61" fmla="*/ 2147483647 h 177"/>
                <a:gd name="T62" fmla="*/ 2147483647 w 189"/>
                <a:gd name="T63" fmla="*/ 2147483647 h 177"/>
                <a:gd name="T64" fmla="*/ 2147483647 w 189"/>
                <a:gd name="T65" fmla="*/ 2147483647 h 177"/>
                <a:gd name="T66" fmla="*/ 2147483647 w 189"/>
                <a:gd name="T67" fmla="*/ 2147483647 h 177"/>
                <a:gd name="T68" fmla="*/ 2147483647 w 189"/>
                <a:gd name="T69" fmla="*/ 2147483647 h 177"/>
                <a:gd name="T70" fmla="*/ 2147483647 w 189"/>
                <a:gd name="T71" fmla="*/ 2147483647 h 177"/>
                <a:gd name="T72" fmla="*/ 2147483647 w 189"/>
                <a:gd name="T73" fmla="*/ 2147483647 h 177"/>
                <a:gd name="T74" fmla="*/ 2147483647 w 189"/>
                <a:gd name="T75" fmla="*/ 2147483647 h 177"/>
                <a:gd name="T76" fmla="*/ 2147483647 w 189"/>
                <a:gd name="T77" fmla="*/ 2147483647 h 177"/>
                <a:gd name="T78" fmla="*/ 2147483647 w 189"/>
                <a:gd name="T79" fmla="*/ 2147483647 h 177"/>
                <a:gd name="T80" fmla="*/ 2147483647 w 189"/>
                <a:gd name="T81" fmla="*/ 2147483647 h 177"/>
                <a:gd name="T82" fmla="*/ 2147483647 w 189"/>
                <a:gd name="T83" fmla="*/ 2147483647 h 177"/>
                <a:gd name="T84" fmla="*/ 2147483647 w 189"/>
                <a:gd name="T85" fmla="*/ 2147483647 h 177"/>
                <a:gd name="T86" fmla="*/ 2147483647 w 189"/>
                <a:gd name="T87" fmla="*/ 2147483647 h 177"/>
                <a:gd name="T88" fmla="*/ 2147483647 w 189"/>
                <a:gd name="T89" fmla="*/ 2147483647 h 177"/>
                <a:gd name="T90" fmla="*/ 2147483647 w 189"/>
                <a:gd name="T91" fmla="*/ 2147483647 h 177"/>
                <a:gd name="T92" fmla="*/ 2147483647 w 189"/>
                <a:gd name="T93" fmla="*/ 2147483647 h 177"/>
                <a:gd name="T94" fmla="*/ 2147483647 w 189"/>
                <a:gd name="T95" fmla="*/ 2147483647 h 177"/>
                <a:gd name="T96" fmla="*/ 2147483647 w 189"/>
                <a:gd name="T97" fmla="*/ 2147483647 h 177"/>
                <a:gd name="T98" fmla="*/ 2147483647 w 189"/>
                <a:gd name="T99" fmla="*/ 2147483647 h 177"/>
                <a:gd name="T100" fmla="*/ 2147483647 w 189"/>
                <a:gd name="T101" fmla="*/ 2147483647 h 177"/>
                <a:gd name="T102" fmla="*/ 2147483647 w 189"/>
                <a:gd name="T103" fmla="*/ 214748364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89" name="Freeform 34"/>
            <p:cNvSpPr>
              <a:spLocks noChangeArrowheads="1"/>
            </p:cNvSpPr>
            <p:nvPr/>
          </p:nvSpPr>
          <p:spPr bwMode="auto">
            <a:xfrm>
              <a:off x="3529013" y="2139950"/>
              <a:ext cx="176213" cy="125413"/>
            </a:xfrm>
            <a:custGeom>
              <a:avLst/>
              <a:gdLst>
                <a:gd name="T0" fmla="*/ 2147483647 w 92"/>
                <a:gd name="T1" fmla="*/ 2147483647 h 66"/>
                <a:gd name="T2" fmla="*/ 2147483647 w 92"/>
                <a:gd name="T3" fmla="*/ 2147483647 h 66"/>
                <a:gd name="T4" fmla="*/ 2147483647 w 92"/>
                <a:gd name="T5" fmla="*/ 2147483647 h 66"/>
                <a:gd name="T6" fmla="*/ 2147483647 w 92"/>
                <a:gd name="T7" fmla="*/ 2147483647 h 66"/>
                <a:gd name="T8" fmla="*/ 2147483647 w 92"/>
                <a:gd name="T9" fmla="*/ 2147483647 h 66"/>
                <a:gd name="T10" fmla="*/ 2147483647 w 92"/>
                <a:gd name="T11" fmla="*/ 2147483647 h 66"/>
                <a:gd name="T12" fmla="*/ 2147483647 w 92"/>
                <a:gd name="T13" fmla="*/ 2147483647 h 66"/>
                <a:gd name="T14" fmla="*/ 2147483647 w 92"/>
                <a:gd name="T15" fmla="*/ 2147483647 h 66"/>
                <a:gd name="T16" fmla="*/ 2147483647 w 92"/>
                <a:gd name="T17" fmla="*/ 2147483647 h 66"/>
                <a:gd name="T18" fmla="*/ 2147483647 w 92"/>
                <a:gd name="T19" fmla="*/ 2147483647 h 66"/>
                <a:gd name="T20" fmla="*/ 2147483647 w 92"/>
                <a:gd name="T21" fmla="*/ 2147483647 h 66"/>
                <a:gd name="T22" fmla="*/ 2147483647 w 92"/>
                <a:gd name="T23" fmla="*/ 2147483647 h 66"/>
                <a:gd name="T24" fmla="*/ 2147483647 w 92"/>
                <a:gd name="T25" fmla="*/ 2147483647 h 66"/>
                <a:gd name="T26" fmla="*/ 2147483647 w 92"/>
                <a:gd name="T27" fmla="*/ 2147483647 h 66"/>
                <a:gd name="T28" fmla="*/ 2147483647 w 92"/>
                <a:gd name="T29" fmla="*/ 2147483647 h 66"/>
                <a:gd name="T30" fmla="*/ 2147483647 w 92"/>
                <a:gd name="T31" fmla="*/ 2147483647 h 66"/>
                <a:gd name="T32" fmla="*/ 2147483647 w 92"/>
                <a:gd name="T33" fmla="*/ 2147483647 h 66"/>
                <a:gd name="T34" fmla="*/ 2147483647 w 92"/>
                <a:gd name="T35" fmla="*/ 2147483647 h 66"/>
                <a:gd name="T36" fmla="*/ 2147483647 w 92"/>
                <a:gd name="T37" fmla="*/ 2147483647 h 66"/>
                <a:gd name="T38" fmla="*/ 2147483647 w 92"/>
                <a:gd name="T39" fmla="*/ 2147483647 h 66"/>
                <a:gd name="T40" fmla="*/ 0 w 92"/>
                <a:gd name="T41" fmla="*/ 2147483647 h 66"/>
                <a:gd name="T42" fmla="*/ 2147483647 w 92"/>
                <a:gd name="T43" fmla="*/ 2147483647 h 66"/>
                <a:gd name="T44" fmla="*/ 2147483647 w 92"/>
                <a:gd name="T45" fmla="*/ 2147483647 h 66"/>
                <a:gd name="T46" fmla="*/ 2147483647 w 92"/>
                <a:gd name="T47" fmla="*/ 2147483647 h 66"/>
                <a:gd name="T48" fmla="*/ 2147483647 w 92"/>
                <a:gd name="T49" fmla="*/ 2147483647 h 66"/>
                <a:gd name="T50" fmla="*/ 2147483647 w 92"/>
                <a:gd name="T51" fmla="*/ 2147483647 h 66"/>
                <a:gd name="T52" fmla="*/ 2147483647 w 92"/>
                <a:gd name="T53" fmla="*/ 2147483647 h 66"/>
                <a:gd name="T54" fmla="*/ 2147483647 w 92"/>
                <a:gd name="T55" fmla="*/ 2147483647 h 66"/>
                <a:gd name="T56" fmla="*/ 2147483647 w 92"/>
                <a:gd name="T57" fmla="*/ 2147483647 h 66"/>
                <a:gd name="T58" fmla="*/ 2147483647 w 92"/>
                <a:gd name="T59" fmla="*/ 2147483647 h 66"/>
                <a:gd name="T60" fmla="*/ 2147483647 w 92"/>
                <a:gd name="T61" fmla="*/ 2147483647 h 66"/>
                <a:gd name="T62" fmla="*/ 2147483647 w 92"/>
                <a:gd name="T63" fmla="*/ 2147483647 h 66"/>
                <a:gd name="T64" fmla="*/ 2147483647 w 92"/>
                <a:gd name="T65" fmla="*/ 2147483647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0" name="Freeform 35"/>
            <p:cNvSpPr>
              <a:spLocks noChangeArrowheads="1"/>
            </p:cNvSpPr>
            <p:nvPr/>
          </p:nvSpPr>
          <p:spPr bwMode="auto">
            <a:xfrm>
              <a:off x="3651250" y="1952625"/>
              <a:ext cx="336550" cy="261938"/>
            </a:xfrm>
            <a:custGeom>
              <a:avLst/>
              <a:gdLst>
                <a:gd name="T0" fmla="*/ 2147483647 w 176"/>
                <a:gd name="T1" fmla="*/ 2147483647 h 137"/>
                <a:gd name="T2" fmla="*/ 2147483647 w 176"/>
                <a:gd name="T3" fmla="*/ 2147483647 h 137"/>
                <a:gd name="T4" fmla="*/ 2147483647 w 176"/>
                <a:gd name="T5" fmla="*/ 2147483647 h 137"/>
                <a:gd name="T6" fmla="*/ 2147483647 w 176"/>
                <a:gd name="T7" fmla="*/ 2147483647 h 137"/>
                <a:gd name="T8" fmla="*/ 2147483647 w 176"/>
                <a:gd name="T9" fmla="*/ 0 h 137"/>
                <a:gd name="T10" fmla="*/ 2147483647 w 176"/>
                <a:gd name="T11" fmla="*/ 2147483647 h 137"/>
                <a:gd name="T12" fmla="*/ 2147483647 w 176"/>
                <a:gd name="T13" fmla="*/ 2147483647 h 137"/>
                <a:gd name="T14" fmla="*/ 2147483647 w 176"/>
                <a:gd name="T15" fmla="*/ 2147483647 h 137"/>
                <a:gd name="T16" fmla="*/ 2147483647 w 176"/>
                <a:gd name="T17" fmla="*/ 2147483647 h 137"/>
                <a:gd name="T18" fmla="*/ 2147483647 w 176"/>
                <a:gd name="T19" fmla="*/ 2147483647 h 137"/>
                <a:gd name="T20" fmla="*/ 2147483647 w 176"/>
                <a:gd name="T21" fmla="*/ 2147483647 h 137"/>
                <a:gd name="T22" fmla="*/ 2147483647 w 176"/>
                <a:gd name="T23" fmla="*/ 2147483647 h 137"/>
                <a:gd name="T24" fmla="*/ 2147483647 w 176"/>
                <a:gd name="T25" fmla="*/ 2147483647 h 137"/>
                <a:gd name="T26" fmla="*/ 2147483647 w 176"/>
                <a:gd name="T27" fmla="*/ 2147483647 h 137"/>
                <a:gd name="T28" fmla="*/ 2147483647 w 176"/>
                <a:gd name="T29" fmla="*/ 2147483647 h 137"/>
                <a:gd name="T30" fmla="*/ 2147483647 w 176"/>
                <a:gd name="T31" fmla="*/ 2147483647 h 137"/>
                <a:gd name="T32" fmla="*/ 2147483647 w 176"/>
                <a:gd name="T33" fmla="*/ 2147483647 h 137"/>
                <a:gd name="T34" fmla="*/ 2147483647 w 176"/>
                <a:gd name="T35" fmla="*/ 2147483647 h 137"/>
                <a:gd name="T36" fmla="*/ 2147483647 w 176"/>
                <a:gd name="T37" fmla="*/ 2147483647 h 137"/>
                <a:gd name="T38" fmla="*/ 2147483647 w 176"/>
                <a:gd name="T39" fmla="*/ 2147483647 h 137"/>
                <a:gd name="T40" fmla="*/ 2147483647 w 176"/>
                <a:gd name="T41" fmla="*/ 2147483647 h 137"/>
                <a:gd name="T42" fmla="*/ 2147483647 w 176"/>
                <a:gd name="T43" fmla="*/ 2147483647 h 137"/>
                <a:gd name="T44" fmla="*/ 2147483647 w 176"/>
                <a:gd name="T45" fmla="*/ 2147483647 h 137"/>
                <a:gd name="T46" fmla="*/ 2147483647 w 176"/>
                <a:gd name="T47" fmla="*/ 2147483647 h 137"/>
                <a:gd name="T48" fmla="*/ 2147483647 w 176"/>
                <a:gd name="T49" fmla="*/ 2147483647 h 137"/>
                <a:gd name="T50" fmla="*/ 2147483647 w 176"/>
                <a:gd name="T51" fmla="*/ 2147483647 h 137"/>
                <a:gd name="T52" fmla="*/ 2147483647 w 176"/>
                <a:gd name="T53" fmla="*/ 2147483647 h 137"/>
                <a:gd name="T54" fmla="*/ 2147483647 w 176"/>
                <a:gd name="T55" fmla="*/ 2147483647 h 137"/>
                <a:gd name="T56" fmla="*/ 2147483647 w 176"/>
                <a:gd name="T57" fmla="*/ 2147483647 h 137"/>
                <a:gd name="T58" fmla="*/ 2147483647 w 176"/>
                <a:gd name="T59" fmla="*/ 2147483647 h 137"/>
                <a:gd name="T60" fmla="*/ 2147483647 w 176"/>
                <a:gd name="T61" fmla="*/ 2147483647 h 137"/>
                <a:gd name="T62" fmla="*/ 2147483647 w 176"/>
                <a:gd name="T63" fmla="*/ 2147483647 h 137"/>
                <a:gd name="T64" fmla="*/ 2147483647 w 176"/>
                <a:gd name="T65" fmla="*/ 2147483647 h 137"/>
                <a:gd name="T66" fmla="*/ 2147483647 w 176"/>
                <a:gd name="T67" fmla="*/ 2147483647 h 137"/>
                <a:gd name="T68" fmla="*/ 2147483647 w 176"/>
                <a:gd name="T69" fmla="*/ 2147483647 h 137"/>
                <a:gd name="T70" fmla="*/ 2147483647 w 176"/>
                <a:gd name="T71" fmla="*/ 2147483647 h 137"/>
                <a:gd name="T72" fmla="*/ 2147483647 w 176"/>
                <a:gd name="T73" fmla="*/ 2147483647 h 137"/>
                <a:gd name="T74" fmla="*/ 2147483647 w 176"/>
                <a:gd name="T75" fmla="*/ 2147483647 h 137"/>
                <a:gd name="T76" fmla="*/ 2147483647 w 176"/>
                <a:gd name="T77" fmla="*/ 2147483647 h 137"/>
                <a:gd name="T78" fmla="*/ 2147483647 w 176"/>
                <a:gd name="T79" fmla="*/ 2147483647 h 137"/>
                <a:gd name="T80" fmla="*/ 2147483647 w 176"/>
                <a:gd name="T81" fmla="*/ 2147483647 h 137"/>
                <a:gd name="T82" fmla="*/ 2147483647 w 176"/>
                <a:gd name="T83" fmla="*/ 2147483647 h 137"/>
                <a:gd name="T84" fmla="*/ 2147483647 w 176"/>
                <a:gd name="T85" fmla="*/ 2147483647 h 137"/>
                <a:gd name="T86" fmla="*/ 2147483647 w 176"/>
                <a:gd name="T87" fmla="*/ 2147483647 h 137"/>
                <a:gd name="T88" fmla="*/ 2147483647 w 176"/>
                <a:gd name="T89" fmla="*/ 2147483647 h 137"/>
                <a:gd name="T90" fmla="*/ 2147483647 w 176"/>
                <a:gd name="T91" fmla="*/ 2147483647 h 137"/>
                <a:gd name="T92" fmla="*/ 2147483647 w 176"/>
                <a:gd name="T93" fmla="*/ 2147483647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1" name="Freeform 36"/>
            <p:cNvSpPr>
              <a:spLocks noChangeArrowheads="1"/>
            </p:cNvSpPr>
            <p:nvPr/>
          </p:nvSpPr>
          <p:spPr bwMode="auto">
            <a:xfrm>
              <a:off x="3940175" y="1952625"/>
              <a:ext cx="215900" cy="357188"/>
            </a:xfrm>
            <a:custGeom>
              <a:avLst/>
              <a:gdLst>
                <a:gd name="T0" fmla="*/ 2147483647 w 113"/>
                <a:gd name="T1" fmla="*/ 2147483647 h 187"/>
                <a:gd name="T2" fmla="*/ 2147483647 w 113"/>
                <a:gd name="T3" fmla="*/ 0 h 187"/>
                <a:gd name="T4" fmla="*/ 2147483647 w 113"/>
                <a:gd name="T5" fmla="*/ 2147483647 h 187"/>
                <a:gd name="T6" fmla="*/ 2147483647 w 113"/>
                <a:gd name="T7" fmla="*/ 2147483647 h 187"/>
                <a:gd name="T8" fmla="*/ 2147483647 w 113"/>
                <a:gd name="T9" fmla="*/ 2147483647 h 187"/>
                <a:gd name="T10" fmla="*/ 2147483647 w 113"/>
                <a:gd name="T11" fmla="*/ 2147483647 h 187"/>
                <a:gd name="T12" fmla="*/ 2147483647 w 113"/>
                <a:gd name="T13" fmla="*/ 2147483647 h 187"/>
                <a:gd name="T14" fmla="*/ 2147483647 w 113"/>
                <a:gd name="T15" fmla="*/ 2147483647 h 187"/>
                <a:gd name="T16" fmla="*/ 2147483647 w 113"/>
                <a:gd name="T17" fmla="*/ 2147483647 h 187"/>
                <a:gd name="T18" fmla="*/ 0 w 113"/>
                <a:gd name="T19" fmla="*/ 2147483647 h 187"/>
                <a:gd name="T20" fmla="*/ 0 w 113"/>
                <a:gd name="T21" fmla="*/ 2147483647 h 187"/>
                <a:gd name="T22" fmla="*/ 2147483647 w 113"/>
                <a:gd name="T23" fmla="*/ 2147483647 h 187"/>
                <a:gd name="T24" fmla="*/ 2147483647 w 113"/>
                <a:gd name="T25" fmla="*/ 2147483647 h 187"/>
                <a:gd name="T26" fmla="*/ 2147483647 w 113"/>
                <a:gd name="T27" fmla="*/ 2147483647 h 187"/>
                <a:gd name="T28" fmla="*/ 2147483647 w 113"/>
                <a:gd name="T29" fmla="*/ 2147483647 h 187"/>
                <a:gd name="T30" fmla="*/ 2147483647 w 113"/>
                <a:gd name="T31" fmla="*/ 2147483647 h 187"/>
                <a:gd name="T32" fmla="*/ 2147483647 w 113"/>
                <a:gd name="T33" fmla="*/ 2147483647 h 187"/>
                <a:gd name="T34" fmla="*/ 2147483647 w 113"/>
                <a:gd name="T35" fmla="*/ 2147483647 h 187"/>
                <a:gd name="T36" fmla="*/ 2147483647 w 113"/>
                <a:gd name="T37" fmla="*/ 2147483647 h 187"/>
                <a:gd name="T38" fmla="*/ 2147483647 w 113"/>
                <a:gd name="T39" fmla="*/ 2147483647 h 187"/>
                <a:gd name="T40" fmla="*/ 2147483647 w 113"/>
                <a:gd name="T41" fmla="*/ 2147483647 h 187"/>
                <a:gd name="T42" fmla="*/ 2147483647 w 113"/>
                <a:gd name="T43" fmla="*/ 2147483647 h 187"/>
                <a:gd name="T44" fmla="*/ 2147483647 w 113"/>
                <a:gd name="T45" fmla="*/ 2147483647 h 187"/>
                <a:gd name="T46" fmla="*/ 2147483647 w 113"/>
                <a:gd name="T47" fmla="*/ 2147483647 h 187"/>
                <a:gd name="T48" fmla="*/ 2147483647 w 113"/>
                <a:gd name="T49" fmla="*/ 2147483647 h 187"/>
                <a:gd name="T50" fmla="*/ 2147483647 w 113"/>
                <a:gd name="T51" fmla="*/ 2147483647 h 187"/>
                <a:gd name="T52" fmla="*/ 2147483647 w 113"/>
                <a:gd name="T53" fmla="*/ 2147483647 h 187"/>
                <a:gd name="T54" fmla="*/ 2147483647 w 113"/>
                <a:gd name="T55" fmla="*/ 2147483647 h 187"/>
                <a:gd name="T56" fmla="*/ 2147483647 w 113"/>
                <a:gd name="T57" fmla="*/ 2147483647 h 187"/>
                <a:gd name="T58" fmla="*/ 2147483647 w 113"/>
                <a:gd name="T59" fmla="*/ 2147483647 h 187"/>
                <a:gd name="T60" fmla="*/ 2147483647 w 113"/>
                <a:gd name="T61" fmla="*/ 2147483647 h 187"/>
                <a:gd name="T62" fmla="*/ 2147483647 w 113"/>
                <a:gd name="T63" fmla="*/ 2147483647 h 187"/>
                <a:gd name="T64" fmla="*/ 2147483647 w 113"/>
                <a:gd name="T65" fmla="*/ 2147483647 h 187"/>
                <a:gd name="T66" fmla="*/ 2147483647 w 113"/>
                <a:gd name="T67" fmla="*/ 2147483647 h 187"/>
                <a:gd name="T68" fmla="*/ 2147483647 w 113"/>
                <a:gd name="T69" fmla="*/ 2147483647 h 187"/>
                <a:gd name="T70" fmla="*/ 2147483647 w 113"/>
                <a:gd name="T71" fmla="*/ 2147483647 h 187"/>
                <a:gd name="T72" fmla="*/ 2147483647 w 113"/>
                <a:gd name="T73" fmla="*/ 2147483647 h 187"/>
                <a:gd name="T74" fmla="*/ 2147483647 w 113"/>
                <a:gd name="T75" fmla="*/ 2147483647 h 187"/>
                <a:gd name="T76" fmla="*/ 2147483647 w 113"/>
                <a:gd name="T77" fmla="*/ 2147483647 h 187"/>
                <a:gd name="T78" fmla="*/ 2147483647 w 113"/>
                <a:gd name="T79" fmla="*/ 2147483647 h 187"/>
                <a:gd name="T80" fmla="*/ 2147483647 w 113"/>
                <a:gd name="T81" fmla="*/ 2147483647 h 187"/>
                <a:gd name="T82" fmla="*/ 2147483647 w 113"/>
                <a:gd name="T83" fmla="*/ 214748364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2" name="Freeform 37"/>
            <p:cNvSpPr>
              <a:spLocks noChangeArrowheads="1"/>
            </p:cNvSpPr>
            <p:nvPr/>
          </p:nvSpPr>
          <p:spPr bwMode="auto">
            <a:xfrm>
              <a:off x="4167188" y="1754187"/>
              <a:ext cx="236538" cy="234950"/>
            </a:xfrm>
            <a:custGeom>
              <a:avLst/>
              <a:gdLst>
                <a:gd name="T0" fmla="*/ 2147483647 w 124"/>
                <a:gd name="T1" fmla="*/ 2147483647 h 123"/>
                <a:gd name="T2" fmla="*/ 2147483647 w 124"/>
                <a:gd name="T3" fmla="*/ 2147483647 h 123"/>
                <a:gd name="T4" fmla="*/ 2147483647 w 124"/>
                <a:gd name="T5" fmla="*/ 2147483647 h 123"/>
                <a:gd name="T6" fmla="*/ 2147483647 w 124"/>
                <a:gd name="T7" fmla="*/ 2147483647 h 123"/>
                <a:gd name="T8" fmla="*/ 2147483647 w 124"/>
                <a:gd name="T9" fmla="*/ 2147483647 h 123"/>
                <a:gd name="T10" fmla="*/ 2147483647 w 124"/>
                <a:gd name="T11" fmla="*/ 2147483647 h 123"/>
                <a:gd name="T12" fmla="*/ 2147483647 w 124"/>
                <a:gd name="T13" fmla="*/ 2147483647 h 123"/>
                <a:gd name="T14" fmla="*/ 2147483647 w 124"/>
                <a:gd name="T15" fmla="*/ 2147483647 h 123"/>
                <a:gd name="T16" fmla="*/ 2147483647 w 124"/>
                <a:gd name="T17" fmla="*/ 0 h 123"/>
                <a:gd name="T18" fmla="*/ 2147483647 w 124"/>
                <a:gd name="T19" fmla="*/ 2147483647 h 123"/>
                <a:gd name="T20" fmla="*/ 2147483647 w 124"/>
                <a:gd name="T21" fmla="*/ 2147483647 h 123"/>
                <a:gd name="T22" fmla="*/ 2147483647 w 124"/>
                <a:gd name="T23" fmla="*/ 2147483647 h 123"/>
                <a:gd name="T24" fmla="*/ 2147483647 w 124"/>
                <a:gd name="T25" fmla="*/ 2147483647 h 123"/>
                <a:gd name="T26" fmla="*/ 2147483647 w 124"/>
                <a:gd name="T27" fmla="*/ 2147483647 h 123"/>
                <a:gd name="T28" fmla="*/ 2147483647 w 124"/>
                <a:gd name="T29" fmla="*/ 2147483647 h 123"/>
                <a:gd name="T30" fmla="*/ 2147483647 w 124"/>
                <a:gd name="T31" fmla="*/ 2147483647 h 123"/>
                <a:gd name="T32" fmla="*/ 2147483647 w 124"/>
                <a:gd name="T33" fmla="*/ 2147483647 h 123"/>
                <a:gd name="T34" fmla="*/ 2147483647 w 124"/>
                <a:gd name="T35" fmla="*/ 2147483647 h 123"/>
                <a:gd name="T36" fmla="*/ 2147483647 w 124"/>
                <a:gd name="T37" fmla="*/ 2147483647 h 123"/>
                <a:gd name="T38" fmla="*/ 2147483647 w 124"/>
                <a:gd name="T39" fmla="*/ 2147483647 h 123"/>
                <a:gd name="T40" fmla="*/ 2147483647 w 124"/>
                <a:gd name="T41" fmla="*/ 2147483647 h 123"/>
                <a:gd name="T42" fmla="*/ 2147483647 w 124"/>
                <a:gd name="T43" fmla="*/ 2147483647 h 123"/>
                <a:gd name="T44" fmla="*/ 2147483647 w 124"/>
                <a:gd name="T45" fmla="*/ 2147483647 h 123"/>
                <a:gd name="T46" fmla="*/ 2147483647 w 124"/>
                <a:gd name="T47" fmla="*/ 2147483647 h 123"/>
                <a:gd name="T48" fmla="*/ 2147483647 w 124"/>
                <a:gd name="T49" fmla="*/ 2147483647 h 123"/>
                <a:gd name="T50" fmla="*/ 2147483647 w 124"/>
                <a:gd name="T51" fmla="*/ 2147483647 h 123"/>
                <a:gd name="T52" fmla="*/ 2147483647 w 124"/>
                <a:gd name="T53" fmla="*/ 2147483647 h 123"/>
                <a:gd name="T54" fmla="*/ 2147483647 w 124"/>
                <a:gd name="T55" fmla="*/ 2147483647 h 123"/>
                <a:gd name="T56" fmla="*/ 2147483647 w 124"/>
                <a:gd name="T57" fmla="*/ 2147483647 h 123"/>
                <a:gd name="T58" fmla="*/ 2147483647 w 124"/>
                <a:gd name="T59" fmla="*/ 2147483647 h 123"/>
                <a:gd name="T60" fmla="*/ 2147483647 w 124"/>
                <a:gd name="T61" fmla="*/ 2147483647 h 123"/>
                <a:gd name="T62" fmla="*/ 2147483647 w 124"/>
                <a:gd name="T63" fmla="*/ 2147483647 h 123"/>
                <a:gd name="T64" fmla="*/ 2147483647 w 124"/>
                <a:gd name="T65" fmla="*/ 2147483647 h 123"/>
                <a:gd name="T66" fmla="*/ 2147483647 w 124"/>
                <a:gd name="T67" fmla="*/ 2147483647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3" name="Freeform 38"/>
            <p:cNvSpPr>
              <a:spLocks noChangeArrowheads="1"/>
            </p:cNvSpPr>
            <p:nvPr/>
          </p:nvSpPr>
          <p:spPr bwMode="auto">
            <a:xfrm>
              <a:off x="3836988" y="2420937"/>
              <a:ext cx="122238" cy="134938"/>
            </a:xfrm>
            <a:custGeom>
              <a:avLst/>
              <a:gdLst>
                <a:gd name="T0" fmla="*/ 2147483647 w 64"/>
                <a:gd name="T1" fmla="*/ 2147483647 h 71"/>
                <a:gd name="T2" fmla="*/ 2147483647 w 64"/>
                <a:gd name="T3" fmla="*/ 2147483647 h 71"/>
                <a:gd name="T4" fmla="*/ 2147483647 w 64"/>
                <a:gd name="T5" fmla="*/ 2147483647 h 71"/>
                <a:gd name="T6" fmla="*/ 2147483647 w 64"/>
                <a:gd name="T7" fmla="*/ 2147483647 h 71"/>
                <a:gd name="T8" fmla="*/ 2147483647 w 64"/>
                <a:gd name="T9" fmla="*/ 2147483647 h 71"/>
                <a:gd name="T10" fmla="*/ 2147483647 w 64"/>
                <a:gd name="T11" fmla="*/ 2147483647 h 71"/>
                <a:gd name="T12" fmla="*/ 2147483647 w 64"/>
                <a:gd name="T13" fmla="*/ 2147483647 h 71"/>
                <a:gd name="T14" fmla="*/ 2147483647 w 64"/>
                <a:gd name="T15" fmla="*/ 2147483647 h 71"/>
                <a:gd name="T16" fmla="*/ 2147483647 w 64"/>
                <a:gd name="T17" fmla="*/ 2147483647 h 71"/>
                <a:gd name="T18" fmla="*/ 2147483647 w 64"/>
                <a:gd name="T19" fmla="*/ 2147483647 h 71"/>
                <a:gd name="T20" fmla="*/ 2147483647 w 64"/>
                <a:gd name="T21" fmla="*/ 2147483647 h 71"/>
                <a:gd name="T22" fmla="*/ 2147483647 w 64"/>
                <a:gd name="T23" fmla="*/ 2147483647 h 71"/>
                <a:gd name="T24" fmla="*/ 2147483647 w 64"/>
                <a:gd name="T25" fmla="*/ 0 h 71"/>
                <a:gd name="T26" fmla="*/ 2147483647 w 64"/>
                <a:gd name="T27" fmla="*/ 2147483647 h 71"/>
                <a:gd name="T28" fmla="*/ 2147483647 w 64"/>
                <a:gd name="T29" fmla="*/ 2147483647 h 71"/>
                <a:gd name="T30" fmla="*/ 2147483647 w 64"/>
                <a:gd name="T31" fmla="*/ 2147483647 h 71"/>
                <a:gd name="T32" fmla="*/ 2147483647 w 64"/>
                <a:gd name="T33" fmla="*/ 2147483647 h 71"/>
                <a:gd name="T34" fmla="*/ 2147483647 w 64"/>
                <a:gd name="T35" fmla="*/ 2147483647 h 71"/>
                <a:gd name="T36" fmla="*/ 2147483647 w 64"/>
                <a:gd name="T37" fmla="*/ 2147483647 h 71"/>
                <a:gd name="T38" fmla="*/ 2147483647 w 64"/>
                <a:gd name="T39" fmla="*/ 2147483647 h 71"/>
                <a:gd name="T40" fmla="*/ 2147483647 w 64"/>
                <a:gd name="T41" fmla="*/ 2147483647 h 71"/>
                <a:gd name="T42" fmla="*/ 2147483647 w 64"/>
                <a:gd name="T43" fmla="*/ 2147483647 h 71"/>
                <a:gd name="T44" fmla="*/ 2147483647 w 64"/>
                <a:gd name="T45" fmla="*/ 2147483647 h 71"/>
                <a:gd name="T46" fmla="*/ 2147483647 w 64"/>
                <a:gd name="T47" fmla="*/ 2147483647 h 71"/>
                <a:gd name="T48" fmla="*/ 2147483647 w 64"/>
                <a:gd name="T49" fmla="*/ 2147483647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4" name="Freeform 39"/>
            <p:cNvSpPr>
              <a:spLocks noChangeArrowheads="1"/>
            </p:cNvSpPr>
            <p:nvPr/>
          </p:nvSpPr>
          <p:spPr bwMode="auto">
            <a:xfrm>
              <a:off x="3849688" y="2422525"/>
              <a:ext cx="47625" cy="28575"/>
            </a:xfrm>
            <a:custGeom>
              <a:avLst/>
              <a:gdLst>
                <a:gd name="T0" fmla="*/ 2147483647 w 25"/>
                <a:gd name="T1" fmla="*/ 2147483647 h 15"/>
                <a:gd name="T2" fmla="*/ 2147483647 w 25"/>
                <a:gd name="T3" fmla="*/ 0 h 15"/>
                <a:gd name="T4" fmla="*/ 2147483647 w 25"/>
                <a:gd name="T5" fmla="*/ 0 h 15"/>
                <a:gd name="T6" fmla="*/ 2147483647 w 25"/>
                <a:gd name="T7" fmla="*/ 0 h 15"/>
                <a:gd name="T8" fmla="*/ 2147483647 w 25"/>
                <a:gd name="T9" fmla="*/ 2147483647 h 15"/>
                <a:gd name="T10" fmla="*/ 2147483647 w 25"/>
                <a:gd name="T11" fmla="*/ 2147483647 h 15"/>
                <a:gd name="T12" fmla="*/ 2147483647 w 25"/>
                <a:gd name="T13" fmla="*/ 2147483647 h 15"/>
                <a:gd name="T14" fmla="*/ 2147483647 w 25"/>
                <a:gd name="T15" fmla="*/ 2147483647 h 15"/>
                <a:gd name="T16" fmla="*/ 2147483647 w 25"/>
                <a:gd name="T17" fmla="*/ 2147483647 h 15"/>
                <a:gd name="T18" fmla="*/ 2147483647 w 25"/>
                <a:gd name="T19" fmla="*/ 214748364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5" name="Freeform 40"/>
            <p:cNvSpPr>
              <a:spLocks noChangeArrowheads="1"/>
            </p:cNvSpPr>
            <p:nvPr/>
          </p:nvSpPr>
          <p:spPr bwMode="auto">
            <a:xfrm>
              <a:off x="3887788" y="2389187"/>
              <a:ext cx="153988" cy="188913"/>
            </a:xfrm>
            <a:custGeom>
              <a:avLst/>
              <a:gdLst>
                <a:gd name="T0" fmla="*/ 2147483647 w 80"/>
                <a:gd name="T1" fmla="*/ 2147483647 h 99"/>
                <a:gd name="T2" fmla="*/ 2147483647 w 80"/>
                <a:gd name="T3" fmla="*/ 2147483647 h 99"/>
                <a:gd name="T4" fmla="*/ 2147483647 w 80"/>
                <a:gd name="T5" fmla="*/ 2147483647 h 99"/>
                <a:gd name="T6" fmla="*/ 2147483647 w 80"/>
                <a:gd name="T7" fmla="*/ 2147483647 h 99"/>
                <a:gd name="T8" fmla="*/ 2147483647 w 80"/>
                <a:gd name="T9" fmla="*/ 2147483647 h 99"/>
                <a:gd name="T10" fmla="*/ 2147483647 w 80"/>
                <a:gd name="T11" fmla="*/ 2147483647 h 99"/>
                <a:gd name="T12" fmla="*/ 2147483647 w 80"/>
                <a:gd name="T13" fmla="*/ 2147483647 h 99"/>
                <a:gd name="T14" fmla="*/ 2147483647 w 80"/>
                <a:gd name="T15" fmla="*/ 2147483647 h 99"/>
                <a:gd name="T16" fmla="*/ 2147483647 w 80"/>
                <a:gd name="T17" fmla="*/ 2147483647 h 99"/>
                <a:gd name="T18" fmla="*/ 2147483647 w 80"/>
                <a:gd name="T19" fmla="*/ 2147483647 h 99"/>
                <a:gd name="T20" fmla="*/ 2147483647 w 80"/>
                <a:gd name="T21" fmla="*/ 2147483647 h 99"/>
                <a:gd name="T22" fmla="*/ 2147483647 w 80"/>
                <a:gd name="T23" fmla="*/ 2147483647 h 99"/>
                <a:gd name="T24" fmla="*/ 2147483647 w 80"/>
                <a:gd name="T25" fmla="*/ 0 h 99"/>
                <a:gd name="T26" fmla="*/ 2147483647 w 80"/>
                <a:gd name="T27" fmla="*/ 2147483647 h 99"/>
                <a:gd name="T28" fmla="*/ 2147483647 w 80"/>
                <a:gd name="T29" fmla="*/ 2147483647 h 99"/>
                <a:gd name="T30" fmla="*/ 2147483647 w 80"/>
                <a:gd name="T31" fmla="*/ 2147483647 h 99"/>
                <a:gd name="T32" fmla="*/ 2147483647 w 80"/>
                <a:gd name="T33" fmla="*/ 2147483647 h 99"/>
                <a:gd name="T34" fmla="*/ 2147483647 w 80"/>
                <a:gd name="T35" fmla="*/ 2147483647 h 99"/>
                <a:gd name="T36" fmla="*/ 2147483647 w 80"/>
                <a:gd name="T37" fmla="*/ 2147483647 h 99"/>
                <a:gd name="T38" fmla="*/ 2147483647 w 80"/>
                <a:gd name="T39" fmla="*/ 2147483647 h 99"/>
                <a:gd name="T40" fmla="*/ 2147483647 w 80"/>
                <a:gd name="T41" fmla="*/ 2147483647 h 99"/>
                <a:gd name="T42" fmla="*/ 2147483647 w 80"/>
                <a:gd name="T43" fmla="*/ 2147483647 h 99"/>
                <a:gd name="T44" fmla="*/ 2147483647 w 80"/>
                <a:gd name="T45" fmla="*/ 2147483647 h 99"/>
                <a:gd name="T46" fmla="*/ 2147483647 w 80"/>
                <a:gd name="T47" fmla="*/ 2147483647 h 99"/>
                <a:gd name="T48" fmla="*/ 2147483647 w 80"/>
                <a:gd name="T49" fmla="*/ 2147483647 h 99"/>
                <a:gd name="T50" fmla="*/ 2147483647 w 80"/>
                <a:gd name="T51" fmla="*/ 2147483647 h 99"/>
                <a:gd name="T52" fmla="*/ 2147483647 w 80"/>
                <a:gd name="T53" fmla="*/ 2147483647 h 99"/>
                <a:gd name="T54" fmla="*/ 2147483647 w 80"/>
                <a:gd name="T55" fmla="*/ 2147483647 h 99"/>
                <a:gd name="T56" fmla="*/ 2147483647 w 80"/>
                <a:gd name="T57" fmla="*/ 2147483647 h 99"/>
                <a:gd name="T58" fmla="*/ 2147483647 w 80"/>
                <a:gd name="T59" fmla="*/ 2147483647 h 99"/>
                <a:gd name="T60" fmla="*/ 0 w 80"/>
                <a:gd name="T61" fmla="*/ 2147483647 h 99"/>
                <a:gd name="T62" fmla="*/ 2147483647 w 80"/>
                <a:gd name="T63" fmla="*/ 2147483647 h 99"/>
                <a:gd name="T64" fmla="*/ 2147483647 w 80"/>
                <a:gd name="T65" fmla="*/ 2147483647 h 99"/>
                <a:gd name="T66" fmla="*/ 2147483647 w 80"/>
                <a:gd name="T67" fmla="*/ 2147483647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6" name="Freeform 41"/>
            <p:cNvSpPr>
              <a:spLocks noChangeArrowheads="1"/>
            </p:cNvSpPr>
            <p:nvPr/>
          </p:nvSpPr>
          <p:spPr bwMode="auto">
            <a:xfrm>
              <a:off x="4105275" y="1954212"/>
              <a:ext cx="358775" cy="441325"/>
            </a:xfrm>
            <a:custGeom>
              <a:avLst/>
              <a:gdLst>
                <a:gd name="T0" fmla="*/ 2147483647 w 187"/>
                <a:gd name="T1" fmla="*/ 2147483647 h 231"/>
                <a:gd name="T2" fmla="*/ 2147483647 w 187"/>
                <a:gd name="T3" fmla="*/ 2147483647 h 231"/>
                <a:gd name="T4" fmla="*/ 2147483647 w 187"/>
                <a:gd name="T5" fmla="*/ 2147483647 h 231"/>
                <a:gd name="T6" fmla="*/ 2147483647 w 187"/>
                <a:gd name="T7" fmla="*/ 2147483647 h 231"/>
                <a:gd name="T8" fmla="*/ 2147483647 w 187"/>
                <a:gd name="T9" fmla="*/ 2147483647 h 231"/>
                <a:gd name="T10" fmla="*/ 2147483647 w 187"/>
                <a:gd name="T11" fmla="*/ 2147483647 h 231"/>
                <a:gd name="T12" fmla="*/ 2147483647 w 187"/>
                <a:gd name="T13" fmla="*/ 2147483647 h 231"/>
                <a:gd name="T14" fmla="*/ 2147483647 w 187"/>
                <a:gd name="T15" fmla="*/ 2147483647 h 231"/>
                <a:gd name="T16" fmla="*/ 2147483647 w 187"/>
                <a:gd name="T17" fmla="*/ 2147483647 h 231"/>
                <a:gd name="T18" fmla="*/ 2147483647 w 187"/>
                <a:gd name="T19" fmla="*/ 2147483647 h 231"/>
                <a:gd name="T20" fmla="*/ 2147483647 w 187"/>
                <a:gd name="T21" fmla="*/ 2147483647 h 231"/>
                <a:gd name="T22" fmla="*/ 2147483647 w 187"/>
                <a:gd name="T23" fmla="*/ 2147483647 h 231"/>
                <a:gd name="T24" fmla="*/ 2147483647 w 187"/>
                <a:gd name="T25" fmla="*/ 2147483647 h 231"/>
                <a:gd name="T26" fmla="*/ 2147483647 w 187"/>
                <a:gd name="T27" fmla="*/ 2147483647 h 231"/>
                <a:gd name="T28" fmla="*/ 2147483647 w 187"/>
                <a:gd name="T29" fmla="*/ 2147483647 h 231"/>
                <a:gd name="T30" fmla="*/ 2147483647 w 187"/>
                <a:gd name="T31" fmla="*/ 2147483647 h 231"/>
                <a:gd name="T32" fmla="*/ 2147483647 w 187"/>
                <a:gd name="T33" fmla="*/ 2147483647 h 231"/>
                <a:gd name="T34" fmla="*/ 2147483647 w 187"/>
                <a:gd name="T35" fmla="*/ 2147483647 h 231"/>
                <a:gd name="T36" fmla="*/ 2147483647 w 187"/>
                <a:gd name="T37" fmla="*/ 2147483647 h 231"/>
                <a:gd name="T38" fmla="*/ 2147483647 w 187"/>
                <a:gd name="T39" fmla="*/ 2147483647 h 231"/>
                <a:gd name="T40" fmla="*/ 2147483647 w 187"/>
                <a:gd name="T41" fmla="*/ 2147483647 h 231"/>
                <a:gd name="T42" fmla="*/ 2147483647 w 187"/>
                <a:gd name="T43" fmla="*/ 2147483647 h 231"/>
                <a:gd name="T44" fmla="*/ 2147483647 w 187"/>
                <a:gd name="T45" fmla="*/ 2147483647 h 231"/>
                <a:gd name="T46" fmla="*/ 2147483647 w 187"/>
                <a:gd name="T47" fmla="*/ 2147483647 h 231"/>
                <a:gd name="T48" fmla="*/ 2147483647 w 187"/>
                <a:gd name="T49" fmla="*/ 2147483647 h 231"/>
                <a:gd name="T50" fmla="*/ 2147483647 w 187"/>
                <a:gd name="T51" fmla="*/ 2147483647 h 231"/>
                <a:gd name="T52" fmla="*/ 2147483647 w 187"/>
                <a:gd name="T53" fmla="*/ 2147483647 h 231"/>
                <a:gd name="T54" fmla="*/ 2147483647 w 187"/>
                <a:gd name="T55" fmla="*/ 2147483647 h 231"/>
                <a:gd name="T56" fmla="*/ 2147483647 w 187"/>
                <a:gd name="T57" fmla="*/ 2147483647 h 231"/>
                <a:gd name="T58" fmla="*/ 2147483647 w 187"/>
                <a:gd name="T59" fmla="*/ 2147483647 h 231"/>
                <a:gd name="T60" fmla="*/ 2147483647 w 187"/>
                <a:gd name="T61" fmla="*/ 2147483647 h 231"/>
                <a:gd name="T62" fmla="*/ 2147483647 w 187"/>
                <a:gd name="T63" fmla="*/ 2147483647 h 231"/>
                <a:gd name="T64" fmla="*/ 2147483647 w 187"/>
                <a:gd name="T65" fmla="*/ 2147483647 h 231"/>
                <a:gd name="T66" fmla="*/ 2147483647 w 187"/>
                <a:gd name="T67" fmla="*/ 0 h 231"/>
                <a:gd name="T68" fmla="*/ 2147483647 w 187"/>
                <a:gd name="T69" fmla="*/ 2147483647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7" name="Freeform 42"/>
            <p:cNvSpPr>
              <a:spLocks noChangeArrowheads="1"/>
            </p:cNvSpPr>
            <p:nvPr/>
          </p:nvSpPr>
          <p:spPr bwMode="auto">
            <a:xfrm>
              <a:off x="4530725" y="2192337"/>
              <a:ext cx="41275" cy="41275"/>
            </a:xfrm>
            <a:custGeom>
              <a:avLst/>
              <a:gdLst>
                <a:gd name="T0" fmla="*/ 2147483647 w 22"/>
                <a:gd name="T1" fmla="*/ 2147483647 h 21"/>
                <a:gd name="T2" fmla="*/ 2147483647 w 22"/>
                <a:gd name="T3" fmla="*/ 2147483647 h 21"/>
                <a:gd name="T4" fmla="*/ 2147483647 w 22"/>
                <a:gd name="T5" fmla="*/ 2147483647 h 21"/>
                <a:gd name="T6" fmla="*/ 2147483647 w 22"/>
                <a:gd name="T7" fmla="*/ 2147483647 h 21"/>
                <a:gd name="T8" fmla="*/ 2147483647 w 22"/>
                <a:gd name="T9" fmla="*/ 2147483647 h 21"/>
                <a:gd name="T10" fmla="*/ 2147483647 w 22"/>
                <a:gd name="T11" fmla="*/ 2147483647 h 21"/>
                <a:gd name="T12" fmla="*/ 2147483647 w 22"/>
                <a:gd name="T13" fmla="*/ 2147483647 h 21"/>
                <a:gd name="T14" fmla="*/ 2147483647 w 22"/>
                <a:gd name="T15" fmla="*/ 2147483647 h 21"/>
                <a:gd name="T16" fmla="*/ 2147483647 w 22"/>
                <a:gd name="T17" fmla="*/ 2147483647 h 21"/>
                <a:gd name="T18" fmla="*/ 2147483647 w 22"/>
                <a:gd name="T19" fmla="*/ 0 h 21"/>
                <a:gd name="T20" fmla="*/ 2147483647 w 22"/>
                <a:gd name="T21" fmla="*/ 2147483647 h 21"/>
                <a:gd name="T22" fmla="*/ 2147483647 w 22"/>
                <a:gd name="T23" fmla="*/ 2147483647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8" name="Freeform 43"/>
            <p:cNvSpPr>
              <a:spLocks noChangeArrowheads="1"/>
            </p:cNvSpPr>
            <p:nvPr/>
          </p:nvSpPr>
          <p:spPr bwMode="auto">
            <a:xfrm>
              <a:off x="4416425" y="2074862"/>
              <a:ext cx="146050" cy="123825"/>
            </a:xfrm>
            <a:custGeom>
              <a:avLst/>
              <a:gdLst>
                <a:gd name="T0" fmla="*/ 2147483647 w 77"/>
                <a:gd name="T1" fmla="*/ 2147483647 h 65"/>
                <a:gd name="T2" fmla="*/ 2147483647 w 77"/>
                <a:gd name="T3" fmla="*/ 2147483647 h 65"/>
                <a:gd name="T4" fmla="*/ 2147483647 w 77"/>
                <a:gd name="T5" fmla="*/ 2147483647 h 65"/>
                <a:gd name="T6" fmla="*/ 2147483647 w 77"/>
                <a:gd name="T7" fmla="*/ 2147483647 h 65"/>
                <a:gd name="T8" fmla="*/ 2147483647 w 77"/>
                <a:gd name="T9" fmla="*/ 2147483647 h 65"/>
                <a:gd name="T10" fmla="*/ 2147483647 w 77"/>
                <a:gd name="T11" fmla="*/ 2147483647 h 65"/>
                <a:gd name="T12" fmla="*/ 2147483647 w 77"/>
                <a:gd name="T13" fmla="*/ 2147483647 h 65"/>
                <a:gd name="T14" fmla="*/ 2147483647 w 77"/>
                <a:gd name="T15" fmla="*/ 2147483647 h 65"/>
                <a:gd name="T16" fmla="*/ 2147483647 w 77"/>
                <a:gd name="T17" fmla="*/ 2147483647 h 65"/>
                <a:gd name="T18" fmla="*/ 2147483647 w 77"/>
                <a:gd name="T19" fmla="*/ 2147483647 h 65"/>
                <a:gd name="T20" fmla="*/ 2147483647 w 77"/>
                <a:gd name="T21" fmla="*/ 2147483647 h 65"/>
                <a:gd name="T22" fmla="*/ 2147483647 w 77"/>
                <a:gd name="T23" fmla="*/ 2147483647 h 65"/>
                <a:gd name="T24" fmla="*/ 2147483647 w 77"/>
                <a:gd name="T25" fmla="*/ 2147483647 h 65"/>
                <a:gd name="T26" fmla="*/ 2147483647 w 77"/>
                <a:gd name="T27" fmla="*/ 2147483647 h 65"/>
                <a:gd name="T28" fmla="*/ 2147483647 w 77"/>
                <a:gd name="T29" fmla="*/ 2147483647 h 65"/>
                <a:gd name="T30" fmla="*/ 2147483647 w 77"/>
                <a:gd name="T31" fmla="*/ 2147483647 h 65"/>
                <a:gd name="T32" fmla="*/ 2147483647 w 77"/>
                <a:gd name="T33" fmla="*/ 2147483647 h 65"/>
                <a:gd name="T34" fmla="*/ 2147483647 w 77"/>
                <a:gd name="T35" fmla="*/ 2147483647 h 65"/>
                <a:gd name="T36" fmla="*/ 2147483647 w 77"/>
                <a:gd name="T37" fmla="*/ 0 h 65"/>
                <a:gd name="T38" fmla="*/ 2147483647 w 77"/>
                <a:gd name="T39" fmla="*/ 2147483647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699" name="Freeform 44"/>
            <p:cNvSpPr>
              <a:spLocks noChangeArrowheads="1"/>
            </p:cNvSpPr>
            <p:nvPr/>
          </p:nvSpPr>
          <p:spPr bwMode="auto">
            <a:xfrm>
              <a:off x="4341813" y="2143125"/>
              <a:ext cx="323850" cy="252413"/>
            </a:xfrm>
            <a:custGeom>
              <a:avLst/>
              <a:gdLst>
                <a:gd name="T0" fmla="*/ 2147483647 w 170"/>
                <a:gd name="T1" fmla="*/ 2147483647 h 132"/>
                <a:gd name="T2" fmla="*/ 2147483647 w 170"/>
                <a:gd name="T3" fmla="*/ 2147483647 h 132"/>
                <a:gd name="T4" fmla="*/ 2147483647 w 170"/>
                <a:gd name="T5" fmla="*/ 2147483647 h 132"/>
                <a:gd name="T6" fmla="*/ 2147483647 w 170"/>
                <a:gd name="T7" fmla="*/ 2147483647 h 132"/>
                <a:gd name="T8" fmla="*/ 2147483647 w 170"/>
                <a:gd name="T9" fmla="*/ 2147483647 h 132"/>
                <a:gd name="T10" fmla="*/ 2147483647 w 170"/>
                <a:gd name="T11" fmla="*/ 2147483647 h 132"/>
                <a:gd name="T12" fmla="*/ 2147483647 w 170"/>
                <a:gd name="T13" fmla="*/ 2147483647 h 132"/>
                <a:gd name="T14" fmla="*/ 2147483647 w 170"/>
                <a:gd name="T15" fmla="*/ 2147483647 h 132"/>
                <a:gd name="T16" fmla="*/ 2147483647 w 170"/>
                <a:gd name="T17" fmla="*/ 2147483647 h 132"/>
                <a:gd name="T18" fmla="*/ 2147483647 w 170"/>
                <a:gd name="T19" fmla="*/ 2147483647 h 132"/>
                <a:gd name="T20" fmla="*/ 2147483647 w 170"/>
                <a:gd name="T21" fmla="*/ 2147483647 h 132"/>
                <a:gd name="T22" fmla="*/ 2147483647 w 170"/>
                <a:gd name="T23" fmla="*/ 2147483647 h 132"/>
                <a:gd name="T24" fmla="*/ 2147483647 w 170"/>
                <a:gd name="T25" fmla="*/ 2147483647 h 132"/>
                <a:gd name="T26" fmla="*/ 2147483647 w 170"/>
                <a:gd name="T27" fmla="*/ 2147483647 h 132"/>
                <a:gd name="T28" fmla="*/ 2147483647 w 170"/>
                <a:gd name="T29" fmla="*/ 2147483647 h 132"/>
                <a:gd name="T30" fmla="*/ 2147483647 w 170"/>
                <a:gd name="T31" fmla="*/ 2147483647 h 132"/>
                <a:gd name="T32" fmla="*/ 2147483647 w 170"/>
                <a:gd name="T33" fmla="*/ 2147483647 h 132"/>
                <a:gd name="T34" fmla="*/ 2147483647 w 170"/>
                <a:gd name="T35" fmla="*/ 2147483647 h 132"/>
                <a:gd name="T36" fmla="*/ 2147483647 w 170"/>
                <a:gd name="T37" fmla="*/ 2147483647 h 132"/>
                <a:gd name="T38" fmla="*/ 2147483647 w 170"/>
                <a:gd name="T39" fmla="*/ 2147483647 h 132"/>
                <a:gd name="T40" fmla="*/ 2147483647 w 170"/>
                <a:gd name="T41" fmla="*/ 2147483647 h 132"/>
                <a:gd name="T42" fmla="*/ 2147483647 w 170"/>
                <a:gd name="T43" fmla="*/ 2147483647 h 132"/>
                <a:gd name="T44" fmla="*/ 2147483647 w 170"/>
                <a:gd name="T45" fmla="*/ 2147483647 h 132"/>
                <a:gd name="T46" fmla="*/ 2147483647 w 170"/>
                <a:gd name="T47" fmla="*/ 2147483647 h 132"/>
                <a:gd name="T48" fmla="*/ 2147483647 w 170"/>
                <a:gd name="T49" fmla="*/ 2147483647 h 132"/>
                <a:gd name="T50" fmla="*/ 2147483647 w 170"/>
                <a:gd name="T51" fmla="*/ 2147483647 h 132"/>
                <a:gd name="T52" fmla="*/ 2147483647 w 170"/>
                <a:gd name="T53" fmla="*/ 2147483647 h 132"/>
                <a:gd name="T54" fmla="*/ 2147483647 w 170"/>
                <a:gd name="T55" fmla="*/ 2147483647 h 132"/>
                <a:gd name="T56" fmla="*/ 2147483647 w 170"/>
                <a:gd name="T57" fmla="*/ 2147483647 h 132"/>
                <a:gd name="T58" fmla="*/ 2147483647 w 170"/>
                <a:gd name="T59" fmla="*/ 2147483647 h 132"/>
                <a:gd name="T60" fmla="*/ 2147483647 w 170"/>
                <a:gd name="T61" fmla="*/ 2147483647 h 132"/>
                <a:gd name="T62" fmla="*/ 2147483647 w 170"/>
                <a:gd name="T63" fmla="*/ 2147483647 h 132"/>
                <a:gd name="T64" fmla="*/ 2147483647 w 170"/>
                <a:gd name="T65" fmla="*/ 2147483647 h 132"/>
                <a:gd name="T66" fmla="*/ 2147483647 w 170"/>
                <a:gd name="T67" fmla="*/ 2147483647 h 132"/>
                <a:gd name="T68" fmla="*/ 2147483647 w 170"/>
                <a:gd name="T69" fmla="*/ 2147483647 h 132"/>
                <a:gd name="T70" fmla="*/ 2147483647 w 170"/>
                <a:gd name="T71" fmla="*/ 2147483647 h 132"/>
                <a:gd name="T72" fmla="*/ 2147483647 w 170"/>
                <a:gd name="T73" fmla="*/ 2147483647 h 132"/>
                <a:gd name="T74" fmla="*/ 2147483647 w 170"/>
                <a:gd name="T75" fmla="*/ 2147483647 h 132"/>
                <a:gd name="T76" fmla="*/ 2147483647 w 170"/>
                <a:gd name="T77" fmla="*/ 2147483647 h 132"/>
                <a:gd name="T78" fmla="*/ 2147483647 w 170"/>
                <a:gd name="T79" fmla="*/ 2147483647 h 132"/>
                <a:gd name="T80" fmla="*/ 2147483647 w 170"/>
                <a:gd name="T81" fmla="*/ 2147483647 h 132"/>
                <a:gd name="T82" fmla="*/ 2147483647 w 170"/>
                <a:gd name="T83" fmla="*/ 2147483647 h 132"/>
                <a:gd name="T84" fmla="*/ 2147483647 w 170"/>
                <a:gd name="T85" fmla="*/ 2147483647 h 132"/>
                <a:gd name="T86" fmla="*/ 2147483647 w 170"/>
                <a:gd name="T87" fmla="*/ 2147483647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0" name="Freeform 45"/>
            <p:cNvSpPr>
              <a:spLocks noChangeArrowheads="1"/>
            </p:cNvSpPr>
            <p:nvPr/>
          </p:nvSpPr>
          <p:spPr bwMode="auto">
            <a:xfrm>
              <a:off x="4392613" y="1682750"/>
              <a:ext cx="33338" cy="39688"/>
            </a:xfrm>
            <a:custGeom>
              <a:avLst/>
              <a:gdLst>
                <a:gd name="T0" fmla="*/ 2147483647 w 17"/>
                <a:gd name="T1" fmla="*/ 2147483647 h 21"/>
                <a:gd name="T2" fmla="*/ 2147483647 w 17"/>
                <a:gd name="T3" fmla="*/ 0 h 21"/>
                <a:gd name="T4" fmla="*/ 2147483647 w 17"/>
                <a:gd name="T5" fmla="*/ 2147483647 h 21"/>
                <a:gd name="T6" fmla="*/ 0 w 17"/>
                <a:gd name="T7" fmla="*/ 2147483647 h 21"/>
                <a:gd name="T8" fmla="*/ 2147483647 w 17"/>
                <a:gd name="T9" fmla="*/ 2147483647 h 21"/>
                <a:gd name="T10" fmla="*/ 2147483647 w 17"/>
                <a:gd name="T11" fmla="*/ 2147483647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1" name="Freeform 46"/>
            <p:cNvSpPr>
              <a:spLocks noChangeArrowheads="1"/>
            </p:cNvSpPr>
            <p:nvPr/>
          </p:nvSpPr>
          <p:spPr bwMode="auto">
            <a:xfrm>
              <a:off x="4402138" y="1620837"/>
              <a:ext cx="149225" cy="119063"/>
            </a:xfrm>
            <a:custGeom>
              <a:avLst/>
              <a:gdLst>
                <a:gd name="T0" fmla="*/ 2147483647 w 78"/>
                <a:gd name="T1" fmla="*/ 2147483647 h 62"/>
                <a:gd name="T2" fmla="*/ 0 w 78"/>
                <a:gd name="T3" fmla="*/ 2147483647 h 62"/>
                <a:gd name="T4" fmla="*/ 2147483647 w 78"/>
                <a:gd name="T5" fmla="*/ 2147483647 h 62"/>
                <a:gd name="T6" fmla="*/ 2147483647 w 78"/>
                <a:gd name="T7" fmla="*/ 2147483647 h 62"/>
                <a:gd name="T8" fmla="*/ 2147483647 w 78"/>
                <a:gd name="T9" fmla="*/ 2147483647 h 62"/>
                <a:gd name="T10" fmla="*/ 2147483647 w 78"/>
                <a:gd name="T11" fmla="*/ 2147483647 h 62"/>
                <a:gd name="T12" fmla="*/ 2147483647 w 78"/>
                <a:gd name="T13" fmla="*/ 2147483647 h 62"/>
                <a:gd name="T14" fmla="*/ 2147483647 w 78"/>
                <a:gd name="T15" fmla="*/ 2147483647 h 62"/>
                <a:gd name="T16" fmla="*/ 2147483647 w 78"/>
                <a:gd name="T17" fmla="*/ 2147483647 h 62"/>
                <a:gd name="T18" fmla="*/ 2147483647 w 78"/>
                <a:gd name="T19" fmla="*/ 2147483647 h 62"/>
                <a:gd name="T20" fmla="*/ 2147483647 w 78"/>
                <a:gd name="T21" fmla="*/ 2147483647 h 62"/>
                <a:gd name="T22" fmla="*/ 2147483647 w 78"/>
                <a:gd name="T23" fmla="*/ 2147483647 h 62"/>
                <a:gd name="T24" fmla="*/ 2147483647 w 78"/>
                <a:gd name="T25" fmla="*/ 0 h 62"/>
                <a:gd name="T26" fmla="*/ 2147483647 w 78"/>
                <a:gd name="T27" fmla="*/ 2147483647 h 62"/>
                <a:gd name="T28" fmla="*/ 2147483647 w 78"/>
                <a:gd name="T29" fmla="*/ 2147483647 h 62"/>
                <a:gd name="T30" fmla="*/ 2147483647 w 78"/>
                <a:gd name="T31" fmla="*/ 2147483647 h 62"/>
                <a:gd name="T32" fmla="*/ 2147483647 w 78"/>
                <a:gd name="T33" fmla="*/ 2147483647 h 62"/>
                <a:gd name="T34" fmla="*/ 2147483647 w 78"/>
                <a:gd name="T35" fmla="*/ 2147483647 h 62"/>
                <a:gd name="T36" fmla="*/ 2147483647 w 78"/>
                <a:gd name="T37" fmla="*/ 2147483647 h 62"/>
                <a:gd name="T38" fmla="*/ 2147483647 w 78"/>
                <a:gd name="T39" fmla="*/ 2147483647 h 62"/>
                <a:gd name="T40" fmla="*/ 2147483647 w 78"/>
                <a:gd name="T41" fmla="*/ 2147483647 h 62"/>
                <a:gd name="T42" fmla="*/ 2147483647 w 78"/>
                <a:gd name="T43" fmla="*/ 2147483647 h 62"/>
                <a:gd name="T44" fmla="*/ 2147483647 w 78"/>
                <a:gd name="T45" fmla="*/ 2147483647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2" name="Freeform 47"/>
            <p:cNvSpPr>
              <a:spLocks noChangeArrowheads="1"/>
            </p:cNvSpPr>
            <p:nvPr/>
          </p:nvSpPr>
          <p:spPr bwMode="auto">
            <a:xfrm>
              <a:off x="6343650" y="1597025"/>
              <a:ext cx="80963" cy="101600"/>
            </a:xfrm>
            <a:custGeom>
              <a:avLst/>
              <a:gdLst>
                <a:gd name="T0" fmla="*/ 2147483647 w 43"/>
                <a:gd name="T1" fmla="*/ 2147483647 h 53"/>
                <a:gd name="T2" fmla="*/ 2147483647 w 43"/>
                <a:gd name="T3" fmla="*/ 2147483647 h 53"/>
                <a:gd name="T4" fmla="*/ 2147483647 w 43"/>
                <a:gd name="T5" fmla="*/ 2147483647 h 53"/>
                <a:gd name="T6" fmla="*/ 2147483647 w 43"/>
                <a:gd name="T7" fmla="*/ 2147483647 h 53"/>
                <a:gd name="T8" fmla="*/ 2147483647 w 43"/>
                <a:gd name="T9" fmla="*/ 2147483647 h 53"/>
                <a:gd name="T10" fmla="*/ 2147483647 w 43"/>
                <a:gd name="T11" fmla="*/ 2147483647 h 53"/>
                <a:gd name="T12" fmla="*/ 2147483647 w 43"/>
                <a:gd name="T13" fmla="*/ 2147483647 h 53"/>
                <a:gd name="T14" fmla="*/ 2147483647 w 43"/>
                <a:gd name="T15" fmla="*/ 2147483647 h 53"/>
                <a:gd name="T16" fmla="*/ 2147483647 w 43"/>
                <a:gd name="T17" fmla="*/ 2147483647 h 53"/>
                <a:gd name="T18" fmla="*/ 2147483647 w 43"/>
                <a:gd name="T19" fmla="*/ 2147483647 h 53"/>
                <a:gd name="T20" fmla="*/ 2147483647 w 43"/>
                <a:gd name="T21" fmla="*/ 2147483647 h 53"/>
                <a:gd name="T22" fmla="*/ 2147483647 w 43"/>
                <a:gd name="T23" fmla="*/ 0 h 53"/>
                <a:gd name="T24" fmla="*/ 2147483647 w 43"/>
                <a:gd name="T25" fmla="*/ 2147483647 h 53"/>
                <a:gd name="T26" fmla="*/ 2147483647 w 43"/>
                <a:gd name="T27" fmla="*/ 21474836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3" name="Freeform 48"/>
            <p:cNvSpPr>
              <a:spLocks noChangeArrowheads="1"/>
            </p:cNvSpPr>
            <p:nvPr/>
          </p:nvSpPr>
          <p:spPr bwMode="auto">
            <a:xfrm>
              <a:off x="5532438" y="1882775"/>
              <a:ext cx="95250" cy="128588"/>
            </a:xfrm>
            <a:custGeom>
              <a:avLst/>
              <a:gdLst>
                <a:gd name="T0" fmla="*/ 2147483647 w 50"/>
                <a:gd name="T1" fmla="*/ 2147483647 h 67"/>
                <a:gd name="T2" fmla="*/ 2147483647 w 50"/>
                <a:gd name="T3" fmla="*/ 2147483647 h 67"/>
                <a:gd name="T4" fmla="*/ 2147483647 w 50"/>
                <a:gd name="T5" fmla="*/ 2147483647 h 67"/>
                <a:gd name="T6" fmla="*/ 2147483647 w 50"/>
                <a:gd name="T7" fmla="*/ 2147483647 h 67"/>
                <a:gd name="T8" fmla="*/ 2147483647 w 50"/>
                <a:gd name="T9" fmla="*/ 2147483647 h 67"/>
                <a:gd name="T10" fmla="*/ 2147483647 w 50"/>
                <a:gd name="T11" fmla="*/ 2147483647 h 67"/>
                <a:gd name="T12" fmla="*/ 2147483647 w 50"/>
                <a:gd name="T13" fmla="*/ 2147483647 h 67"/>
                <a:gd name="T14" fmla="*/ 2147483647 w 50"/>
                <a:gd name="T15" fmla="*/ 2147483647 h 67"/>
                <a:gd name="T16" fmla="*/ 2147483647 w 50"/>
                <a:gd name="T17" fmla="*/ 2147483647 h 67"/>
                <a:gd name="T18" fmla="*/ 2147483647 w 50"/>
                <a:gd name="T19" fmla="*/ 2147483647 h 67"/>
                <a:gd name="T20" fmla="*/ 2147483647 w 50"/>
                <a:gd name="T21" fmla="*/ 2147483647 h 67"/>
                <a:gd name="T22" fmla="*/ 2147483647 w 50"/>
                <a:gd name="T23" fmla="*/ 2147483647 h 67"/>
                <a:gd name="T24" fmla="*/ 2147483647 w 50"/>
                <a:gd name="T25" fmla="*/ 2147483647 h 67"/>
                <a:gd name="T26" fmla="*/ 2147483647 w 50"/>
                <a:gd name="T27" fmla="*/ 2147483647 h 67"/>
                <a:gd name="T28" fmla="*/ 2147483647 w 50"/>
                <a:gd name="T29" fmla="*/ 2147483647 h 67"/>
                <a:gd name="T30" fmla="*/ 2147483647 w 50"/>
                <a:gd name="T31" fmla="*/ 2147483647 h 67"/>
                <a:gd name="T32" fmla="*/ 2147483647 w 50"/>
                <a:gd name="T33" fmla="*/ 2147483647 h 67"/>
                <a:gd name="T34" fmla="*/ 2147483647 w 50"/>
                <a:gd name="T35" fmla="*/ 2147483647 h 67"/>
                <a:gd name="T36" fmla="*/ 2147483647 w 50"/>
                <a:gd name="T37" fmla="*/ 2147483647 h 67"/>
                <a:gd name="T38" fmla="*/ 2147483647 w 50"/>
                <a:gd name="T39" fmla="*/ 2147483647 h 67"/>
                <a:gd name="T40" fmla="*/ 2147483647 w 50"/>
                <a:gd name="T41" fmla="*/ 2147483647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4" name="Freeform 49"/>
            <p:cNvSpPr>
              <a:spLocks noChangeArrowheads="1"/>
            </p:cNvSpPr>
            <p:nvPr/>
          </p:nvSpPr>
          <p:spPr bwMode="auto">
            <a:xfrm>
              <a:off x="5118100" y="1666875"/>
              <a:ext cx="601663" cy="635000"/>
            </a:xfrm>
            <a:custGeom>
              <a:avLst/>
              <a:gdLst>
                <a:gd name="T0" fmla="*/ 2147483647 w 315"/>
                <a:gd name="T1" fmla="*/ 2147483647 h 332"/>
                <a:gd name="T2" fmla="*/ 2147483647 w 315"/>
                <a:gd name="T3" fmla="*/ 2147483647 h 332"/>
                <a:gd name="T4" fmla="*/ 2147483647 w 315"/>
                <a:gd name="T5" fmla="*/ 2147483647 h 332"/>
                <a:gd name="T6" fmla="*/ 2147483647 w 315"/>
                <a:gd name="T7" fmla="*/ 2147483647 h 332"/>
                <a:gd name="T8" fmla="*/ 2147483647 w 315"/>
                <a:gd name="T9" fmla="*/ 2147483647 h 332"/>
                <a:gd name="T10" fmla="*/ 2147483647 w 315"/>
                <a:gd name="T11" fmla="*/ 2147483647 h 332"/>
                <a:gd name="T12" fmla="*/ 2147483647 w 315"/>
                <a:gd name="T13" fmla="*/ 2147483647 h 332"/>
                <a:gd name="T14" fmla="*/ 2147483647 w 315"/>
                <a:gd name="T15" fmla="*/ 2147483647 h 332"/>
                <a:gd name="T16" fmla="*/ 2147483647 w 315"/>
                <a:gd name="T17" fmla="*/ 2147483647 h 332"/>
                <a:gd name="T18" fmla="*/ 2147483647 w 315"/>
                <a:gd name="T19" fmla="*/ 2147483647 h 332"/>
                <a:gd name="T20" fmla="*/ 2147483647 w 315"/>
                <a:gd name="T21" fmla="*/ 2147483647 h 332"/>
                <a:gd name="T22" fmla="*/ 2147483647 w 315"/>
                <a:gd name="T23" fmla="*/ 2147483647 h 332"/>
                <a:gd name="T24" fmla="*/ 2147483647 w 315"/>
                <a:gd name="T25" fmla="*/ 2147483647 h 332"/>
                <a:gd name="T26" fmla="*/ 2147483647 w 315"/>
                <a:gd name="T27" fmla="*/ 2147483647 h 332"/>
                <a:gd name="T28" fmla="*/ 2147483647 w 315"/>
                <a:gd name="T29" fmla="*/ 2147483647 h 332"/>
                <a:gd name="T30" fmla="*/ 2147483647 w 315"/>
                <a:gd name="T31" fmla="*/ 2147483647 h 332"/>
                <a:gd name="T32" fmla="*/ 2147483647 w 315"/>
                <a:gd name="T33" fmla="*/ 2147483647 h 332"/>
                <a:gd name="T34" fmla="*/ 2147483647 w 315"/>
                <a:gd name="T35" fmla="*/ 2147483647 h 332"/>
                <a:gd name="T36" fmla="*/ 2147483647 w 315"/>
                <a:gd name="T37" fmla="*/ 2147483647 h 332"/>
                <a:gd name="T38" fmla="*/ 2147483647 w 315"/>
                <a:gd name="T39" fmla="*/ 2147483647 h 332"/>
                <a:gd name="T40" fmla="*/ 2147483647 w 315"/>
                <a:gd name="T41" fmla="*/ 2147483647 h 332"/>
                <a:gd name="T42" fmla="*/ 2147483647 w 315"/>
                <a:gd name="T43" fmla="*/ 2147483647 h 332"/>
                <a:gd name="T44" fmla="*/ 2147483647 w 315"/>
                <a:gd name="T45" fmla="*/ 2147483647 h 332"/>
                <a:gd name="T46" fmla="*/ 2147483647 w 315"/>
                <a:gd name="T47" fmla="*/ 2147483647 h 332"/>
                <a:gd name="T48" fmla="*/ 2147483647 w 315"/>
                <a:gd name="T49" fmla="*/ 2147483647 h 332"/>
                <a:gd name="T50" fmla="*/ 2147483647 w 315"/>
                <a:gd name="T51" fmla="*/ 2147483647 h 332"/>
                <a:gd name="T52" fmla="*/ 2147483647 w 315"/>
                <a:gd name="T53" fmla="*/ 2147483647 h 332"/>
                <a:gd name="T54" fmla="*/ 2147483647 w 315"/>
                <a:gd name="T55" fmla="*/ 2147483647 h 332"/>
                <a:gd name="T56" fmla="*/ 2147483647 w 315"/>
                <a:gd name="T57" fmla="*/ 2147483647 h 332"/>
                <a:gd name="T58" fmla="*/ 2147483647 w 315"/>
                <a:gd name="T59" fmla="*/ 0 h 332"/>
                <a:gd name="T60" fmla="*/ 2147483647 w 315"/>
                <a:gd name="T61" fmla="*/ 2147483647 h 332"/>
                <a:gd name="T62" fmla="*/ 2147483647 w 315"/>
                <a:gd name="T63" fmla="*/ 2147483647 h 332"/>
                <a:gd name="T64" fmla="*/ 2147483647 w 315"/>
                <a:gd name="T65" fmla="*/ 2147483647 h 332"/>
                <a:gd name="T66" fmla="*/ 2147483647 w 315"/>
                <a:gd name="T67" fmla="*/ 2147483647 h 332"/>
                <a:gd name="T68" fmla="*/ 2147483647 w 315"/>
                <a:gd name="T69" fmla="*/ 2147483647 h 332"/>
                <a:gd name="T70" fmla="*/ 2147483647 w 315"/>
                <a:gd name="T71" fmla="*/ 2147483647 h 332"/>
                <a:gd name="T72" fmla="*/ 2147483647 w 315"/>
                <a:gd name="T73" fmla="*/ 2147483647 h 332"/>
                <a:gd name="T74" fmla="*/ 2147483647 w 315"/>
                <a:gd name="T75" fmla="*/ 2147483647 h 332"/>
                <a:gd name="T76" fmla="*/ 2147483647 w 315"/>
                <a:gd name="T77" fmla="*/ 2147483647 h 332"/>
                <a:gd name="T78" fmla="*/ 2147483647 w 315"/>
                <a:gd name="T79" fmla="*/ 2147483647 h 332"/>
                <a:gd name="T80" fmla="*/ 2147483647 w 315"/>
                <a:gd name="T81" fmla="*/ 2147483647 h 332"/>
                <a:gd name="T82" fmla="*/ 2147483647 w 315"/>
                <a:gd name="T83" fmla="*/ 2147483647 h 332"/>
                <a:gd name="T84" fmla="*/ 2147483647 w 315"/>
                <a:gd name="T85" fmla="*/ 2147483647 h 332"/>
                <a:gd name="T86" fmla="*/ 2147483647 w 315"/>
                <a:gd name="T87" fmla="*/ 2147483647 h 332"/>
                <a:gd name="T88" fmla="*/ 2147483647 w 315"/>
                <a:gd name="T89" fmla="*/ 2147483647 h 332"/>
                <a:gd name="T90" fmla="*/ 2147483647 w 315"/>
                <a:gd name="T91" fmla="*/ 2147483647 h 332"/>
                <a:gd name="T92" fmla="*/ 2147483647 w 315"/>
                <a:gd name="T93" fmla="*/ 2147483647 h 332"/>
                <a:gd name="T94" fmla="*/ 2147483647 w 315"/>
                <a:gd name="T95" fmla="*/ 2147483647 h 332"/>
                <a:gd name="T96" fmla="*/ 2147483647 w 315"/>
                <a:gd name="T97" fmla="*/ 2147483647 h 332"/>
                <a:gd name="T98" fmla="*/ 2147483647 w 315"/>
                <a:gd name="T99" fmla="*/ 2147483647 h 332"/>
                <a:gd name="T100" fmla="*/ 2147483647 w 315"/>
                <a:gd name="T101" fmla="*/ 2147483647 h 332"/>
                <a:gd name="T102" fmla="*/ 2147483647 w 315"/>
                <a:gd name="T103" fmla="*/ 2147483647 h 332"/>
                <a:gd name="T104" fmla="*/ 2147483647 w 315"/>
                <a:gd name="T105" fmla="*/ 2147483647 h 332"/>
                <a:gd name="T106" fmla="*/ 2147483647 w 315"/>
                <a:gd name="T107" fmla="*/ 2147483647 h 332"/>
                <a:gd name="T108" fmla="*/ 2147483647 w 315"/>
                <a:gd name="T109" fmla="*/ 2147483647 h 332"/>
                <a:gd name="T110" fmla="*/ 2147483647 w 315"/>
                <a:gd name="T111" fmla="*/ 2147483647 h 332"/>
                <a:gd name="T112" fmla="*/ 2147483647 w 315"/>
                <a:gd name="T113" fmla="*/ 2147483647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5" name="Freeform 50"/>
            <p:cNvSpPr>
              <a:spLocks noChangeArrowheads="1"/>
            </p:cNvSpPr>
            <p:nvPr/>
          </p:nvSpPr>
          <p:spPr bwMode="auto">
            <a:xfrm>
              <a:off x="5532438" y="1225550"/>
              <a:ext cx="677863" cy="293688"/>
            </a:xfrm>
            <a:custGeom>
              <a:avLst/>
              <a:gdLst>
                <a:gd name="T0" fmla="*/ 2147483647 w 355"/>
                <a:gd name="T1" fmla="*/ 2147483647 h 153"/>
                <a:gd name="T2" fmla="*/ 2147483647 w 355"/>
                <a:gd name="T3" fmla="*/ 2147483647 h 153"/>
                <a:gd name="T4" fmla="*/ 2147483647 w 355"/>
                <a:gd name="T5" fmla="*/ 2147483647 h 153"/>
                <a:gd name="T6" fmla="*/ 2147483647 w 355"/>
                <a:gd name="T7" fmla="*/ 2147483647 h 153"/>
                <a:gd name="T8" fmla="*/ 2147483647 w 355"/>
                <a:gd name="T9" fmla="*/ 2147483647 h 153"/>
                <a:gd name="T10" fmla="*/ 2147483647 w 355"/>
                <a:gd name="T11" fmla="*/ 2147483647 h 153"/>
                <a:gd name="T12" fmla="*/ 2147483647 w 355"/>
                <a:gd name="T13" fmla="*/ 2147483647 h 153"/>
                <a:gd name="T14" fmla="*/ 2147483647 w 355"/>
                <a:gd name="T15" fmla="*/ 2147483647 h 153"/>
                <a:gd name="T16" fmla="*/ 2147483647 w 355"/>
                <a:gd name="T17" fmla="*/ 2147483647 h 153"/>
                <a:gd name="T18" fmla="*/ 2147483647 w 355"/>
                <a:gd name="T19" fmla="*/ 2147483647 h 153"/>
                <a:gd name="T20" fmla="*/ 2147483647 w 355"/>
                <a:gd name="T21" fmla="*/ 2147483647 h 153"/>
                <a:gd name="T22" fmla="*/ 2147483647 w 355"/>
                <a:gd name="T23" fmla="*/ 2147483647 h 153"/>
                <a:gd name="T24" fmla="*/ 2147483647 w 355"/>
                <a:gd name="T25" fmla="*/ 2147483647 h 153"/>
                <a:gd name="T26" fmla="*/ 2147483647 w 355"/>
                <a:gd name="T27" fmla="*/ 2147483647 h 153"/>
                <a:gd name="T28" fmla="*/ 2147483647 w 355"/>
                <a:gd name="T29" fmla="*/ 2147483647 h 153"/>
                <a:gd name="T30" fmla="*/ 2147483647 w 355"/>
                <a:gd name="T31" fmla="*/ 2147483647 h 153"/>
                <a:gd name="T32" fmla="*/ 2147483647 w 355"/>
                <a:gd name="T33" fmla="*/ 2147483647 h 153"/>
                <a:gd name="T34" fmla="*/ 2147483647 w 355"/>
                <a:gd name="T35" fmla="*/ 2147483647 h 153"/>
                <a:gd name="T36" fmla="*/ 2147483647 w 355"/>
                <a:gd name="T37" fmla="*/ 2147483647 h 153"/>
                <a:gd name="T38" fmla="*/ 2147483647 w 355"/>
                <a:gd name="T39" fmla="*/ 2147483647 h 153"/>
                <a:gd name="T40" fmla="*/ 2147483647 w 355"/>
                <a:gd name="T41" fmla="*/ 2147483647 h 153"/>
                <a:gd name="T42" fmla="*/ 2147483647 w 355"/>
                <a:gd name="T43" fmla="*/ 2147483647 h 153"/>
                <a:gd name="T44" fmla="*/ 0 w 355"/>
                <a:gd name="T45" fmla="*/ 2147483647 h 153"/>
                <a:gd name="T46" fmla="*/ 2147483647 w 355"/>
                <a:gd name="T47" fmla="*/ 2147483647 h 153"/>
                <a:gd name="T48" fmla="*/ 2147483647 w 355"/>
                <a:gd name="T49" fmla="*/ 2147483647 h 153"/>
                <a:gd name="T50" fmla="*/ 2147483647 w 355"/>
                <a:gd name="T51" fmla="*/ 2147483647 h 153"/>
                <a:gd name="T52" fmla="*/ 2147483647 w 355"/>
                <a:gd name="T53" fmla="*/ 2147483647 h 153"/>
                <a:gd name="T54" fmla="*/ 2147483647 w 355"/>
                <a:gd name="T55" fmla="*/ 2147483647 h 153"/>
                <a:gd name="T56" fmla="*/ 2147483647 w 355"/>
                <a:gd name="T57" fmla="*/ 2147483647 h 153"/>
                <a:gd name="T58" fmla="*/ 2147483647 w 355"/>
                <a:gd name="T59" fmla="*/ 2147483647 h 153"/>
                <a:gd name="T60" fmla="*/ 2147483647 w 355"/>
                <a:gd name="T61" fmla="*/ 2147483647 h 153"/>
                <a:gd name="T62" fmla="*/ 2147483647 w 355"/>
                <a:gd name="T63" fmla="*/ 2147483647 h 153"/>
                <a:gd name="T64" fmla="*/ 2147483647 w 355"/>
                <a:gd name="T65" fmla="*/ 2147483647 h 153"/>
                <a:gd name="T66" fmla="*/ 2147483647 w 355"/>
                <a:gd name="T67" fmla="*/ 2147483647 h 153"/>
                <a:gd name="T68" fmla="*/ 2147483647 w 355"/>
                <a:gd name="T69" fmla="*/ 2147483647 h 153"/>
                <a:gd name="T70" fmla="*/ 2147483647 w 355"/>
                <a:gd name="T71" fmla="*/ 2147483647 h 153"/>
                <a:gd name="T72" fmla="*/ 2147483647 w 355"/>
                <a:gd name="T73" fmla="*/ 2147483647 h 153"/>
                <a:gd name="T74" fmla="*/ 2147483647 w 355"/>
                <a:gd name="T75" fmla="*/ 2147483647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6" name="Freeform 51"/>
            <p:cNvSpPr>
              <a:spLocks noChangeArrowheads="1"/>
            </p:cNvSpPr>
            <p:nvPr/>
          </p:nvSpPr>
          <p:spPr bwMode="auto">
            <a:xfrm>
              <a:off x="4391025" y="1736725"/>
              <a:ext cx="11113" cy="30163"/>
            </a:xfrm>
            <a:custGeom>
              <a:avLst/>
              <a:gdLst>
                <a:gd name="T0" fmla="*/ 2147483647 w 6"/>
                <a:gd name="T1" fmla="*/ 0 h 16"/>
                <a:gd name="T2" fmla="*/ 0 w 6"/>
                <a:gd name="T3" fmla="*/ 2147483647 h 16"/>
                <a:gd name="T4" fmla="*/ 2147483647 w 6"/>
                <a:gd name="T5" fmla="*/ 2147483647 h 16"/>
                <a:gd name="T6" fmla="*/ 2147483647 w 6"/>
                <a:gd name="T7" fmla="*/ 2147483647 h 16"/>
                <a:gd name="T8" fmla="*/ 2147483647 w 6"/>
                <a:gd name="T9" fmla="*/ 0 h 16"/>
                <a:gd name="T10" fmla="*/ 2147483647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7" name="Freeform 52"/>
            <p:cNvSpPr>
              <a:spLocks noChangeArrowheads="1"/>
            </p:cNvSpPr>
            <p:nvPr/>
          </p:nvSpPr>
          <p:spPr bwMode="auto">
            <a:xfrm>
              <a:off x="4371975" y="1717675"/>
              <a:ext cx="31750" cy="90488"/>
            </a:xfrm>
            <a:custGeom>
              <a:avLst/>
              <a:gdLst>
                <a:gd name="T0" fmla="*/ 2147483647 w 17"/>
                <a:gd name="T1" fmla="*/ 2147483647 h 48"/>
                <a:gd name="T2" fmla="*/ 2147483647 w 17"/>
                <a:gd name="T3" fmla="*/ 2147483647 h 48"/>
                <a:gd name="T4" fmla="*/ 2147483647 w 17"/>
                <a:gd name="T5" fmla="*/ 2147483647 h 48"/>
                <a:gd name="T6" fmla="*/ 2147483647 w 17"/>
                <a:gd name="T7" fmla="*/ 2147483647 h 48"/>
                <a:gd name="T8" fmla="*/ 2147483647 w 17"/>
                <a:gd name="T9" fmla="*/ 2147483647 h 48"/>
                <a:gd name="T10" fmla="*/ 2147483647 w 17"/>
                <a:gd name="T11" fmla="*/ 2147483647 h 48"/>
                <a:gd name="T12" fmla="*/ 2147483647 w 17"/>
                <a:gd name="T13" fmla="*/ 2147483647 h 48"/>
                <a:gd name="T14" fmla="*/ 2147483647 w 17"/>
                <a:gd name="T15" fmla="*/ 2147483647 h 48"/>
                <a:gd name="T16" fmla="*/ 2147483647 w 17"/>
                <a:gd name="T17" fmla="*/ 0 h 48"/>
                <a:gd name="T18" fmla="*/ 2147483647 w 17"/>
                <a:gd name="T19" fmla="*/ 2147483647 h 48"/>
                <a:gd name="T20" fmla="*/ 0 w 17"/>
                <a:gd name="T21" fmla="*/ 2147483647 h 48"/>
                <a:gd name="T22" fmla="*/ 2147483647 w 17"/>
                <a:gd name="T23" fmla="*/ 2147483647 h 48"/>
                <a:gd name="T24" fmla="*/ 2147483647 w 17"/>
                <a:gd name="T25" fmla="*/ 2147483647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8" name="Freeform 53"/>
            <p:cNvSpPr>
              <a:spLocks noChangeArrowheads="1"/>
            </p:cNvSpPr>
            <p:nvPr/>
          </p:nvSpPr>
          <p:spPr bwMode="auto">
            <a:xfrm>
              <a:off x="4389438" y="1717675"/>
              <a:ext cx="92075" cy="98425"/>
            </a:xfrm>
            <a:custGeom>
              <a:avLst/>
              <a:gdLst>
                <a:gd name="T0" fmla="*/ 2147483647 w 48"/>
                <a:gd name="T1" fmla="*/ 0 h 52"/>
                <a:gd name="T2" fmla="*/ 2147483647 w 48"/>
                <a:gd name="T3" fmla="*/ 2147483647 h 52"/>
                <a:gd name="T4" fmla="*/ 2147483647 w 48"/>
                <a:gd name="T5" fmla="*/ 2147483647 h 52"/>
                <a:gd name="T6" fmla="*/ 2147483647 w 48"/>
                <a:gd name="T7" fmla="*/ 2147483647 h 52"/>
                <a:gd name="T8" fmla="*/ 2147483647 w 48"/>
                <a:gd name="T9" fmla="*/ 2147483647 h 52"/>
                <a:gd name="T10" fmla="*/ 2147483647 w 48"/>
                <a:gd name="T11" fmla="*/ 2147483647 h 52"/>
                <a:gd name="T12" fmla="*/ 2147483647 w 48"/>
                <a:gd name="T13" fmla="*/ 2147483647 h 52"/>
                <a:gd name="T14" fmla="*/ 2147483647 w 48"/>
                <a:gd name="T15" fmla="*/ 2147483647 h 52"/>
                <a:gd name="T16" fmla="*/ 0 w 48"/>
                <a:gd name="T17" fmla="*/ 2147483647 h 52"/>
                <a:gd name="T18" fmla="*/ 2147483647 w 48"/>
                <a:gd name="T19" fmla="*/ 2147483647 h 52"/>
                <a:gd name="T20" fmla="*/ 2147483647 w 48"/>
                <a:gd name="T21" fmla="*/ 2147483647 h 52"/>
                <a:gd name="T22" fmla="*/ 2147483647 w 48"/>
                <a:gd name="T23" fmla="*/ 2147483647 h 52"/>
                <a:gd name="T24" fmla="*/ 2147483647 w 48"/>
                <a:gd name="T25" fmla="*/ 2147483647 h 52"/>
                <a:gd name="T26" fmla="*/ 2147483647 w 48"/>
                <a:gd name="T27" fmla="*/ 2147483647 h 52"/>
                <a:gd name="T28" fmla="*/ 2147483647 w 48"/>
                <a:gd name="T29" fmla="*/ 2147483647 h 52"/>
                <a:gd name="T30" fmla="*/ 2147483647 w 48"/>
                <a:gd name="T31" fmla="*/ 2147483647 h 52"/>
                <a:gd name="T32" fmla="*/ 2147483647 w 48"/>
                <a:gd name="T33" fmla="*/ 2147483647 h 52"/>
                <a:gd name="T34" fmla="*/ 2147483647 w 48"/>
                <a:gd name="T35" fmla="*/ 2147483647 h 52"/>
                <a:gd name="T36" fmla="*/ 2147483647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09" name="Freeform 54"/>
            <p:cNvSpPr>
              <a:spLocks noChangeArrowheads="1"/>
            </p:cNvSpPr>
            <p:nvPr/>
          </p:nvSpPr>
          <p:spPr bwMode="auto">
            <a:xfrm>
              <a:off x="5141913" y="1470025"/>
              <a:ext cx="234950" cy="103188"/>
            </a:xfrm>
            <a:custGeom>
              <a:avLst/>
              <a:gdLst>
                <a:gd name="T0" fmla="*/ 2147483647 w 123"/>
                <a:gd name="T1" fmla="*/ 2147483647 h 54"/>
                <a:gd name="T2" fmla="*/ 2147483647 w 123"/>
                <a:gd name="T3" fmla="*/ 2147483647 h 54"/>
                <a:gd name="T4" fmla="*/ 2147483647 w 123"/>
                <a:gd name="T5" fmla="*/ 2147483647 h 54"/>
                <a:gd name="T6" fmla="*/ 2147483647 w 123"/>
                <a:gd name="T7" fmla="*/ 2147483647 h 54"/>
                <a:gd name="T8" fmla="*/ 2147483647 w 123"/>
                <a:gd name="T9" fmla="*/ 2147483647 h 54"/>
                <a:gd name="T10" fmla="*/ 2147483647 w 123"/>
                <a:gd name="T11" fmla="*/ 2147483647 h 54"/>
                <a:gd name="T12" fmla="*/ 2147483647 w 123"/>
                <a:gd name="T13" fmla="*/ 2147483647 h 54"/>
                <a:gd name="T14" fmla="*/ 2147483647 w 123"/>
                <a:gd name="T15" fmla="*/ 2147483647 h 54"/>
                <a:gd name="T16" fmla="*/ 2147483647 w 123"/>
                <a:gd name="T17" fmla="*/ 2147483647 h 54"/>
                <a:gd name="T18" fmla="*/ 2147483647 w 123"/>
                <a:gd name="T19" fmla="*/ 2147483647 h 54"/>
                <a:gd name="T20" fmla="*/ 2147483647 w 123"/>
                <a:gd name="T21" fmla="*/ 2147483647 h 54"/>
                <a:gd name="T22" fmla="*/ 2147483647 w 123"/>
                <a:gd name="T23" fmla="*/ 2147483647 h 54"/>
                <a:gd name="T24" fmla="*/ 2147483647 w 123"/>
                <a:gd name="T25" fmla="*/ 2147483647 h 54"/>
                <a:gd name="T26" fmla="*/ 2147483647 w 123"/>
                <a:gd name="T27" fmla="*/ 2147483647 h 54"/>
                <a:gd name="T28" fmla="*/ 2147483647 w 123"/>
                <a:gd name="T29" fmla="*/ 2147483647 h 54"/>
                <a:gd name="T30" fmla="*/ 0 w 123"/>
                <a:gd name="T31" fmla="*/ 2147483647 h 54"/>
                <a:gd name="T32" fmla="*/ 2147483647 w 123"/>
                <a:gd name="T33" fmla="*/ 2147483647 h 54"/>
                <a:gd name="T34" fmla="*/ 2147483647 w 123"/>
                <a:gd name="T35" fmla="*/ 2147483647 h 54"/>
                <a:gd name="T36" fmla="*/ 2147483647 w 123"/>
                <a:gd name="T37" fmla="*/ 2147483647 h 54"/>
                <a:gd name="T38" fmla="*/ 2147483647 w 123"/>
                <a:gd name="T39" fmla="*/ 2147483647 h 54"/>
                <a:gd name="T40" fmla="*/ 2147483647 w 123"/>
                <a:gd name="T41" fmla="*/ 2147483647 h 54"/>
                <a:gd name="T42" fmla="*/ 2147483647 w 123"/>
                <a:gd name="T43" fmla="*/ 2147483647 h 54"/>
                <a:gd name="T44" fmla="*/ 2147483647 w 123"/>
                <a:gd name="T45" fmla="*/ 2147483647 h 54"/>
                <a:gd name="T46" fmla="*/ 2147483647 w 123"/>
                <a:gd name="T47" fmla="*/ 2147483647 h 54"/>
                <a:gd name="T48" fmla="*/ 2147483647 w 123"/>
                <a:gd name="T49" fmla="*/ 2147483647 h 54"/>
                <a:gd name="T50" fmla="*/ 2147483647 w 123"/>
                <a:gd name="T51" fmla="*/ 2147483647 h 54"/>
                <a:gd name="T52" fmla="*/ 2147483647 w 123"/>
                <a:gd name="T53" fmla="*/ 2147483647 h 54"/>
                <a:gd name="T54" fmla="*/ 2147483647 w 123"/>
                <a:gd name="T55" fmla="*/ 2147483647 h 54"/>
                <a:gd name="T56" fmla="*/ 2147483647 w 123"/>
                <a:gd name="T57" fmla="*/ 2147483647 h 54"/>
                <a:gd name="T58" fmla="*/ 2147483647 w 123"/>
                <a:gd name="T59" fmla="*/ 2147483647 h 54"/>
                <a:gd name="T60" fmla="*/ 2147483647 w 123"/>
                <a:gd name="T61" fmla="*/ 2147483647 h 54"/>
                <a:gd name="T62" fmla="*/ 2147483647 w 123"/>
                <a:gd name="T63" fmla="*/ 214748364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0" name="Freeform 55"/>
            <p:cNvSpPr>
              <a:spLocks noChangeArrowheads="1"/>
            </p:cNvSpPr>
            <p:nvPr/>
          </p:nvSpPr>
          <p:spPr bwMode="auto">
            <a:xfrm>
              <a:off x="4495800" y="1458912"/>
              <a:ext cx="149225" cy="66675"/>
            </a:xfrm>
            <a:custGeom>
              <a:avLst/>
              <a:gdLst>
                <a:gd name="T0" fmla="*/ 2147483647 w 78"/>
                <a:gd name="T1" fmla="*/ 2147483647 h 35"/>
                <a:gd name="T2" fmla="*/ 2147483647 w 78"/>
                <a:gd name="T3" fmla="*/ 2147483647 h 35"/>
                <a:gd name="T4" fmla="*/ 2147483647 w 78"/>
                <a:gd name="T5" fmla="*/ 2147483647 h 35"/>
                <a:gd name="T6" fmla="*/ 2147483647 w 78"/>
                <a:gd name="T7" fmla="*/ 2147483647 h 35"/>
                <a:gd name="T8" fmla="*/ 2147483647 w 78"/>
                <a:gd name="T9" fmla="*/ 2147483647 h 35"/>
                <a:gd name="T10" fmla="*/ 2147483647 w 78"/>
                <a:gd name="T11" fmla="*/ 2147483647 h 35"/>
                <a:gd name="T12" fmla="*/ 2147483647 w 78"/>
                <a:gd name="T13" fmla="*/ 2147483647 h 35"/>
                <a:gd name="T14" fmla="*/ 2147483647 w 78"/>
                <a:gd name="T15" fmla="*/ 2147483647 h 35"/>
                <a:gd name="T16" fmla="*/ 2147483647 w 78"/>
                <a:gd name="T17" fmla="*/ 2147483647 h 35"/>
                <a:gd name="T18" fmla="*/ 2147483647 w 78"/>
                <a:gd name="T19" fmla="*/ 2147483647 h 35"/>
                <a:gd name="T20" fmla="*/ 2147483647 w 78"/>
                <a:gd name="T21" fmla="*/ 2147483647 h 35"/>
                <a:gd name="T22" fmla="*/ 2147483647 w 78"/>
                <a:gd name="T23" fmla="*/ 2147483647 h 35"/>
                <a:gd name="T24" fmla="*/ 2147483647 w 78"/>
                <a:gd name="T25" fmla="*/ 2147483647 h 35"/>
                <a:gd name="T26" fmla="*/ 2147483647 w 78"/>
                <a:gd name="T27" fmla="*/ 2147483647 h 35"/>
                <a:gd name="T28" fmla="*/ 2147483647 w 78"/>
                <a:gd name="T29" fmla="*/ 2147483647 h 35"/>
                <a:gd name="T30" fmla="*/ 2147483647 w 78"/>
                <a:gd name="T31" fmla="*/ 2147483647 h 35"/>
                <a:gd name="T32" fmla="*/ 2147483647 w 78"/>
                <a:gd name="T33" fmla="*/ 2147483647 h 35"/>
                <a:gd name="T34" fmla="*/ 2147483647 w 78"/>
                <a:gd name="T35" fmla="*/ 0 h 35"/>
                <a:gd name="T36" fmla="*/ 0 w 78"/>
                <a:gd name="T37" fmla="*/ 2147483647 h 35"/>
                <a:gd name="T38" fmla="*/ 2147483647 w 78"/>
                <a:gd name="T39" fmla="*/ 2147483647 h 35"/>
                <a:gd name="T40" fmla="*/ 2147483647 w 78"/>
                <a:gd name="T41" fmla="*/ 2147483647 h 35"/>
                <a:gd name="T42" fmla="*/ 2147483647 w 78"/>
                <a:gd name="T43" fmla="*/ 2147483647 h 35"/>
                <a:gd name="T44" fmla="*/ 2147483647 w 78"/>
                <a:gd name="T45" fmla="*/ 2147483647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1" name="Freeform 56"/>
            <p:cNvSpPr>
              <a:spLocks noEditPoints="1" noChangeArrowheads="1"/>
            </p:cNvSpPr>
            <p:nvPr/>
          </p:nvSpPr>
          <p:spPr bwMode="auto">
            <a:xfrm>
              <a:off x="4197350" y="1495425"/>
              <a:ext cx="406400" cy="160338"/>
            </a:xfrm>
            <a:custGeom>
              <a:avLst/>
              <a:gdLst>
                <a:gd name="T0" fmla="*/ 2147483647 w 212"/>
                <a:gd name="T1" fmla="*/ 2147483647 h 84"/>
                <a:gd name="T2" fmla="*/ 2147483647 w 212"/>
                <a:gd name="T3" fmla="*/ 2147483647 h 84"/>
                <a:gd name="T4" fmla="*/ 2147483647 w 212"/>
                <a:gd name="T5" fmla="*/ 2147483647 h 84"/>
                <a:gd name="T6" fmla="*/ 2147483647 w 212"/>
                <a:gd name="T7" fmla="*/ 2147483647 h 84"/>
                <a:gd name="T8" fmla="*/ 2147483647 w 212"/>
                <a:gd name="T9" fmla="*/ 2147483647 h 84"/>
                <a:gd name="T10" fmla="*/ 2147483647 w 212"/>
                <a:gd name="T11" fmla="*/ 2147483647 h 84"/>
                <a:gd name="T12" fmla="*/ 2147483647 w 212"/>
                <a:gd name="T13" fmla="*/ 2147483647 h 84"/>
                <a:gd name="T14" fmla="*/ 2147483647 w 212"/>
                <a:gd name="T15" fmla="*/ 2147483647 h 84"/>
                <a:gd name="T16" fmla="*/ 2147483647 w 212"/>
                <a:gd name="T17" fmla="*/ 2147483647 h 84"/>
                <a:gd name="T18" fmla="*/ 2147483647 w 212"/>
                <a:gd name="T19" fmla="*/ 2147483647 h 84"/>
                <a:gd name="T20" fmla="*/ 2147483647 w 212"/>
                <a:gd name="T21" fmla="*/ 2147483647 h 84"/>
                <a:gd name="T22" fmla="*/ 2147483647 w 212"/>
                <a:gd name="T23" fmla="*/ 2147483647 h 84"/>
                <a:gd name="T24" fmla="*/ 2147483647 w 212"/>
                <a:gd name="T25" fmla="*/ 2147483647 h 84"/>
                <a:gd name="T26" fmla="*/ 2147483647 w 212"/>
                <a:gd name="T27" fmla="*/ 2147483647 h 84"/>
                <a:gd name="T28" fmla="*/ 2147483647 w 212"/>
                <a:gd name="T29" fmla="*/ 2147483647 h 84"/>
                <a:gd name="T30" fmla="*/ 2147483647 w 212"/>
                <a:gd name="T31" fmla="*/ 2147483647 h 84"/>
                <a:gd name="T32" fmla="*/ 2147483647 w 212"/>
                <a:gd name="T33" fmla="*/ 2147483647 h 84"/>
                <a:gd name="T34" fmla="*/ 2147483647 w 212"/>
                <a:gd name="T35" fmla="*/ 2147483647 h 84"/>
                <a:gd name="T36" fmla="*/ 2147483647 w 212"/>
                <a:gd name="T37" fmla="*/ 2147483647 h 84"/>
                <a:gd name="T38" fmla="*/ 2147483647 w 212"/>
                <a:gd name="T39" fmla="*/ 2147483647 h 84"/>
                <a:gd name="T40" fmla="*/ 2147483647 w 212"/>
                <a:gd name="T41" fmla="*/ 2147483647 h 84"/>
                <a:gd name="T42" fmla="*/ 2147483647 w 212"/>
                <a:gd name="T43" fmla="*/ 2147483647 h 84"/>
                <a:gd name="T44" fmla="*/ 2147483647 w 212"/>
                <a:gd name="T45" fmla="*/ 2147483647 h 84"/>
                <a:gd name="T46" fmla="*/ 2147483647 w 212"/>
                <a:gd name="T47" fmla="*/ 2147483647 h 84"/>
                <a:gd name="T48" fmla="*/ 2147483647 w 212"/>
                <a:gd name="T49" fmla="*/ 2147483647 h 84"/>
                <a:gd name="T50" fmla="*/ 2147483647 w 212"/>
                <a:gd name="T51" fmla="*/ 2147483647 h 84"/>
                <a:gd name="T52" fmla="*/ 2147483647 w 212"/>
                <a:gd name="T53" fmla="*/ 2147483647 h 84"/>
                <a:gd name="T54" fmla="*/ 2147483647 w 212"/>
                <a:gd name="T55" fmla="*/ 2147483647 h 84"/>
                <a:gd name="T56" fmla="*/ 2147483647 w 212"/>
                <a:gd name="T57" fmla="*/ 2147483647 h 84"/>
                <a:gd name="T58" fmla="*/ 2147483647 w 212"/>
                <a:gd name="T59" fmla="*/ 2147483647 h 84"/>
                <a:gd name="T60" fmla="*/ 2147483647 w 212"/>
                <a:gd name="T61" fmla="*/ 2147483647 h 84"/>
                <a:gd name="T62" fmla="*/ 2147483647 w 212"/>
                <a:gd name="T63" fmla="*/ 2147483647 h 84"/>
                <a:gd name="T64" fmla="*/ 2147483647 w 212"/>
                <a:gd name="T65" fmla="*/ 2147483647 h 84"/>
                <a:gd name="T66" fmla="*/ 2147483647 w 212"/>
                <a:gd name="T67" fmla="*/ 2147483647 h 84"/>
                <a:gd name="T68" fmla="*/ 2147483647 w 212"/>
                <a:gd name="T69" fmla="*/ 2147483647 h 84"/>
                <a:gd name="T70" fmla="*/ 2147483647 w 212"/>
                <a:gd name="T71" fmla="*/ 2147483647 h 84"/>
                <a:gd name="T72" fmla="*/ 2147483647 w 212"/>
                <a:gd name="T73" fmla="*/ 2147483647 h 84"/>
                <a:gd name="T74" fmla="*/ 2147483647 w 212"/>
                <a:gd name="T75" fmla="*/ 2147483647 h 84"/>
                <a:gd name="T76" fmla="*/ 2147483647 w 212"/>
                <a:gd name="T77" fmla="*/ 2147483647 h 84"/>
                <a:gd name="T78" fmla="*/ 2147483647 w 212"/>
                <a:gd name="T79" fmla="*/ 2147483647 h 84"/>
                <a:gd name="T80" fmla="*/ 2147483647 w 212"/>
                <a:gd name="T81" fmla="*/ 2147483647 h 84"/>
                <a:gd name="T82" fmla="*/ 2147483647 w 212"/>
                <a:gd name="T83" fmla="*/ 2147483647 h 84"/>
                <a:gd name="T84" fmla="*/ 2147483647 w 212"/>
                <a:gd name="T85" fmla="*/ 2147483647 h 84"/>
                <a:gd name="T86" fmla="*/ 2147483647 w 212"/>
                <a:gd name="T87" fmla="*/ 2147483647 h 84"/>
                <a:gd name="T88" fmla="*/ 2147483647 w 212"/>
                <a:gd name="T89" fmla="*/ 2147483647 h 84"/>
                <a:gd name="T90" fmla="*/ 2147483647 w 212"/>
                <a:gd name="T91" fmla="*/ 2147483647 h 84"/>
                <a:gd name="T92" fmla="*/ 2147483647 w 212"/>
                <a:gd name="T93" fmla="*/ 2147483647 h 84"/>
                <a:gd name="T94" fmla="*/ 2147483647 w 212"/>
                <a:gd name="T95" fmla="*/ 2147483647 h 84"/>
                <a:gd name="T96" fmla="*/ 2147483647 w 212"/>
                <a:gd name="T97" fmla="*/ 2147483647 h 84"/>
                <a:gd name="T98" fmla="*/ 2147483647 w 212"/>
                <a:gd name="T99" fmla="*/ 2147483647 h 84"/>
                <a:gd name="T100" fmla="*/ 2147483647 w 212"/>
                <a:gd name="T101" fmla="*/ 2147483647 h 84"/>
                <a:gd name="T102" fmla="*/ 2147483647 w 212"/>
                <a:gd name="T103" fmla="*/ 2147483647 h 84"/>
                <a:gd name="T104" fmla="*/ 2147483647 w 212"/>
                <a:gd name="T105" fmla="*/ 2147483647 h 84"/>
                <a:gd name="T106" fmla="*/ 2147483647 w 212"/>
                <a:gd name="T107" fmla="*/ 2147483647 h 84"/>
                <a:gd name="T108" fmla="*/ 2147483647 w 212"/>
                <a:gd name="T109" fmla="*/ 2147483647 h 84"/>
                <a:gd name="T110" fmla="*/ 2147483647 w 212"/>
                <a:gd name="T111" fmla="*/ 2147483647 h 84"/>
                <a:gd name="T112" fmla="*/ 2147483647 w 212"/>
                <a:gd name="T113" fmla="*/ 2147483647 h 84"/>
                <a:gd name="T114" fmla="*/ 2147483647 w 212"/>
                <a:gd name="T115" fmla="*/ 2147483647 h 84"/>
                <a:gd name="T116" fmla="*/ 2147483647 w 212"/>
                <a:gd name="T117" fmla="*/ 2147483647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2" name="Freeform 57"/>
            <p:cNvSpPr>
              <a:spLocks noChangeArrowheads="1"/>
            </p:cNvSpPr>
            <p:nvPr/>
          </p:nvSpPr>
          <p:spPr bwMode="auto">
            <a:xfrm>
              <a:off x="5329238" y="1657350"/>
              <a:ext cx="50800" cy="47625"/>
            </a:xfrm>
            <a:custGeom>
              <a:avLst/>
              <a:gdLst>
                <a:gd name="T0" fmla="*/ 2147483647 w 26"/>
                <a:gd name="T1" fmla="*/ 0 h 25"/>
                <a:gd name="T2" fmla="*/ 0 w 26"/>
                <a:gd name="T3" fmla="*/ 2147483647 h 25"/>
                <a:gd name="T4" fmla="*/ 2147483647 w 26"/>
                <a:gd name="T5" fmla="*/ 2147483647 h 25"/>
                <a:gd name="T6" fmla="*/ 2147483647 w 26"/>
                <a:gd name="T7" fmla="*/ 2147483647 h 25"/>
                <a:gd name="T8" fmla="*/ 2147483647 w 26"/>
                <a:gd name="T9" fmla="*/ 2147483647 h 25"/>
                <a:gd name="T10" fmla="*/ 2147483647 w 26"/>
                <a:gd name="T11" fmla="*/ 2147483647 h 25"/>
                <a:gd name="T12" fmla="*/ 2147483647 w 26"/>
                <a:gd name="T13" fmla="*/ 2147483647 h 25"/>
                <a:gd name="T14" fmla="*/ 214748364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3" name="Freeform 58"/>
            <p:cNvSpPr>
              <a:spLocks noChangeArrowheads="1"/>
            </p:cNvSpPr>
            <p:nvPr/>
          </p:nvSpPr>
          <p:spPr bwMode="auto">
            <a:xfrm>
              <a:off x="6302375" y="1477962"/>
              <a:ext cx="147638" cy="141288"/>
            </a:xfrm>
            <a:custGeom>
              <a:avLst/>
              <a:gdLst>
                <a:gd name="T0" fmla="*/ 2147483647 w 77"/>
                <a:gd name="T1" fmla="*/ 2147483647 h 74"/>
                <a:gd name="T2" fmla="*/ 2147483647 w 77"/>
                <a:gd name="T3" fmla="*/ 0 h 74"/>
                <a:gd name="T4" fmla="*/ 2147483647 w 77"/>
                <a:gd name="T5" fmla="*/ 2147483647 h 74"/>
                <a:gd name="T6" fmla="*/ 2147483647 w 77"/>
                <a:gd name="T7" fmla="*/ 2147483647 h 74"/>
                <a:gd name="T8" fmla="*/ 2147483647 w 77"/>
                <a:gd name="T9" fmla="*/ 2147483647 h 74"/>
                <a:gd name="T10" fmla="*/ 2147483647 w 77"/>
                <a:gd name="T11" fmla="*/ 2147483647 h 74"/>
                <a:gd name="T12" fmla="*/ 2147483647 w 77"/>
                <a:gd name="T13" fmla="*/ 2147483647 h 74"/>
                <a:gd name="T14" fmla="*/ 2147483647 w 77"/>
                <a:gd name="T15" fmla="*/ 2147483647 h 74"/>
                <a:gd name="T16" fmla="*/ 2147483647 w 77"/>
                <a:gd name="T17" fmla="*/ 2147483647 h 74"/>
                <a:gd name="T18" fmla="*/ 0 w 77"/>
                <a:gd name="T19" fmla="*/ 2147483647 h 74"/>
                <a:gd name="T20" fmla="*/ 2147483647 w 77"/>
                <a:gd name="T21" fmla="*/ 2147483647 h 74"/>
                <a:gd name="T22" fmla="*/ 2147483647 w 77"/>
                <a:gd name="T23" fmla="*/ 2147483647 h 74"/>
                <a:gd name="T24" fmla="*/ 2147483647 w 77"/>
                <a:gd name="T25" fmla="*/ 2147483647 h 74"/>
                <a:gd name="T26" fmla="*/ 2147483647 w 77"/>
                <a:gd name="T27" fmla="*/ 2147483647 h 74"/>
                <a:gd name="T28" fmla="*/ 2147483647 w 77"/>
                <a:gd name="T29" fmla="*/ 2147483647 h 74"/>
                <a:gd name="T30" fmla="*/ 2147483647 w 77"/>
                <a:gd name="T31" fmla="*/ 2147483647 h 74"/>
                <a:gd name="T32" fmla="*/ 2147483647 w 77"/>
                <a:gd name="T33" fmla="*/ 2147483647 h 74"/>
                <a:gd name="T34" fmla="*/ 2147483647 w 77"/>
                <a:gd name="T35" fmla="*/ 2147483647 h 74"/>
                <a:gd name="T36" fmla="*/ 2147483647 w 77"/>
                <a:gd name="T37" fmla="*/ 2147483647 h 74"/>
                <a:gd name="T38" fmla="*/ 2147483647 w 77"/>
                <a:gd name="T39" fmla="*/ 2147483647 h 74"/>
                <a:gd name="T40" fmla="*/ 2147483647 w 77"/>
                <a:gd name="T41" fmla="*/ 2147483647 h 74"/>
                <a:gd name="T42" fmla="*/ 2147483647 w 77"/>
                <a:gd name="T43" fmla="*/ 2147483647 h 74"/>
                <a:gd name="T44" fmla="*/ 2147483647 w 77"/>
                <a:gd name="T45" fmla="*/ 2147483647 h 74"/>
                <a:gd name="T46" fmla="*/ 2147483647 w 77"/>
                <a:gd name="T47" fmla="*/ 2147483647 h 74"/>
                <a:gd name="T48" fmla="*/ 2147483647 w 77"/>
                <a:gd name="T49" fmla="*/ 2147483647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4" name="Freeform 59"/>
            <p:cNvSpPr>
              <a:spLocks noChangeArrowheads="1"/>
            </p:cNvSpPr>
            <p:nvPr/>
          </p:nvSpPr>
          <p:spPr bwMode="auto">
            <a:xfrm>
              <a:off x="5373688" y="1793875"/>
              <a:ext cx="166688" cy="95250"/>
            </a:xfrm>
            <a:custGeom>
              <a:avLst/>
              <a:gdLst>
                <a:gd name="T0" fmla="*/ 2147483647 w 87"/>
                <a:gd name="T1" fmla="*/ 2147483647 h 50"/>
                <a:gd name="T2" fmla="*/ 2147483647 w 87"/>
                <a:gd name="T3" fmla="*/ 2147483647 h 50"/>
                <a:gd name="T4" fmla="*/ 2147483647 w 87"/>
                <a:gd name="T5" fmla="*/ 2147483647 h 50"/>
                <a:gd name="T6" fmla="*/ 2147483647 w 87"/>
                <a:gd name="T7" fmla="*/ 2147483647 h 50"/>
                <a:gd name="T8" fmla="*/ 2147483647 w 87"/>
                <a:gd name="T9" fmla="*/ 2147483647 h 50"/>
                <a:gd name="T10" fmla="*/ 2147483647 w 87"/>
                <a:gd name="T11" fmla="*/ 2147483647 h 50"/>
                <a:gd name="T12" fmla="*/ 2147483647 w 87"/>
                <a:gd name="T13" fmla="*/ 2147483647 h 50"/>
                <a:gd name="T14" fmla="*/ 2147483647 w 87"/>
                <a:gd name="T15" fmla="*/ 2147483647 h 50"/>
                <a:gd name="T16" fmla="*/ 0 w 87"/>
                <a:gd name="T17" fmla="*/ 2147483647 h 50"/>
                <a:gd name="T18" fmla="*/ 2147483647 w 87"/>
                <a:gd name="T19" fmla="*/ 2147483647 h 50"/>
                <a:gd name="T20" fmla="*/ 2147483647 w 87"/>
                <a:gd name="T21" fmla="*/ 2147483647 h 50"/>
                <a:gd name="T22" fmla="*/ 2147483647 w 87"/>
                <a:gd name="T23" fmla="*/ 2147483647 h 50"/>
                <a:gd name="T24" fmla="*/ 2147483647 w 87"/>
                <a:gd name="T25" fmla="*/ 2147483647 h 50"/>
                <a:gd name="T26" fmla="*/ 2147483647 w 87"/>
                <a:gd name="T27" fmla="*/ 2147483647 h 50"/>
                <a:gd name="T28" fmla="*/ 2147483647 w 87"/>
                <a:gd name="T29" fmla="*/ 2147483647 h 50"/>
                <a:gd name="T30" fmla="*/ 2147483647 w 87"/>
                <a:gd name="T31" fmla="*/ 2147483647 h 50"/>
                <a:gd name="T32" fmla="*/ 2147483647 w 87"/>
                <a:gd name="T33" fmla="*/ 2147483647 h 50"/>
                <a:gd name="T34" fmla="*/ 2147483647 w 87"/>
                <a:gd name="T35" fmla="*/ 2147483647 h 50"/>
                <a:gd name="T36" fmla="*/ 2147483647 w 87"/>
                <a:gd name="T37" fmla="*/ 2147483647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5" name="Freeform 60"/>
            <p:cNvSpPr>
              <a:spLocks noChangeArrowheads="1"/>
            </p:cNvSpPr>
            <p:nvPr/>
          </p:nvSpPr>
          <p:spPr bwMode="auto">
            <a:xfrm>
              <a:off x="5614988" y="1836737"/>
              <a:ext cx="182563" cy="407988"/>
            </a:xfrm>
            <a:custGeom>
              <a:avLst/>
              <a:gdLst>
                <a:gd name="T0" fmla="*/ 2147483647 w 96"/>
                <a:gd name="T1" fmla="*/ 2147483647 h 213"/>
                <a:gd name="T2" fmla="*/ 2147483647 w 96"/>
                <a:gd name="T3" fmla="*/ 2147483647 h 213"/>
                <a:gd name="T4" fmla="*/ 2147483647 w 96"/>
                <a:gd name="T5" fmla="*/ 2147483647 h 213"/>
                <a:gd name="T6" fmla="*/ 2147483647 w 96"/>
                <a:gd name="T7" fmla="*/ 2147483647 h 213"/>
                <a:gd name="T8" fmla="*/ 2147483647 w 96"/>
                <a:gd name="T9" fmla="*/ 2147483647 h 213"/>
                <a:gd name="T10" fmla="*/ 2147483647 w 96"/>
                <a:gd name="T11" fmla="*/ 2147483647 h 213"/>
                <a:gd name="T12" fmla="*/ 2147483647 w 96"/>
                <a:gd name="T13" fmla="*/ 2147483647 h 213"/>
                <a:gd name="T14" fmla="*/ 2147483647 w 96"/>
                <a:gd name="T15" fmla="*/ 2147483647 h 213"/>
                <a:gd name="T16" fmla="*/ 2147483647 w 96"/>
                <a:gd name="T17" fmla="*/ 2147483647 h 213"/>
                <a:gd name="T18" fmla="*/ 2147483647 w 96"/>
                <a:gd name="T19" fmla="*/ 2147483647 h 213"/>
                <a:gd name="T20" fmla="*/ 2147483647 w 96"/>
                <a:gd name="T21" fmla="*/ 2147483647 h 213"/>
                <a:gd name="T22" fmla="*/ 2147483647 w 96"/>
                <a:gd name="T23" fmla="*/ 2147483647 h 213"/>
                <a:gd name="T24" fmla="*/ 2147483647 w 96"/>
                <a:gd name="T25" fmla="*/ 2147483647 h 213"/>
                <a:gd name="T26" fmla="*/ 2147483647 w 96"/>
                <a:gd name="T27" fmla="*/ 2147483647 h 213"/>
                <a:gd name="T28" fmla="*/ 2147483647 w 96"/>
                <a:gd name="T29" fmla="*/ 2147483647 h 213"/>
                <a:gd name="T30" fmla="*/ 2147483647 w 96"/>
                <a:gd name="T31" fmla="*/ 2147483647 h 213"/>
                <a:gd name="T32" fmla="*/ 2147483647 w 96"/>
                <a:gd name="T33" fmla="*/ 2147483647 h 213"/>
                <a:gd name="T34" fmla="*/ 2147483647 w 96"/>
                <a:gd name="T35" fmla="*/ 2147483647 h 213"/>
                <a:gd name="T36" fmla="*/ 2147483647 w 96"/>
                <a:gd name="T37" fmla="*/ 2147483647 h 213"/>
                <a:gd name="T38" fmla="*/ 2147483647 w 96"/>
                <a:gd name="T39" fmla="*/ 2147483647 h 213"/>
                <a:gd name="T40" fmla="*/ 2147483647 w 96"/>
                <a:gd name="T41" fmla="*/ 2147483647 h 213"/>
                <a:gd name="T42" fmla="*/ 2147483647 w 96"/>
                <a:gd name="T43" fmla="*/ 2147483647 h 213"/>
                <a:gd name="T44" fmla="*/ 2147483647 w 96"/>
                <a:gd name="T45" fmla="*/ 2147483647 h 213"/>
                <a:gd name="T46" fmla="*/ 2147483647 w 96"/>
                <a:gd name="T47" fmla="*/ 2147483647 h 213"/>
                <a:gd name="T48" fmla="*/ 2147483647 w 96"/>
                <a:gd name="T49" fmla="*/ 2147483647 h 213"/>
                <a:gd name="T50" fmla="*/ 2147483647 w 96"/>
                <a:gd name="T51" fmla="*/ 2147483647 h 213"/>
                <a:gd name="T52" fmla="*/ 2147483647 w 96"/>
                <a:gd name="T53" fmla="*/ 2147483647 h 213"/>
                <a:gd name="T54" fmla="*/ 2147483647 w 96"/>
                <a:gd name="T55" fmla="*/ 2147483647 h 213"/>
                <a:gd name="T56" fmla="*/ 2147483647 w 96"/>
                <a:gd name="T57" fmla="*/ 2147483647 h 213"/>
                <a:gd name="T58" fmla="*/ 2147483647 w 96"/>
                <a:gd name="T59" fmla="*/ 2147483647 h 213"/>
                <a:gd name="T60" fmla="*/ 2147483647 w 96"/>
                <a:gd name="T61" fmla="*/ 2147483647 h 213"/>
                <a:gd name="T62" fmla="*/ 2147483647 w 96"/>
                <a:gd name="T63" fmla="*/ 2147483647 h 213"/>
                <a:gd name="T64" fmla="*/ 2147483647 w 96"/>
                <a:gd name="T65" fmla="*/ 2147483647 h 213"/>
                <a:gd name="T66" fmla="*/ 2147483647 w 96"/>
                <a:gd name="T67" fmla="*/ 2147483647 h 213"/>
                <a:gd name="T68" fmla="*/ 2147483647 w 96"/>
                <a:gd name="T69" fmla="*/ 2147483647 h 213"/>
                <a:gd name="T70" fmla="*/ 2147483647 w 96"/>
                <a:gd name="T71" fmla="*/ 2147483647 h 213"/>
                <a:gd name="T72" fmla="*/ 2147483647 w 96"/>
                <a:gd name="T73" fmla="*/ 2147483647 h 213"/>
                <a:gd name="T74" fmla="*/ 2147483647 w 96"/>
                <a:gd name="T75" fmla="*/ 2147483647 h 213"/>
                <a:gd name="T76" fmla="*/ 2147483647 w 96"/>
                <a:gd name="T77" fmla="*/ 2147483647 h 213"/>
                <a:gd name="T78" fmla="*/ 2147483647 w 96"/>
                <a:gd name="T79" fmla="*/ 2147483647 h 213"/>
                <a:gd name="T80" fmla="*/ 2147483647 w 96"/>
                <a:gd name="T81" fmla="*/ 2147483647 h 213"/>
                <a:gd name="T82" fmla="*/ 0 w 96"/>
                <a:gd name="T83" fmla="*/ 2147483647 h 213"/>
                <a:gd name="T84" fmla="*/ 2147483647 w 96"/>
                <a:gd name="T85" fmla="*/ 2147483647 h 213"/>
                <a:gd name="T86" fmla="*/ 2147483647 w 96"/>
                <a:gd name="T87" fmla="*/ 2147483647 h 213"/>
                <a:gd name="T88" fmla="*/ 2147483647 w 96"/>
                <a:gd name="T89" fmla="*/ 2147483647 h 213"/>
                <a:gd name="T90" fmla="*/ 2147483647 w 96"/>
                <a:gd name="T91" fmla="*/ 2147483647 h 213"/>
                <a:gd name="T92" fmla="*/ 2147483647 w 96"/>
                <a:gd name="T93" fmla="*/ 2147483647 h 213"/>
                <a:gd name="T94" fmla="*/ 2147483647 w 96"/>
                <a:gd name="T95" fmla="*/ 2147483647 h 213"/>
                <a:gd name="T96" fmla="*/ 2147483647 w 96"/>
                <a:gd name="T97" fmla="*/ 2147483647 h 213"/>
                <a:gd name="T98" fmla="*/ 2147483647 w 96"/>
                <a:gd name="T99" fmla="*/ 2147483647 h 213"/>
                <a:gd name="T100" fmla="*/ 2147483647 w 96"/>
                <a:gd name="T101" fmla="*/ 2147483647 h 213"/>
                <a:gd name="T102" fmla="*/ 2147483647 w 96"/>
                <a:gd name="T103" fmla="*/ 2147483647 h 213"/>
                <a:gd name="T104" fmla="*/ 2147483647 w 96"/>
                <a:gd name="T105" fmla="*/ 2147483647 h 213"/>
                <a:gd name="T106" fmla="*/ 2147483647 w 96"/>
                <a:gd name="T107" fmla="*/ 2147483647 h 213"/>
                <a:gd name="T108" fmla="*/ 2147483647 w 96"/>
                <a:gd name="T109" fmla="*/ 2147483647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6" name="Freeform 61"/>
            <p:cNvSpPr>
              <a:spLocks noChangeArrowheads="1"/>
            </p:cNvSpPr>
            <p:nvPr/>
          </p:nvSpPr>
          <p:spPr bwMode="auto">
            <a:xfrm>
              <a:off x="5551488" y="1843087"/>
              <a:ext cx="65088" cy="39688"/>
            </a:xfrm>
            <a:custGeom>
              <a:avLst/>
              <a:gdLst>
                <a:gd name="T0" fmla="*/ 2147483647 w 34"/>
                <a:gd name="T1" fmla="*/ 2147483647 h 21"/>
                <a:gd name="T2" fmla="*/ 2147483647 w 34"/>
                <a:gd name="T3" fmla="*/ 2147483647 h 21"/>
                <a:gd name="T4" fmla="*/ 2147483647 w 34"/>
                <a:gd name="T5" fmla="*/ 2147483647 h 21"/>
                <a:gd name="T6" fmla="*/ 2147483647 w 34"/>
                <a:gd name="T7" fmla="*/ 2147483647 h 21"/>
                <a:gd name="T8" fmla="*/ 0 w 34"/>
                <a:gd name="T9" fmla="*/ 2147483647 h 21"/>
                <a:gd name="T10" fmla="*/ 2147483647 w 34"/>
                <a:gd name="T11" fmla="*/ 2147483647 h 21"/>
                <a:gd name="T12" fmla="*/ 2147483647 w 34"/>
                <a:gd name="T13" fmla="*/ 2147483647 h 21"/>
                <a:gd name="T14" fmla="*/ 2147483647 w 34"/>
                <a:gd name="T15" fmla="*/ 2147483647 h 21"/>
                <a:gd name="T16" fmla="*/ 2147483647 w 34"/>
                <a:gd name="T17" fmla="*/ 2147483647 h 21"/>
                <a:gd name="T18" fmla="*/ 2147483647 w 34"/>
                <a:gd name="T19" fmla="*/ 2147483647 h 21"/>
                <a:gd name="T20" fmla="*/ 2147483647 w 34"/>
                <a:gd name="T21" fmla="*/ 2147483647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7" name="Freeform 62"/>
            <p:cNvSpPr>
              <a:spLocks noChangeArrowheads="1"/>
            </p:cNvSpPr>
            <p:nvPr/>
          </p:nvSpPr>
          <p:spPr bwMode="auto">
            <a:xfrm>
              <a:off x="5821363" y="1955800"/>
              <a:ext cx="160338" cy="331788"/>
            </a:xfrm>
            <a:custGeom>
              <a:avLst/>
              <a:gdLst>
                <a:gd name="T0" fmla="*/ 2147483647 w 84"/>
                <a:gd name="T1" fmla="*/ 2147483647 h 174"/>
                <a:gd name="T2" fmla="*/ 2147483647 w 84"/>
                <a:gd name="T3" fmla="*/ 2147483647 h 174"/>
                <a:gd name="T4" fmla="*/ 2147483647 w 84"/>
                <a:gd name="T5" fmla="*/ 2147483647 h 174"/>
                <a:gd name="T6" fmla="*/ 2147483647 w 84"/>
                <a:gd name="T7" fmla="*/ 2147483647 h 174"/>
                <a:gd name="T8" fmla="*/ 2147483647 w 84"/>
                <a:gd name="T9" fmla="*/ 2147483647 h 174"/>
                <a:gd name="T10" fmla="*/ 2147483647 w 84"/>
                <a:gd name="T11" fmla="*/ 2147483647 h 174"/>
                <a:gd name="T12" fmla="*/ 2147483647 w 84"/>
                <a:gd name="T13" fmla="*/ 2147483647 h 174"/>
                <a:gd name="T14" fmla="*/ 2147483647 w 84"/>
                <a:gd name="T15" fmla="*/ 2147483647 h 174"/>
                <a:gd name="T16" fmla="*/ 0 w 84"/>
                <a:gd name="T17" fmla="*/ 2147483647 h 174"/>
                <a:gd name="T18" fmla="*/ 2147483647 w 84"/>
                <a:gd name="T19" fmla="*/ 2147483647 h 174"/>
                <a:gd name="T20" fmla="*/ 2147483647 w 84"/>
                <a:gd name="T21" fmla="*/ 2147483647 h 174"/>
                <a:gd name="T22" fmla="*/ 2147483647 w 84"/>
                <a:gd name="T23" fmla="*/ 2147483647 h 174"/>
                <a:gd name="T24" fmla="*/ 2147483647 w 84"/>
                <a:gd name="T25" fmla="*/ 2147483647 h 174"/>
                <a:gd name="T26" fmla="*/ 2147483647 w 84"/>
                <a:gd name="T27" fmla="*/ 2147483647 h 174"/>
                <a:gd name="T28" fmla="*/ 2147483647 w 84"/>
                <a:gd name="T29" fmla="*/ 2147483647 h 174"/>
                <a:gd name="T30" fmla="*/ 2147483647 w 84"/>
                <a:gd name="T31" fmla="*/ 2147483647 h 174"/>
                <a:gd name="T32" fmla="*/ 2147483647 w 84"/>
                <a:gd name="T33" fmla="*/ 2147483647 h 174"/>
                <a:gd name="T34" fmla="*/ 2147483647 w 84"/>
                <a:gd name="T35" fmla="*/ 2147483647 h 174"/>
                <a:gd name="T36" fmla="*/ 2147483647 w 84"/>
                <a:gd name="T37" fmla="*/ 2147483647 h 174"/>
                <a:gd name="T38" fmla="*/ 2147483647 w 84"/>
                <a:gd name="T39" fmla="*/ 2147483647 h 174"/>
                <a:gd name="T40" fmla="*/ 2147483647 w 84"/>
                <a:gd name="T41" fmla="*/ 2147483647 h 174"/>
                <a:gd name="T42" fmla="*/ 2147483647 w 84"/>
                <a:gd name="T43" fmla="*/ 2147483647 h 174"/>
                <a:gd name="T44" fmla="*/ 2147483647 w 84"/>
                <a:gd name="T45" fmla="*/ 2147483647 h 174"/>
                <a:gd name="T46" fmla="*/ 2147483647 w 84"/>
                <a:gd name="T47" fmla="*/ 2147483647 h 174"/>
                <a:gd name="T48" fmla="*/ 2147483647 w 84"/>
                <a:gd name="T49" fmla="*/ 2147483647 h 174"/>
                <a:gd name="T50" fmla="*/ 2147483647 w 84"/>
                <a:gd name="T51" fmla="*/ 2147483647 h 174"/>
                <a:gd name="T52" fmla="*/ 2147483647 w 84"/>
                <a:gd name="T53" fmla="*/ 2147483647 h 174"/>
                <a:gd name="T54" fmla="*/ 2147483647 w 84"/>
                <a:gd name="T55" fmla="*/ 2147483647 h 174"/>
                <a:gd name="T56" fmla="*/ 2147483647 w 84"/>
                <a:gd name="T57" fmla="*/ 2147483647 h 174"/>
                <a:gd name="T58" fmla="*/ 2147483647 w 84"/>
                <a:gd name="T59" fmla="*/ 2147483647 h 174"/>
                <a:gd name="T60" fmla="*/ 2147483647 w 84"/>
                <a:gd name="T61" fmla="*/ 2147483647 h 174"/>
                <a:gd name="T62" fmla="*/ 2147483647 w 84"/>
                <a:gd name="T63" fmla="*/ 2147483647 h 174"/>
                <a:gd name="T64" fmla="*/ 2147483647 w 84"/>
                <a:gd name="T65" fmla="*/ 2147483647 h 174"/>
                <a:gd name="T66" fmla="*/ 2147483647 w 84"/>
                <a:gd name="T67" fmla="*/ 2147483647 h 174"/>
                <a:gd name="T68" fmla="*/ 2147483647 w 84"/>
                <a:gd name="T69" fmla="*/ 2147483647 h 174"/>
                <a:gd name="T70" fmla="*/ 2147483647 w 84"/>
                <a:gd name="T71" fmla="*/ 2147483647 h 174"/>
                <a:gd name="T72" fmla="*/ 2147483647 w 84"/>
                <a:gd name="T73" fmla="*/ 2147483647 h 174"/>
                <a:gd name="T74" fmla="*/ 2147483647 w 84"/>
                <a:gd name="T75" fmla="*/ 2147483647 h 174"/>
                <a:gd name="T76" fmla="*/ 2147483647 w 84"/>
                <a:gd name="T77" fmla="*/ 2147483647 h 174"/>
                <a:gd name="T78" fmla="*/ 2147483647 w 84"/>
                <a:gd name="T79" fmla="*/ 2147483647 h 174"/>
                <a:gd name="T80" fmla="*/ 2147483647 w 84"/>
                <a:gd name="T81" fmla="*/ 2147483647 h 174"/>
                <a:gd name="T82" fmla="*/ 2147483647 w 84"/>
                <a:gd name="T83" fmla="*/ 2147483647 h 174"/>
                <a:gd name="T84" fmla="*/ 2147483647 w 84"/>
                <a:gd name="T85" fmla="*/ 2147483647 h 174"/>
                <a:gd name="T86" fmla="*/ 2147483647 w 84"/>
                <a:gd name="T87" fmla="*/ 2147483647 h 174"/>
                <a:gd name="T88" fmla="*/ 2147483647 w 84"/>
                <a:gd name="T89" fmla="*/ 214748364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8" name="Freeform 63"/>
            <p:cNvSpPr>
              <a:spLocks noChangeArrowheads="1"/>
            </p:cNvSpPr>
            <p:nvPr/>
          </p:nvSpPr>
          <p:spPr bwMode="auto">
            <a:xfrm>
              <a:off x="5821363" y="2154237"/>
              <a:ext cx="131763" cy="93663"/>
            </a:xfrm>
            <a:custGeom>
              <a:avLst/>
              <a:gdLst>
                <a:gd name="T0" fmla="*/ 2147483647 w 69"/>
                <a:gd name="T1" fmla="*/ 2147483647 h 49"/>
                <a:gd name="T2" fmla="*/ 2147483647 w 69"/>
                <a:gd name="T3" fmla="*/ 2147483647 h 49"/>
                <a:gd name="T4" fmla="*/ 2147483647 w 69"/>
                <a:gd name="T5" fmla="*/ 2147483647 h 49"/>
                <a:gd name="T6" fmla="*/ 2147483647 w 69"/>
                <a:gd name="T7" fmla="*/ 2147483647 h 49"/>
                <a:gd name="T8" fmla="*/ 2147483647 w 69"/>
                <a:gd name="T9" fmla="*/ 2147483647 h 49"/>
                <a:gd name="T10" fmla="*/ 2147483647 w 69"/>
                <a:gd name="T11" fmla="*/ 2147483647 h 49"/>
                <a:gd name="T12" fmla="*/ 2147483647 w 69"/>
                <a:gd name="T13" fmla="*/ 2147483647 h 49"/>
                <a:gd name="T14" fmla="*/ 2147483647 w 69"/>
                <a:gd name="T15" fmla="*/ 2147483647 h 49"/>
                <a:gd name="T16" fmla="*/ 2147483647 w 69"/>
                <a:gd name="T17" fmla="*/ 2147483647 h 49"/>
                <a:gd name="T18" fmla="*/ 2147483647 w 69"/>
                <a:gd name="T19" fmla="*/ 2147483647 h 49"/>
                <a:gd name="T20" fmla="*/ 2147483647 w 69"/>
                <a:gd name="T21" fmla="*/ 2147483647 h 49"/>
                <a:gd name="T22" fmla="*/ 2147483647 w 69"/>
                <a:gd name="T23" fmla="*/ 2147483647 h 49"/>
                <a:gd name="T24" fmla="*/ 2147483647 w 69"/>
                <a:gd name="T25" fmla="*/ 2147483647 h 49"/>
                <a:gd name="T26" fmla="*/ 2147483647 w 69"/>
                <a:gd name="T27" fmla="*/ 2147483647 h 49"/>
                <a:gd name="T28" fmla="*/ 2147483647 w 69"/>
                <a:gd name="T29" fmla="*/ 2147483647 h 49"/>
                <a:gd name="T30" fmla="*/ 2147483647 w 69"/>
                <a:gd name="T31" fmla="*/ 2147483647 h 49"/>
                <a:gd name="T32" fmla="*/ 2147483647 w 69"/>
                <a:gd name="T33" fmla="*/ 2147483647 h 49"/>
                <a:gd name="T34" fmla="*/ 2147483647 w 69"/>
                <a:gd name="T35" fmla="*/ 2147483647 h 49"/>
                <a:gd name="T36" fmla="*/ 2147483647 w 69"/>
                <a:gd name="T37" fmla="*/ 2147483647 h 49"/>
                <a:gd name="T38" fmla="*/ 2147483647 w 69"/>
                <a:gd name="T39" fmla="*/ 2147483647 h 49"/>
                <a:gd name="T40" fmla="*/ 2147483647 w 69"/>
                <a:gd name="T41" fmla="*/ 2147483647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19" name="Freeform 64"/>
            <p:cNvSpPr>
              <a:spLocks noChangeArrowheads="1"/>
            </p:cNvSpPr>
            <p:nvPr/>
          </p:nvSpPr>
          <p:spPr bwMode="auto">
            <a:xfrm>
              <a:off x="5778500" y="1976437"/>
              <a:ext cx="160338" cy="195263"/>
            </a:xfrm>
            <a:custGeom>
              <a:avLst/>
              <a:gdLst>
                <a:gd name="T0" fmla="*/ 2147483647 w 84"/>
                <a:gd name="T1" fmla="*/ 2147483647 h 102"/>
                <a:gd name="T2" fmla="*/ 2147483647 w 84"/>
                <a:gd name="T3" fmla="*/ 2147483647 h 102"/>
                <a:gd name="T4" fmla="*/ 2147483647 w 84"/>
                <a:gd name="T5" fmla="*/ 2147483647 h 102"/>
                <a:gd name="T6" fmla="*/ 2147483647 w 84"/>
                <a:gd name="T7" fmla="*/ 2147483647 h 102"/>
                <a:gd name="T8" fmla="*/ 2147483647 w 84"/>
                <a:gd name="T9" fmla="*/ 2147483647 h 102"/>
                <a:gd name="T10" fmla="*/ 2147483647 w 84"/>
                <a:gd name="T11" fmla="*/ 2147483647 h 102"/>
                <a:gd name="T12" fmla="*/ 2147483647 w 84"/>
                <a:gd name="T13" fmla="*/ 2147483647 h 102"/>
                <a:gd name="T14" fmla="*/ 2147483647 w 84"/>
                <a:gd name="T15" fmla="*/ 2147483647 h 102"/>
                <a:gd name="T16" fmla="*/ 2147483647 w 84"/>
                <a:gd name="T17" fmla="*/ 2147483647 h 102"/>
                <a:gd name="T18" fmla="*/ 2147483647 w 84"/>
                <a:gd name="T19" fmla="*/ 2147483647 h 102"/>
                <a:gd name="T20" fmla="*/ 2147483647 w 84"/>
                <a:gd name="T21" fmla="*/ 2147483647 h 102"/>
                <a:gd name="T22" fmla="*/ 2147483647 w 84"/>
                <a:gd name="T23" fmla="*/ 2147483647 h 102"/>
                <a:gd name="T24" fmla="*/ 2147483647 w 84"/>
                <a:gd name="T25" fmla="*/ 2147483647 h 102"/>
                <a:gd name="T26" fmla="*/ 0 w 84"/>
                <a:gd name="T27" fmla="*/ 2147483647 h 102"/>
                <a:gd name="T28" fmla="*/ 2147483647 w 84"/>
                <a:gd name="T29" fmla="*/ 2147483647 h 102"/>
                <a:gd name="T30" fmla="*/ 2147483647 w 84"/>
                <a:gd name="T31" fmla="*/ 2147483647 h 102"/>
                <a:gd name="T32" fmla="*/ 2147483647 w 84"/>
                <a:gd name="T33" fmla="*/ 2147483647 h 102"/>
                <a:gd name="T34" fmla="*/ 2147483647 w 84"/>
                <a:gd name="T35" fmla="*/ 2147483647 h 102"/>
                <a:gd name="T36" fmla="*/ 2147483647 w 84"/>
                <a:gd name="T37" fmla="*/ 2147483647 h 102"/>
                <a:gd name="T38" fmla="*/ 2147483647 w 84"/>
                <a:gd name="T39" fmla="*/ 2147483647 h 102"/>
                <a:gd name="T40" fmla="*/ 2147483647 w 84"/>
                <a:gd name="T41" fmla="*/ 2147483647 h 102"/>
                <a:gd name="T42" fmla="*/ 2147483647 w 84"/>
                <a:gd name="T43" fmla="*/ 2147483647 h 102"/>
                <a:gd name="T44" fmla="*/ 2147483647 w 84"/>
                <a:gd name="T45" fmla="*/ 2147483647 h 102"/>
                <a:gd name="T46" fmla="*/ 2147483647 w 84"/>
                <a:gd name="T47" fmla="*/ 2147483647 h 102"/>
                <a:gd name="T48" fmla="*/ 2147483647 w 84"/>
                <a:gd name="T49" fmla="*/ 2147483647 h 102"/>
                <a:gd name="T50" fmla="*/ 2147483647 w 84"/>
                <a:gd name="T51" fmla="*/ 2147483647 h 102"/>
                <a:gd name="T52" fmla="*/ 2147483647 w 84"/>
                <a:gd name="T53" fmla="*/ 2147483647 h 102"/>
                <a:gd name="T54" fmla="*/ 2147483647 w 84"/>
                <a:gd name="T55" fmla="*/ 2147483647 h 102"/>
                <a:gd name="T56" fmla="*/ 2147483647 w 84"/>
                <a:gd name="T57" fmla="*/ 2147483647 h 102"/>
                <a:gd name="T58" fmla="*/ 2147483647 w 84"/>
                <a:gd name="T59" fmla="*/ 2147483647 h 102"/>
                <a:gd name="T60" fmla="*/ 2147483647 w 84"/>
                <a:gd name="T61" fmla="*/ 2147483647 h 102"/>
                <a:gd name="T62" fmla="*/ 2147483647 w 84"/>
                <a:gd name="T63" fmla="*/ 2147483647 h 102"/>
                <a:gd name="T64" fmla="*/ 2147483647 w 84"/>
                <a:gd name="T65" fmla="*/ 2147483647 h 102"/>
                <a:gd name="T66" fmla="*/ 2147483647 w 84"/>
                <a:gd name="T67" fmla="*/ 2147483647 h 102"/>
                <a:gd name="T68" fmla="*/ 2147483647 w 84"/>
                <a:gd name="T69" fmla="*/ 2147483647 h 102"/>
                <a:gd name="T70" fmla="*/ 2147483647 w 84"/>
                <a:gd name="T71" fmla="*/ 2147483647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0" name="Freeform 65"/>
            <p:cNvSpPr>
              <a:spLocks noChangeArrowheads="1"/>
            </p:cNvSpPr>
            <p:nvPr/>
          </p:nvSpPr>
          <p:spPr bwMode="auto">
            <a:xfrm>
              <a:off x="5722938" y="2020887"/>
              <a:ext cx="176213" cy="328613"/>
            </a:xfrm>
            <a:custGeom>
              <a:avLst/>
              <a:gdLst>
                <a:gd name="T0" fmla="*/ 2147483647 w 92"/>
                <a:gd name="T1" fmla="*/ 2147483647 h 172"/>
                <a:gd name="T2" fmla="*/ 2147483647 w 92"/>
                <a:gd name="T3" fmla="*/ 2147483647 h 172"/>
                <a:gd name="T4" fmla="*/ 2147483647 w 92"/>
                <a:gd name="T5" fmla="*/ 2147483647 h 172"/>
                <a:gd name="T6" fmla="*/ 2147483647 w 92"/>
                <a:gd name="T7" fmla="*/ 2147483647 h 172"/>
                <a:gd name="T8" fmla="*/ 2147483647 w 92"/>
                <a:gd name="T9" fmla="*/ 2147483647 h 172"/>
                <a:gd name="T10" fmla="*/ 2147483647 w 92"/>
                <a:gd name="T11" fmla="*/ 2147483647 h 172"/>
                <a:gd name="T12" fmla="*/ 2147483647 w 92"/>
                <a:gd name="T13" fmla="*/ 2147483647 h 172"/>
                <a:gd name="T14" fmla="*/ 2147483647 w 92"/>
                <a:gd name="T15" fmla="*/ 2147483647 h 172"/>
                <a:gd name="T16" fmla="*/ 2147483647 w 92"/>
                <a:gd name="T17" fmla="*/ 2147483647 h 172"/>
                <a:gd name="T18" fmla="*/ 2147483647 w 92"/>
                <a:gd name="T19" fmla="*/ 2147483647 h 172"/>
                <a:gd name="T20" fmla="*/ 2147483647 w 92"/>
                <a:gd name="T21" fmla="*/ 2147483647 h 172"/>
                <a:gd name="T22" fmla="*/ 2147483647 w 92"/>
                <a:gd name="T23" fmla="*/ 2147483647 h 172"/>
                <a:gd name="T24" fmla="*/ 2147483647 w 92"/>
                <a:gd name="T25" fmla="*/ 2147483647 h 172"/>
                <a:gd name="T26" fmla="*/ 2147483647 w 92"/>
                <a:gd name="T27" fmla="*/ 2147483647 h 172"/>
                <a:gd name="T28" fmla="*/ 2147483647 w 92"/>
                <a:gd name="T29" fmla="*/ 2147483647 h 172"/>
                <a:gd name="T30" fmla="*/ 2147483647 w 92"/>
                <a:gd name="T31" fmla="*/ 2147483647 h 172"/>
                <a:gd name="T32" fmla="*/ 2147483647 w 92"/>
                <a:gd name="T33" fmla="*/ 2147483647 h 172"/>
                <a:gd name="T34" fmla="*/ 2147483647 w 92"/>
                <a:gd name="T35" fmla="*/ 0 h 172"/>
                <a:gd name="T36" fmla="*/ 2147483647 w 92"/>
                <a:gd name="T37" fmla="*/ 2147483647 h 172"/>
                <a:gd name="T38" fmla="*/ 2147483647 w 92"/>
                <a:gd name="T39" fmla="*/ 2147483647 h 172"/>
                <a:gd name="T40" fmla="*/ 2147483647 w 92"/>
                <a:gd name="T41" fmla="*/ 2147483647 h 172"/>
                <a:gd name="T42" fmla="*/ 2147483647 w 92"/>
                <a:gd name="T43" fmla="*/ 2147483647 h 172"/>
                <a:gd name="T44" fmla="*/ 0 w 92"/>
                <a:gd name="T45" fmla="*/ 2147483647 h 172"/>
                <a:gd name="T46" fmla="*/ 2147483647 w 92"/>
                <a:gd name="T47" fmla="*/ 2147483647 h 172"/>
                <a:gd name="T48" fmla="*/ 2147483647 w 92"/>
                <a:gd name="T49" fmla="*/ 2147483647 h 172"/>
                <a:gd name="T50" fmla="*/ 2147483647 w 92"/>
                <a:gd name="T51" fmla="*/ 2147483647 h 172"/>
                <a:gd name="T52" fmla="*/ 2147483647 w 92"/>
                <a:gd name="T53" fmla="*/ 2147483647 h 172"/>
                <a:gd name="T54" fmla="*/ 2147483647 w 92"/>
                <a:gd name="T55" fmla="*/ 2147483647 h 172"/>
                <a:gd name="T56" fmla="*/ 2147483647 w 92"/>
                <a:gd name="T57" fmla="*/ 2147483647 h 172"/>
                <a:gd name="T58" fmla="*/ 2147483647 w 92"/>
                <a:gd name="T59" fmla="*/ 2147483647 h 172"/>
                <a:gd name="T60" fmla="*/ 2147483647 w 92"/>
                <a:gd name="T61" fmla="*/ 2147483647 h 172"/>
                <a:gd name="T62" fmla="*/ 2147483647 w 92"/>
                <a:gd name="T63" fmla="*/ 2147483647 h 172"/>
                <a:gd name="T64" fmla="*/ 2147483647 w 92"/>
                <a:gd name="T65" fmla="*/ 2147483647 h 172"/>
                <a:gd name="T66" fmla="*/ 2147483647 w 92"/>
                <a:gd name="T67" fmla="*/ 2147483647 h 172"/>
                <a:gd name="T68" fmla="*/ 2147483647 w 92"/>
                <a:gd name="T69" fmla="*/ 2147483647 h 172"/>
                <a:gd name="T70" fmla="*/ 2147483647 w 92"/>
                <a:gd name="T71" fmla="*/ 2147483647 h 172"/>
                <a:gd name="T72" fmla="*/ 2147483647 w 92"/>
                <a:gd name="T73" fmla="*/ 2147483647 h 172"/>
                <a:gd name="T74" fmla="*/ 2147483647 w 92"/>
                <a:gd name="T75" fmla="*/ 2147483647 h 172"/>
                <a:gd name="T76" fmla="*/ 2147483647 w 92"/>
                <a:gd name="T77" fmla="*/ 2147483647 h 172"/>
                <a:gd name="T78" fmla="*/ 2147483647 w 92"/>
                <a:gd name="T79" fmla="*/ 2147483647 h 172"/>
                <a:gd name="T80" fmla="*/ 2147483647 w 92"/>
                <a:gd name="T81" fmla="*/ 2147483647 h 172"/>
                <a:gd name="T82" fmla="*/ 2147483647 w 92"/>
                <a:gd name="T83" fmla="*/ 2147483647 h 172"/>
                <a:gd name="T84" fmla="*/ 2147483647 w 92"/>
                <a:gd name="T85" fmla="*/ 2147483647 h 172"/>
                <a:gd name="T86" fmla="*/ 2147483647 w 92"/>
                <a:gd name="T87" fmla="*/ 2147483647 h 172"/>
                <a:gd name="T88" fmla="*/ 2147483647 w 92"/>
                <a:gd name="T89" fmla="*/ 2147483647 h 172"/>
                <a:gd name="T90" fmla="*/ 2147483647 w 92"/>
                <a:gd name="T91" fmla="*/ 2147483647 h 172"/>
                <a:gd name="T92" fmla="*/ 2147483647 w 92"/>
                <a:gd name="T93" fmla="*/ 2147483647 h 172"/>
                <a:gd name="T94" fmla="*/ 2147483647 w 92"/>
                <a:gd name="T95" fmla="*/ 2147483647 h 172"/>
                <a:gd name="T96" fmla="*/ 2147483647 w 92"/>
                <a:gd name="T97" fmla="*/ 2147483647 h 172"/>
                <a:gd name="T98" fmla="*/ 2147483647 w 92"/>
                <a:gd name="T99" fmla="*/ 2147483647 h 172"/>
                <a:gd name="T100" fmla="*/ 2147483647 w 92"/>
                <a:gd name="T101" fmla="*/ 2147483647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1" name="Freeform 66"/>
            <p:cNvSpPr>
              <a:spLocks noChangeArrowheads="1"/>
            </p:cNvSpPr>
            <p:nvPr/>
          </p:nvSpPr>
          <p:spPr bwMode="auto">
            <a:xfrm>
              <a:off x="3951288" y="1136650"/>
              <a:ext cx="207963" cy="169863"/>
            </a:xfrm>
            <a:custGeom>
              <a:avLst/>
              <a:gdLst>
                <a:gd name="T0" fmla="*/ 2147483647 w 109"/>
                <a:gd name="T1" fmla="*/ 2147483647 h 89"/>
                <a:gd name="T2" fmla="*/ 2147483647 w 109"/>
                <a:gd name="T3" fmla="*/ 2147483647 h 89"/>
                <a:gd name="T4" fmla="*/ 2147483647 w 109"/>
                <a:gd name="T5" fmla="*/ 2147483647 h 89"/>
                <a:gd name="T6" fmla="*/ 2147483647 w 109"/>
                <a:gd name="T7" fmla="*/ 2147483647 h 89"/>
                <a:gd name="T8" fmla="*/ 2147483647 w 109"/>
                <a:gd name="T9" fmla="*/ 2147483647 h 89"/>
                <a:gd name="T10" fmla="*/ 2147483647 w 109"/>
                <a:gd name="T11" fmla="*/ 2147483647 h 89"/>
                <a:gd name="T12" fmla="*/ 2147483647 w 109"/>
                <a:gd name="T13" fmla="*/ 2147483647 h 89"/>
                <a:gd name="T14" fmla="*/ 2147483647 w 109"/>
                <a:gd name="T15" fmla="*/ 2147483647 h 89"/>
                <a:gd name="T16" fmla="*/ 2147483647 w 109"/>
                <a:gd name="T17" fmla="*/ 2147483647 h 89"/>
                <a:gd name="T18" fmla="*/ 2147483647 w 109"/>
                <a:gd name="T19" fmla="*/ 2147483647 h 89"/>
                <a:gd name="T20" fmla="*/ 2147483647 w 109"/>
                <a:gd name="T21" fmla="*/ 2147483647 h 89"/>
                <a:gd name="T22" fmla="*/ 2147483647 w 109"/>
                <a:gd name="T23" fmla="*/ 2147483647 h 89"/>
                <a:gd name="T24" fmla="*/ 2147483647 w 109"/>
                <a:gd name="T25" fmla="*/ 2147483647 h 89"/>
                <a:gd name="T26" fmla="*/ 2147483647 w 109"/>
                <a:gd name="T27" fmla="*/ 2147483647 h 89"/>
                <a:gd name="T28" fmla="*/ 2147483647 w 109"/>
                <a:gd name="T29" fmla="*/ 2147483647 h 89"/>
                <a:gd name="T30" fmla="*/ 2147483647 w 109"/>
                <a:gd name="T31" fmla="*/ 2147483647 h 89"/>
                <a:gd name="T32" fmla="*/ 2147483647 w 109"/>
                <a:gd name="T33" fmla="*/ 2147483647 h 89"/>
                <a:gd name="T34" fmla="*/ 2147483647 w 109"/>
                <a:gd name="T35" fmla="*/ 2147483647 h 89"/>
                <a:gd name="T36" fmla="*/ 2147483647 w 109"/>
                <a:gd name="T37" fmla="*/ 2147483647 h 89"/>
                <a:gd name="T38" fmla="*/ 2147483647 w 109"/>
                <a:gd name="T39" fmla="*/ 2147483647 h 89"/>
                <a:gd name="T40" fmla="*/ 2147483647 w 109"/>
                <a:gd name="T41" fmla="*/ 2147483647 h 89"/>
                <a:gd name="T42" fmla="*/ 2147483647 w 109"/>
                <a:gd name="T43" fmla="*/ 2147483647 h 89"/>
                <a:gd name="T44" fmla="*/ 2147483647 w 109"/>
                <a:gd name="T45" fmla="*/ 2147483647 h 89"/>
                <a:gd name="T46" fmla="*/ 2147483647 w 109"/>
                <a:gd name="T47" fmla="*/ 2147483647 h 89"/>
                <a:gd name="T48" fmla="*/ 2147483647 w 109"/>
                <a:gd name="T49" fmla="*/ 2147483647 h 89"/>
                <a:gd name="T50" fmla="*/ 2147483647 w 109"/>
                <a:gd name="T51" fmla="*/ 2147483647 h 89"/>
                <a:gd name="T52" fmla="*/ 2147483647 w 109"/>
                <a:gd name="T53" fmla="*/ 2147483647 h 89"/>
                <a:gd name="T54" fmla="*/ 2147483647 w 109"/>
                <a:gd name="T55" fmla="*/ 2147483647 h 89"/>
                <a:gd name="T56" fmla="*/ 2147483647 w 109"/>
                <a:gd name="T57" fmla="*/ 2147483647 h 89"/>
                <a:gd name="T58" fmla="*/ 2147483647 w 109"/>
                <a:gd name="T59" fmla="*/ 2147483647 h 89"/>
                <a:gd name="T60" fmla="*/ 2147483647 w 109"/>
                <a:gd name="T61" fmla="*/ 2147483647 h 89"/>
                <a:gd name="T62" fmla="*/ 2147483647 w 109"/>
                <a:gd name="T63" fmla="*/ 2147483647 h 89"/>
                <a:gd name="T64" fmla="*/ 2147483647 w 109"/>
                <a:gd name="T65" fmla="*/ 2147483647 h 89"/>
                <a:gd name="T66" fmla="*/ 2147483647 w 109"/>
                <a:gd name="T67" fmla="*/ 2147483647 h 89"/>
                <a:gd name="T68" fmla="*/ 2147483647 w 109"/>
                <a:gd name="T69" fmla="*/ 2147483647 h 89"/>
                <a:gd name="T70" fmla="*/ 2147483647 w 109"/>
                <a:gd name="T71" fmla="*/ 2147483647 h 89"/>
                <a:gd name="T72" fmla="*/ 2147483647 w 109"/>
                <a:gd name="T73" fmla="*/ 2147483647 h 89"/>
                <a:gd name="T74" fmla="*/ 2147483647 w 109"/>
                <a:gd name="T75" fmla="*/ 2147483647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2" name="Freeform 67"/>
            <p:cNvSpPr>
              <a:spLocks noChangeArrowheads="1"/>
            </p:cNvSpPr>
            <p:nvPr/>
          </p:nvSpPr>
          <p:spPr bwMode="auto">
            <a:xfrm>
              <a:off x="3981450" y="1412875"/>
              <a:ext cx="79375" cy="74613"/>
            </a:xfrm>
            <a:custGeom>
              <a:avLst/>
              <a:gdLst>
                <a:gd name="T0" fmla="*/ 2147483647 w 41"/>
                <a:gd name="T1" fmla="*/ 2147483647 h 39"/>
                <a:gd name="T2" fmla="*/ 2147483647 w 41"/>
                <a:gd name="T3" fmla="*/ 2147483647 h 39"/>
                <a:gd name="T4" fmla="*/ 2147483647 w 41"/>
                <a:gd name="T5" fmla="*/ 2147483647 h 39"/>
                <a:gd name="T6" fmla="*/ 2147483647 w 41"/>
                <a:gd name="T7" fmla="*/ 2147483647 h 39"/>
                <a:gd name="T8" fmla="*/ 2147483647 w 41"/>
                <a:gd name="T9" fmla="*/ 2147483647 h 39"/>
                <a:gd name="T10" fmla="*/ 2147483647 w 41"/>
                <a:gd name="T11" fmla="*/ 2147483647 h 39"/>
                <a:gd name="T12" fmla="*/ 2147483647 w 41"/>
                <a:gd name="T13" fmla="*/ 2147483647 h 39"/>
                <a:gd name="T14" fmla="*/ 2147483647 w 41"/>
                <a:gd name="T15" fmla="*/ 2147483647 h 39"/>
                <a:gd name="T16" fmla="*/ 2147483647 w 41"/>
                <a:gd name="T17" fmla="*/ 2147483647 h 39"/>
                <a:gd name="T18" fmla="*/ 2147483647 w 41"/>
                <a:gd name="T19" fmla="*/ 2147483647 h 39"/>
                <a:gd name="T20" fmla="*/ 2147483647 w 41"/>
                <a:gd name="T21" fmla="*/ 2147483647 h 39"/>
                <a:gd name="T22" fmla="*/ 2147483647 w 41"/>
                <a:gd name="T23" fmla="*/ 2147483647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3" name="Freeform 68"/>
            <p:cNvSpPr>
              <a:spLocks noChangeArrowheads="1"/>
            </p:cNvSpPr>
            <p:nvPr/>
          </p:nvSpPr>
          <p:spPr bwMode="auto">
            <a:xfrm>
              <a:off x="3943350" y="1379537"/>
              <a:ext cx="114300" cy="98425"/>
            </a:xfrm>
            <a:custGeom>
              <a:avLst/>
              <a:gdLst>
                <a:gd name="T0" fmla="*/ 2147483647 w 60"/>
                <a:gd name="T1" fmla="*/ 2147483647 h 52"/>
                <a:gd name="T2" fmla="*/ 2147483647 w 60"/>
                <a:gd name="T3" fmla="*/ 2147483647 h 52"/>
                <a:gd name="T4" fmla="*/ 2147483647 w 60"/>
                <a:gd name="T5" fmla="*/ 2147483647 h 52"/>
                <a:gd name="T6" fmla="*/ 2147483647 w 60"/>
                <a:gd name="T7" fmla="*/ 2147483647 h 52"/>
                <a:gd name="T8" fmla="*/ 2147483647 w 60"/>
                <a:gd name="T9" fmla="*/ 2147483647 h 52"/>
                <a:gd name="T10" fmla="*/ 2147483647 w 60"/>
                <a:gd name="T11" fmla="*/ 2147483647 h 52"/>
                <a:gd name="T12" fmla="*/ 2147483647 w 60"/>
                <a:gd name="T13" fmla="*/ 2147483647 h 52"/>
                <a:gd name="T14" fmla="*/ 2147483647 w 60"/>
                <a:gd name="T15" fmla="*/ 2147483647 h 52"/>
                <a:gd name="T16" fmla="*/ 2147483647 w 60"/>
                <a:gd name="T17" fmla="*/ 2147483647 h 52"/>
                <a:gd name="T18" fmla="*/ 2147483647 w 60"/>
                <a:gd name="T19" fmla="*/ 2147483647 h 52"/>
                <a:gd name="T20" fmla="*/ 2147483647 w 60"/>
                <a:gd name="T21" fmla="*/ 2147483647 h 52"/>
                <a:gd name="T22" fmla="*/ 2147483647 w 60"/>
                <a:gd name="T23" fmla="*/ 2147483647 h 52"/>
                <a:gd name="T24" fmla="*/ 2147483647 w 60"/>
                <a:gd name="T25" fmla="*/ 0 h 52"/>
                <a:gd name="T26" fmla="*/ 2147483647 w 60"/>
                <a:gd name="T27" fmla="*/ 2147483647 h 52"/>
                <a:gd name="T28" fmla="*/ 2147483647 w 60"/>
                <a:gd name="T29" fmla="*/ 2147483647 h 52"/>
                <a:gd name="T30" fmla="*/ 2147483647 w 60"/>
                <a:gd name="T31" fmla="*/ 2147483647 h 52"/>
                <a:gd name="T32" fmla="*/ 2147483647 w 60"/>
                <a:gd name="T33" fmla="*/ 2147483647 h 52"/>
                <a:gd name="T34" fmla="*/ 0 w 60"/>
                <a:gd name="T35" fmla="*/ 2147483647 h 52"/>
                <a:gd name="T36" fmla="*/ 2147483647 w 60"/>
                <a:gd name="T37" fmla="*/ 2147483647 h 52"/>
                <a:gd name="T38" fmla="*/ 2147483647 w 60"/>
                <a:gd name="T39" fmla="*/ 2147483647 h 52"/>
                <a:gd name="T40" fmla="*/ 2147483647 w 60"/>
                <a:gd name="T41" fmla="*/ 2147483647 h 52"/>
                <a:gd name="T42" fmla="*/ 2147483647 w 60"/>
                <a:gd name="T43" fmla="*/ 2147483647 h 52"/>
                <a:gd name="T44" fmla="*/ 2147483647 w 60"/>
                <a:gd name="T45" fmla="*/ 2147483647 h 52"/>
                <a:gd name="T46" fmla="*/ 2147483647 w 60"/>
                <a:gd name="T47" fmla="*/ 2147483647 h 52"/>
                <a:gd name="T48" fmla="*/ 2147483647 w 60"/>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4" name="Freeform 69"/>
            <p:cNvSpPr>
              <a:spLocks noChangeArrowheads="1"/>
            </p:cNvSpPr>
            <p:nvPr/>
          </p:nvSpPr>
          <p:spPr bwMode="auto">
            <a:xfrm>
              <a:off x="4054475" y="1484312"/>
              <a:ext cx="39688" cy="77788"/>
            </a:xfrm>
            <a:custGeom>
              <a:avLst/>
              <a:gdLst>
                <a:gd name="T0" fmla="*/ 2147483647 w 21"/>
                <a:gd name="T1" fmla="*/ 2147483647 h 41"/>
                <a:gd name="T2" fmla="*/ 2147483647 w 21"/>
                <a:gd name="T3" fmla="*/ 2147483647 h 41"/>
                <a:gd name="T4" fmla="*/ 2147483647 w 21"/>
                <a:gd name="T5" fmla="*/ 2147483647 h 41"/>
                <a:gd name="T6" fmla="*/ 2147483647 w 21"/>
                <a:gd name="T7" fmla="*/ 2147483647 h 41"/>
                <a:gd name="T8" fmla="*/ 2147483647 w 21"/>
                <a:gd name="T9" fmla="*/ 2147483647 h 41"/>
                <a:gd name="T10" fmla="*/ 2147483647 w 21"/>
                <a:gd name="T11" fmla="*/ 2147483647 h 41"/>
                <a:gd name="T12" fmla="*/ 2147483647 w 21"/>
                <a:gd name="T13" fmla="*/ 0 h 41"/>
                <a:gd name="T14" fmla="*/ 2147483647 w 21"/>
                <a:gd name="T15" fmla="*/ 2147483647 h 41"/>
                <a:gd name="T16" fmla="*/ 2147483647 w 21"/>
                <a:gd name="T17" fmla="*/ 2147483647 h 41"/>
                <a:gd name="T18" fmla="*/ 2147483647 w 21"/>
                <a:gd name="T19" fmla="*/ 2147483647 h 41"/>
                <a:gd name="T20" fmla="*/ 2147483647 w 21"/>
                <a:gd name="T21" fmla="*/ 2147483647 h 41"/>
                <a:gd name="T22" fmla="*/ 2147483647 w 21"/>
                <a:gd name="T23" fmla="*/ 2147483647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5" name="Freeform 70"/>
            <p:cNvSpPr>
              <a:spLocks noChangeArrowheads="1"/>
            </p:cNvSpPr>
            <p:nvPr/>
          </p:nvSpPr>
          <p:spPr bwMode="auto">
            <a:xfrm>
              <a:off x="3856038" y="1309687"/>
              <a:ext cx="160338" cy="71438"/>
            </a:xfrm>
            <a:custGeom>
              <a:avLst/>
              <a:gdLst>
                <a:gd name="T0" fmla="*/ 2147483647 w 84"/>
                <a:gd name="T1" fmla="*/ 2147483647 h 37"/>
                <a:gd name="T2" fmla="*/ 2147483647 w 84"/>
                <a:gd name="T3" fmla="*/ 0 h 37"/>
                <a:gd name="T4" fmla="*/ 2147483647 w 84"/>
                <a:gd name="T5" fmla="*/ 2147483647 h 37"/>
                <a:gd name="T6" fmla="*/ 2147483647 w 84"/>
                <a:gd name="T7" fmla="*/ 2147483647 h 37"/>
                <a:gd name="T8" fmla="*/ 2147483647 w 84"/>
                <a:gd name="T9" fmla="*/ 2147483647 h 37"/>
                <a:gd name="T10" fmla="*/ 2147483647 w 84"/>
                <a:gd name="T11" fmla="*/ 2147483647 h 37"/>
                <a:gd name="T12" fmla="*/ 2147483647 w 84"/>
                <a:gd name="T13" fmla="*/ 2147483647 h 37"/>
                <a:gd name="T14" fmla="*/ 2147483647 w 84"/>
                <a:gd name="T15" fmla="*/ 2147483647 h 37"/>
                <a:gd name="T16" fmla="*/ 2147483647 w 84"/>
                <a:gd name="T17" fmla="*/ 2147483647 h 37"/>
                <a:gd name="T18" fmla="*/ 2147483647 w 84"/>
                <a:gd name="T19" fmla="*/ 2147483647 h 37"/>
                <a:gd name="T20" fmla="*/ 2147483647 w 84"/>
                <a:gd name="T21" fmla="*/ 2147483647 h 37"/>
                <a:gd name="T22" fmla="*/ 2147483647 w 84"/>
                <a:gd name="T23" fmla="*/ 2147483647 h 37"/>
                <a:gd name="T24" fmla="*/ 2147483647 w 84"/>
                <a:gd name="T25" fmla="*/ 2147483647 h 37"/>
                <a:gd name="T26" fmla="*/ 2147483647 w 84"/>
                <a:gd name="T27" fmla="*/ 2147483647 h 37"/>
                <a:gd name="T28" fmla="*/ 2147483647 w 84"/>
                <a:gd name="T29" fmla="*/ 2147483647 h 37"/>
                <a:gd name="T30" fmla="*/ 2147483647 w 84"/>
                <a:gd name="T31" fmla="*/ 2147483647 h 37"/>
                <a:gd name="T32" fmla="*/ 2147483647 w 84"/>
                <a:gd name="T33" fmla="*/ 2147483647 h 37"/>
                <a:gd name="T34" fmla="*/ 2147483647 w 84"/>
                <a:gd name="T35" fmla="*/ 2147483647 h 37"/>
                <a:gd name="T36" fmla="*/ 2147483647 w 84"/>
                <a:gd name="T37" fmla="*/ 2147483647 h 37"/>
                <a:gd name="T38" fmla="*/ 2147483647 w 84"/>
                <a:gd name="T39" fmla="*/ 2147483647 h 37"/>
                <a:gd name="T40" fmla="*/ 2147483647 w 84"/>
                <a:gd name="T41" fmla="*/ 2147483647 h 37"/>
                <a:gd name="T42" fmla="*/ 2147483647 w 84"/>
                <a:gd name="T43" fmla="*/ 2147483647 h 37"/>
                <a:gd name="T44" fmla="*/ 2147483647 w 84"/>
                <a:gd name="T45" fmla="*/ 2147483647 h 37"/>
                <a:gd name="T46" fmla="*/ 2147483647 w 84"/>
                <a:gd name="T47" fmla="*/ 2147483647 h 37"/>
                <a:gd name="T48" fmla="*/ 2147483647 w 84"/>
                <a:gd name="T49" fmla="*/ 2147483647 h 37"/>
                <a:gd name="T50" fmla="*/ 2147483647 w 84"/>
                <a:gd name="T51" fmla="*/ 2147483647 h 37"/>
                <a:gd name="T52" fmla="*/ 2147483647 w 84"/>
                <a:gd name="T53" fmla="*/ 2147483647 h 37"/>
                <a:gd name="T54" fmla="*/ 2147483647 w 84"/>
                <a:gd name="T55" fmla="*/ 2147483647 h 37"/>
                <a:gd name="T56" fmla="*/ 2147483647 w 84"/>
                <a:gd name="T57" fmla="*/ 2147483647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6" name="Freeform 71"/>
            <p:cNvSpPr>
              <a:spLocks noChangeArrowheads="1"/>
            </p:cNvSpPr>
            <p:nvPr/>
          </p:nvSpPr>
          <p:spPr bwMode="auto">
            <a:xfrm>
              <a:off x="3992563" y="1317625"/>
              <a:ext cx="142875" cy="80963"/>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0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2147483647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7" name="Freeform 72"/>
            <p:cNvSpPr>
              <a:spLocks noChangeArrowheads="1"/>
            </p:cNvSpPr>
            <p:nvPr/>
          </p:nvSpPr>
          <p:spPr bwMode="auto">
            <a:xfrm>
              <a:off x="3911600" y="1252537"/>
              <a:ext cx="134938" cy="69850"/>
            </a:xfrm>
            <a:custGeom>
              <a:avLst/>
              <a:gdLst>
                <a:gd name="T0" fmla="*/ 2147483647 w 71"/>
                <a:gd name="T1" fmla="*/ 2147483647 h 36"/>
                <a:gd name="T2" fmla="*/ 2147483647 w 71"/>
                <a:gd name="T3" fmla="*/ 2147483647 h 36"/>
                <a:gd name="T4" fmla="*/ 2147483647 w 71"/>
                <a:gd name="T5" fmla="*/ 2147483647 h 36"/>
                <a:gd name="T6" fmla="*/ 2147483647 w 71"/>
                <a:gd name="T7" fmla="*/ 2147483647 h 36"/>
                <a:gd name="T8" fmla="*/ 2147483647 w 71"/>
                <a:gd name="T9" fmla="*/ 2147483647 h 36"/>
                <a:gd name="T10" fmla="*/ 2147483647 w 71"/>
                <a:gd name="T11" fmla="*/ 2147483647 h 36"/>
                <a:gd name="T12" fmla="*/ 2147483647 w 71"/>
                <a:gd name="T13" fmla="*/ 0 h 36"/>
                <a:gd name="T14" fmla="*/ 2147483647 w 71"/>
                <a:gd name="T15" fmla="*/ 2147483647 h 36"/>
                <a:gd name="T16" fmla="*/ 2147483647 w 71"/>
                <a:gd name="T17" fmla="*/ 2147483647 h 36"/>
                <a:gd name="T18" fmla="*/ 2147483647 w 71"/>
                <a:gd name="T19" fmla="*/ 2147483647 h 36"/>
                <a:gd name="T20" fmla="*/ 2147483647 w 71"/>
                <a:gd name="T21" fmla="*/ 2147483647 h 36"/>
                <a:gd name="T22" fmla="*/ 2147483647 w 71"/>
                <a:gd name="T23" fmla="*/ 2147483647 h 36"/>
                <a:gd name="T24" fmla="*/ 2147483647 w 71"/>
                <a:gd name="T25" fmla="*/ 2147483647 h 36"/>
                <a:gd name="T26" fmla="*/ 2147483647 w 71"/>
                <a:gd name="T27" fmla="*/ 2147483647 h 36"/>
                <a:gd name="T28" fmla="*/ 2147483647 w 71"/>
                <a:gd name="T29" fmla="*/ 2147483647 h 36"/>
                <a:gd name="T30" fmla="*/ 2147483647 w 71"/>
                <a:gd name="T31" fmla="*/ 2147483647 h 36"/>
                <a:gd name="T32" fmla="*/ 2147483647 w 71"/>
                <a:gd name="T33" fmla="*/ 2147483647 h 36"/>
                <a:gd name="T34" fmla="*/ 2147483647 w 71"/>
                <a:gd name="T35" fmla="*/ 2147483647 h 36"/>
                <a:gd name="T36" fmla="*/ 2147483647 w 71"/>
                <a:gd name="T37" fmla="*/ 2147483647 h 36"/>
                <a:gd name="T38" fmla="*/ 2147483647 w 71"/>
                <a:gd name="T39" fmla="*/ 2147483647 h 36"/>
                <a:gd name="T40" fmla="*/ 2147483647 w 71"/>
                <a:gd name="T41" fmla="*/ 2147483647 h 36"/>
                <a:gd name="T42" fmla="*/ 2147483647 w 71"/>
                <a:gd name="T43" fmla="*/ 2147483647 h 36"/>
                <a:gd name="T44" fmla="*/ 2147483647 w 71"/>
                <a:gd name="T45" fmla="*/ 2147483647 h 36"/>
                <a:gd name="T46" fmla="*/ 2147483647 w 71"/>
                <a:gd name="T47" fmla="*/ 2147483647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8" name="Freeform 73"/>
            <p:cNvSpPr>
              <a:spLocks noChangeArrowheads="1"/>
            </p:cNvSpPr>
            <p:nvPr/>
          </p:nvSpPr>
          <p:spPr bwMode="auto">
            <a:xfrm>
              <a:off x="4008438" y="1293812"/>
              <a:ext cx="120650" cy="50800"/>
            </a:xfrm>
            <a:custGeom>
              <a:avLst/>
              <a:gdLst>
                <a:gd name="T0" fmla="*/ 2147483647 w 63"/>
                <a:gd name="T1" fmla="*/ 2147483647 h 27"/>
                <a:gd name="T2" fmla="*/ 2147483647 w 63"/>
                <a:gd name="T3" fmla="*/ 2147483647 h 27"/>
                <a:gd name="T4" fmla="*/ 2147483647 w 63"/>
                <a:gd name="T5" fmla="*/ 2147483647 h 27"/>
                <a:gd name="T6" fmla="*/ 2147483647 w 63"/>
                <a:gd name="T7" fmla="*/ 2147483647 h 27"/>
                <a:gd name="T8" fmla="*/ 2147483647 w 63"/>
                <a:gd name="T9" fmla="*/ 2147483647 h 27"/>
                <a:gd name="T10" fmla="*/ 2147483647 w 63"/>
                <a:gd name="T11" fmla="*/ 2147483647 h 27"/>
                <a:gd name="T12" fmla="*/ 2147483647 w 63"/>
                <a:gd name="T13" fmla="*/ 2147483647 h 27"/>
                <a:gd name="T14" fmla="*/ 0 w 63"/>
                <a:gd name="T15" fmla="*/ 2147483647 h 27"/>
                <a:gd name="T16" fmla="*/ 2147483647 w 63"/>
                <a:gd name="T17" fmla="*/ 2147483647 h 27"/>
                <a:gd name="T18" fmla="*/ 2147483647 w 63"/>
                <a:gd name="T19" fmla="*/ 2147483647 h 27"/>
                <a:gd name="T20" fmla="*/ 2147483647 w 63"/>
                <a:gd name="T21" fmla="*/ 2147483647 h 27"/>
                <a:gd name="T22" fmla="*/ 2147483647 w 63"/>
                <a:gd name="T23" fmla="*/ 2147483647 h 27"/>
                <a:gd name="T24" fmla="*/ 2147483647 w 63"/>
                <a:gd name="T25" fmla="*/ 2147483647 h 27"/>
                <a:gd name="T26" fmla="*/ 2147483647 w 63"/>
                <a:gd name="T27" fmla="*/ 2147483647 h 27"/>
                <a:gd name="T28" fmla="*/ 2147483647 w 63"/>
                <a:gd name="T29" fmla="*/ 2147483647 h 27"/>
                <a:gd name="T30" fmla="*/ 2147483647 w 63"/>
                <a:gd name="T31" fmla="*/ 2147483647 h 27"/>
                <a:gd name="T32" fmla="*/ 2147483647 w 63"/>
                <a:gd name="T33" fmla="*/ 2147483647 h 27"/>
                <a:gd name="T34" fmla="*/ 2147483647 w 63"/>
                <a:gd name="T35" fmla="*/ 2147483647 h 27"/>
                <a:gd name="T36" fmla="*/ 2147483647 w 63"/>
                <a:gd name="T37" fmla="*/ 2147483647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29" name="Freeform 74"/>
            <p:cNvSpPr>
              <a:spLocks noChangeArrowheads="1"/>
            </p:cNvSpPr>
            <p:nvPr/>
          </p:nvSpPr>
          <p:spPr bwMode="auto">
            <a:xfrm>
              <a:off x="3436938" y="1495425"/>
              <a:ext cx="80963" cy="133350"/>
            </a:xfrm>
            <a:custGeom>
              <a:avLst/>
              <a:gdLst>
                <a:gd name="T0" fmla="*/ 2147483647 w 42"/>
                <a:gd name="T1" fmla="*/ 2147483647 h 70"/>
                <a:gd name="T2" fmla="*/ 2147483647 w 42"/>
                <a:gd name="T3" fmla="*/ 2147483647 h 70"/>
                <a:gd name="T4" fmla="*/ 2147483647 w 42"/>
                <a:gd name="T5" fmla="*/ 2147483647 h 70"/>
                <a:gd name="T6" fmla="*/ 2147483647 w 42"/>
                <a:gd name="T7" fmla="*/ 2147483647 h 70"/>
                <a:gd name="T8" fmla="*/ 2147483647 w 42"/>
                <a:gd name="T9" fmla="*/ 2147483647 h 70"/>
                <a:gd name="T10" fmla="*/ 2147483647 w 42"/>
                <a:gd name="T11" fmla="*/ 2147483647 h 70"/>
                <a:gd name="T12" fmla="*/ 2147483647 w 42"/>
                <a:gd name="T13" fmla="*/ 2147483647 h 70"/>
                <a:gd name="T14" fmla="*/ 2147483647 w 42"/>
                <a:gd name="T15" fmla="*/ 2147483647 h 70"/>
                <a:gd name="T16" fmla="*/ 2147483647 w 42"/>
                <a:gd name="T17" fmla="*/ 2147483647 h 70"/>
                <a:gd name="T18" fmla="*/ 2147483647 w 42"/>
                <a:gd name="T19" fmla="*/ 2147483647 h 70"/>
                <a:gd name="T20" fmla="*/ 2147483647 w 42"/>
                <a:gd name="T21" fmla="*/ 2147483647 h 70"/>
                <a:gd name="T22" fmla="*/ 2147483647 w 42"/>
                <a:gd name="T23" fmla="*/ 2147483647 h 70"/>
                <a:gd name="T24" fmla="*/ 2147483647 w 42"/>
                <a:gd name="T25" fmla="*/ 2147483647 h 70"/>
                <a:gd name="T26" fmla="*/ 2147483647 w 42"/>
                <a:gd name="T27" fmla="*/ 2147483647 h 70"/>
                <a:gd name="T28" fmla="*/ 2147483647 w 42"/>
                <a:gd name="T29" fmla="*/ 2147483647 h 70"/>
                <a:gd name="T30" fmla="*/ 2147483647 w 42"/>
                <a:gd name="T31" fmla="*/ 2147483647 h 70"/>
                <a:gd name="T32" fmla="*/ 2147483647 w 42"/>
                <a:gd name="T33" fmla="*/ 2147483647 h 70"/>
                <a:gd name="T34" fmla="*/ 2147483647 w 42"/>
                <a:gd name="T35" fmla="*/ 2147483647 h 70"/>
                <a:gd name="T36" fmla="*/ 2147483647 w 42"/>
                <a:gd name="T37" fmla="*/ 2147483647 h 70"/>
                <a:gd name="T38" fmla="*/ 2147483647 w 42"/>
                <a:gd name="T39" fmla="*/ 2147483647 h 70"/>
                <a:gd name="T40" fmla="*/ 2147483647 w 42"/>
                <a:gd name="T41" fmla="*/ 2147483647 h 70"/>
                <a:gd name="T42" fmla="*/ 2147483647 w 42"/>
                <a:gd name="T43" fmla="*/ 2147483647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0" name="Freeform 75"/>
            <p:cNvSpPr>
              <a:spLocks noChangeArrowheads="1"/>
            </p:cNvSpPr>
            <p:nvPr/>
          </p:nvSpPr>
          <p:spPr bwMode="auto">
            <a:xfrm>
              <a:off x="3716338" y="1182687"/>
              <a:ext cx="88900" cy="76200"/>
            </a:xfrm>
            <a:custGeom>
              <a:avLst/>
              <a:gdLst>
                <a:gd name="T0" fmla="*/ 2147483647 w 47"/>
                <a:gd name="T1" fmla="*/ 2147483647 h 40"/>
                <a:gd name="T2" fmla="*/ 2147483647 w 47"/>
                <a:gd name="T3" fmla="*/ 2147483647 h 40"/>
                <a:gd name="T4" fmla="*/ 2147483647 w 47"/>
                <a:gd name="T5" fmla="*/ 2147483647 h 40"/>
                <a:gd name="T6" fmla="*/ 2147483647 w 47"/>
                <a:gd name="T7" fmla="*/ 2147483647 h 40"/>
                <a:gd name="T8" fmla="*/ 2147483647 w 47"/>
                <a:gd name="T9" fmla="*/ 2147483647 h 40"/>
                <a:gd name="T10" fmla="*/ 2147483647 w 47"/>
                <a:gd name="T11" fmla="*/ 2147483647 h 40"/>
                <a:gd name="T12" fmla="*/ 2147483647 w 47"/>
                <a:gd name="T13" fmla="*/ 2147483647 h 40"/>
                <a:gd name="T14" fmla="*/ 2147483647 w 47"/>
                <a:gd name="T15" fmla="*/ 2147483647 h 40"/>
                <a:gd name="T16" fmla="*/ 2147483647 w 47"/>
                <a:gd name="T17" fmla="*/ 2147483647 h 40"/>
                <a:gd name="T18" fmla="*/ 2147483647 w 47"/>
                <a:gd name="T19" fmla="*/ 2147483647 h 40"/>
                <a:gd name="T20" fmla="*/ 2147483647 w 47"/>
                <a:gd name="T21" fmla="*/ 2147483647 h 40"/>
                <a:gd name="T22" fmla="*/ 2147483647 w 47"/>
                <a:gd name="T23" fmla="*/ 2147483647 h 40"/>
                <a:gd name="T24" fmla="*/ 2147483647 w 47"/>
                <a:gd name="T25" fmla="*/ 2147483647 h 40"/>
                <a:gd name="T26" fmla="*/ 2147483647 w 47"/>
                <a:gd name="T27" fmla="*/ 2147483647 h 40"/>
                <a:gd name="T28" fmla="*/ 2147483647 w 47"/>
                <a:gd name="T29" fmla="*/ 2147483647 h 40"/>
                <a:gd name="T30" fmla="*/ 2147483647 w 47"/>
                <a:gd name="T31" fmla="*/ 2147483647 h 40"/>
                <a:gd name="T32" fmla="*/ 2147483647 w 47"/>
                <a:gd name="T33" fmla="*/ 2147483647 h 40"/>
                <a:gd name="T34" fmla="*/ 2147483647 w 47"/>
                <a:gd name="T35" fmla="*/ 2147483647 h 40"/>
                <a:gd name="T36" fmla="*/ 0 w 47"/>
                <a:gd name="T37" fmla="*/ 2147483647 h 40"/>
                <a:gd name="T38" fmla="*/ 2147483647 w 47"/>
                <a:gd name="T39" fmla="*/ 2147483647 h 40"/>
                <a:gd name="T40" fmla="*/ 2147483647 w 47"/>
                <a:gd name="T41" fmla="*/ 2147483647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1" name="Freeform 76"/>
            <p:cNvSpPr>
              <a:spLocks noChangeArrowheads="1"/>
            </p:cNvSpPr>
            <p:nvPr/>
          </p:nvSpPr>
          <p:spPr bwMode="auto">
            <a:xfrm>
              <a:off x="3773488" y="1279525"/>
              <a:ext cx="15875" cy="19050"/>
            </a:xfrm>
            <a:custGeom>
              <a:avLst/>
              <a:gdLst>
                <a:gd name="T0" fmla="*/ 2147483647 w 8"/>
                <a:gd name="T1" fmla="*/ 0 h 10"/>
                <a:gd name="T2" fmla="*/ 0 w 8"/>
                <a:gd name="T3" fmla="*/ 2147483647 h 10"/>
                <a:gd name="T4" fmla="*/ 2147483647 w 8"/>
                <a:gd name="T5" fmla="*/ 2147483647 h 10"/>
                <a:gd name="T6" fmla="*/ 2147483647 w 8"/>
                <a:gd name="T7" fmla="*/ 2147483647 h 10"/>
                <a:gd name="T8" fmla="*/ 2147483647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2" name="Freeform 77"/>
            <p:cNvSpPr>
              <a:spLocks noChangeArrowheads="1"/>
            </p:cNvSpPr>
            <p:nvPr/>
          </p:nvSpPr>
          <p:spPr bwMode="auto">
            <a:xfrm>
              <a:off x="3702050" y="1238250"/>
              <a:ext cx="84138" cy="60325"/>
            </a:xfrm>
            <a:custGeom>
              <a:avLst/>
              <a:gdLst>
                <a:gd name="T0" fmla="*/ 2147483647 w 44"/>
                <a:gd name="T1" fmla="*/ 2147483647 h 32"/>
                <a:gd name="T2" fmla="*/ 2147483647 w 44"/>
                <a:gd name="T3" fmla="*/ 2147483647 h 32"/>
                <a:gd name="T4" fmla="*/ 2147483647 w 44"/>
                <a:gd name="T5" fmla="*/ 2147483647 h 32"/>
                <a:gd name="T6" fmla="*/ 2147483647 w 44"/>
                <a:gd name="T7" fmla="*/ 2147483647 h 32"/>
                <a:gd name="T8" fmla="*/ 2147483647 w 44"/>
                <a:gd name="T9" fmla="*/ 2147483647 h 32"/>
                <a:gd name="T10" fmla="*/ 2147483647 w 44"/>
                <a:gd name="T11" fmla="*/ 2147483647 h 32"/>
                <a:gd name="T12" fmla="*/ 2147483647 w 44"/>
                <a:gd name="T13" fmla="*/ 2147483647 h 32"/>
                <a:gd name="T14" fmla="*/ 2147483647 w 44"/>
                <a:gd name="T15" fmla="*/ 2147483647 h 32"/>
                <a:gd name="T16" fmla="*/ 2147483647 w 44"/>
                <a:gd name="T17" fmla="*/ 2147483647 h 32"/>
                <a:gd name="T18" fmla="*/ 2147483647 w 44"/>
                <a:gd name="T19" fmla="*/ 2147483647 h 32"/>
                <a:gd name="T20" fmla="*/ 2147483647 w 44"/>
                <a:gd name="T21" fmla="*/ 2147483647 h 32"/>
                <a:gd name="T22" fmla="*/ 2147483647 w 44"/>
                <a:gd name="T23" fmla="*/ 2147483647 h 32"/>
                <a:gd name="T24" fmla="*/ 2147483647 w 44"/>
                <a:gd name="T25" fmla="*/ 2147483647 h 32"/>
                <a:gd name="T26" fmla="*/ 2147483647 w 44"/>
                <a:gd name="T27" fmla="*/ 2147483647 h 32"/>
                <a:gd name="T28" fmla="*/ 2147483647 w 44"/>
                <a:gd name="T29" fmla="*/ 2147483647 h 32"/>
                <a:gd name="T30" fmla="*/ 2147483647 w 44"/>
                <a:gd name="T31" fmla="*/ 2147483647 h 32"/>
                <a:gd name="T32" fmla="*/ 2147483647 w 44"/>
                <a:gd name="T33" fmla="*/ 2147483647 h 32"/>
                <a:gd name="T34" fmla="*/ 2147483647 w 44"/>
                <a:gd name="T35" fmla="*/ 2147483647 h 32"/>
                <a:gd name="T36" fmla="*/ 0 w 44"/>
                <a:gd name="T37" fmla="*/ 2147483647 h 32"/>
                <a:gd name="T38" fmla="*/ 2147483647 w 44"/>
                <a:gd name="T39" fmla="*/ 2147483647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3" name="Freeform 78"/>
            <p:cNvSpPr>
              <a:spLocks noChangeArrowheads="1"/>
            </p:cNvSpPr>
            <p:nvPr/>
          </p:nvSpPr>
          <p:spPr bwMode="auto">
            <a:xfrm>
              <a:off x="4083050" y="1327150"/>
              <a:ext cx="195263" cy="128588"/>
            </a:xfrm>
            <a:custGeom>
              <a:avLst/>
              <a:gdLst>
                <a:gd name="T0" fmla="*/ 2147483647 w 102"/>
                <a:gd name="T1" fmla="*/ 2147483647 h 67"/>
                <a:gd name="T2" fmla="*/ 2147483647 w 102"/>
                <a:gd name="T3" fmla="*/ 2147483647 h 67"/>
                <a:gd name="T4" fmla="*/ 2147483647 w 102"/>
                <a:gd name="T5" fmla="*/ 2147483647 h 67"/>
                <a:gd name="T6" fmla="*/ 2147483647 w 102"/>
                <a:gd name="T7" fmla="*/ 2147483647 h 67"/>
                <a:gd name="T8" fmla="*/ 2147483647 w 102"/>
                <a:gd name="T9" fmla="*/ 2147483647 h 67"/>
                <a:gd name="T10" fmla="*/ 2147483647 w 102"/>
                <a:gd name="T11" fmla="*/ 0 h 67"/>
                <a:gd name="T12" fmla="*/ 2147483647 w 102"/>
                <a:gd name="T13" fmla="*/ 2147483647 h 67"/>
                <a:gd name="T14" fmla="*/ 2147483647 w 102"/>
                <a:gd name="T15" fmla="*/ 2147483647 h 67"/>
                <a:gd name="T16" fmla="*/ 2147483647 w 102"/>
                <a:gd name="T17" fmla="*/ 2147483647 h 67"/>
                <a:gd name="T18" fmla="*/ 2147483647 w 102"/>
                <a:gd name="T19" fmla="*/ 2147483647 h 67"/>
                <a:gd name="T20" fmla="*/ 2147483647 w 102"/>
                <a:gd name="T21" fmla="*/ 2147483647 h 67"/>
                <a:gd name="T22" fmla="*/ 2147483647 w 102"/>
                <a:gd name="T23" fmla="*/ 2147483647 h 67"/>
                <a:gd name="T24" fmla="*/ 2147483647 w 102"/>
                <a:gd name="T25" fmla="*/ 2147483647 h 67"/>
                <a:gd name="T26" fmla="*/ 2147483647 w 102"/>
                <a:gd name="T27" fmla="*/ 2147483647 h 67"/>
                <a:gd name="T28" fmla="*/ 2147483647 w 102"/>
                <a:gd name="T29" fmla="*/ 2147483647 h 67"/>
                <a:gd name="T30" fmla="*/ 2147483647 w 102"/>
                <a:gd name="T31" fmla="*/ 2147483647 h 67"/>
                <a:gd name="T32" fmla="*/ 0 w 102"/>
                <a:gd name="T33" fmla="*/ 2147483647 h 67"/>
                <a:gd name="T34" fmla="*/ 2147483647 w 102"/>
                <a:gd name="T35" fmla="*/ 2147483647 h 67"/>
                <a:gd name="T36" fmla="*/ 2147483647 w 102"/>
                <a:gd name="T37" fmla="*/ 2147483647 h 67"/>
                <a:gd name="T38" fmla="*/ 2147483647 w 102"/>
                <a:gd name="T39" fmla="*/ 2147483647 h 67"/>
                <a:gd name="T40" fmla="*/ 2147483647 w 102"/>
                <a:gd name="T41" fmla="*/ 2147483647 h 67"/>
                <a:gd name="T42" fmla="*/ 2147483647 w 102"/>
                <a:gd name="T43" fmla="*/ 2147483647 h 67"/>
                <a:gd name="T44" fmla="*/ 2147483647 w 102"/>
                <a:gd name="T45" fmla="*/ 2147483647 h 67"/>
                <a:gd name="T46" fmla="*/ 2147483647 w 102"/>
                <a:gd name="T47" fmla="*/ 2147483647 h 67"/>
                <a:gd name="T48" fmla="*/ 2147483647 w 102"/>
                <a:gd name="T49" fmla="*/ 2147483647 h 67"/>
                <a:gd name="T50" fmla="*/ 2147483647 w 102"/>
                <a:gd name="T51" fmla="*/ 2147483647 h 67"/>
                <a:gd name="T52" fmla="*/ 2147483647 w 102"/>
                <a:gd name="T53" fmla="*/ 2147483647 h 67"/>
                <a:gd name="T54" fmla="*/ 2147483647 w 102"/>
                <a:gd name="T55" fmla="*/ 2147483647 h 67"/>
                <a:gd name="T56" fmla="*/ 2147483647 w 102"/>
                <a:gd name="T57" fmla="*/ 2147483647 h 67"/>
                <a:gd name="T58" fmla="*/ 2147483647 w 102"/>
                <a:gd name="T59" fmla="*/ 2147483647 h 67"/>
                <a:gd name="T60" fmla="*/ 2147483647 w 102"/>
                <a:gd name="T61" fmla="*/ 2147483647 h 67"/>
                <a:gd name="T62" fmla="*/ 2147483647 w 102"/>
                <a:gd name="T63" fmla="*/ 2147483647 h 67"/>
                <a:gd name="T64" fmla="*/ 2147483647 w 102"/>
                <a:gd name="T65" fmla="*/ 2147483647 h 67"/>
                <a:gd name="T66" fmla="*/ 2147483647 w 102"/>
                <a:gd name="T67" fmla="*/ 2147483647 h 67"/>
                <a:gd name="T68" fmla="*/ 2147483647 w 102"/>
                <a:gd name="T69" fmla="*/ 2147483647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4" name="Freeform 79"/>
            <p:cNvSpPr>
              <a:spLocks noChangeArrowheads="1"/>
            </p:cNvSpPr>
            <p:nvPr/>
          </p:nvSpPr>
          <p:spPr bwMode="auto">
            <a:xfrm>
              <a:off x="4216400" y="1323975"/>
              <a:ext cx="66675" cy="82550"/>
            </a:xfrm>
            <a:custGeom>
              <a:avLst/>
              <a:gdLst>
                <a:gd name="T0" fmla="*/ 2147483647 w 35"/>
                <a:gd name="T1" fmla="*/ 2147483647 h 43"/>
                <a:gd name="T2" fmla="*/ 2147483647 w 35"/>
                <a:gd name="T3" fmla="*/ 2147483647 h 43"/>
                <a:gd name="T4" fmla="*/ 2147483647 w 35"/>
                <a:gd name="T5" fmla="*/ 0 h 43"/>
                <a:gd name="T6" fmla="*/ 0 w 35"/>
                <a:gd name="T7" fmla="*/ 2147483647 h 43"/>
                <a:gd name="T8" fmla="*/ 2147483647 w 35"/>
                <a:gd name="T9" fmla="*/ 2147483647 h 43"/>
                <a:gd name="T10" fmla="*/ 2147483647 w 35"/>
                <a:gd name="T11" fmla="*/ 2147483647 h 43"/>
                <a:gd name="T12" fmla="*/ 2147483647 w 35"/>
                <a:gd name="T13" fmla="*/ 2147483647 h 43"/>
                <a:gd name="T14" fmla="*/ 2147483647 w 35"/>
                <a:gd name="T15" fmla="*/ 2147483647 h 43"/>
                <a:gd name="T16" fmla="*/ 2147483647 w 35"/>
                <a:gd name="T17" fmla="*/ 2147483647 h 43"/>
                <a:gd name="T18" fmla="*/ 2147483647 w 35"/>
                <a:gd name="T19" fmla="*/ 2147483647 h 43"/>
                <a:gd name="T20" fmla="*/ 2147483647 w 35"/>
                <a:gd name="T21" fmla="*/ 2147483647 h 43"/>
                <a:gd name="T22" fmla="*/ 2147483647 w 35"/>
                <a:gd name="T23" fmla="*/ 2147483647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5" name="Freeform 80"/>
            <p:cNvSpPr>
              <a:spLocks noChangeArrowheads="1"/>
            </p:cNvSpPr>
            <p:nvPr/>
          </p:nvSpPr>
          <p:spPr bwMode="auto">
            <a:xfrm>
              <a:off x="4119563" y="1441450"/>
              <a:ext cx="134938" cy="74613"/>
            </a:xfrm>
            <a:custGeom>
              <a:avLst/>
              <a:gdLst>
                <a:gd name="T0" fmla="*/ 2147483647 w 71"/>
                <a:gd name="T1" fmla="*/ 2147483647 h 39"/>
                <a:gd name="T2" fmla="*/ 2147483647 w 71"/>
                <a:gd name="T3" fmla="*/ 2147483647 h 39"/>
                <a:gd name="T4" fmla="*/ 2147483647 w 71"/>
                <a:gd name="T5" fmla="*/ 2147483647 h 39"/>
                <a:gd name="T6" fmla="*/ 2147483647 w 71"/>
                <a:gd name="T7" fmla="*/ 2147483647 h 39"/>
                <a:gd name="T8" fmla="*/ 2147483647 w 71"/>
                <a:gd name="T9" fmla="*/ 2147483647 h 39"/>
                <a:gd name="T10" fmla="*/ 2147483647 w 71"/>
                <a:gd name="T11" fmla="*/ 0 h 39"/>
                <a:gd name="T12" fmla="*/ 2147483647 w 71"/>
                <a:gd name="T13" fmla="*/ 2147483647 h 39"/>
                <a:gd name="T14" fmla="*/ 2147483647 w 71"/>
                <a:gd name="T15" fmla="*/ 2147483647 h 39"/>
                <a:gd name="T16" fmla="*/ 2147483647 w 71"/>
                <a:gd name="T17" fmla="*/ 2147483647 h 39"/>
                <a:gd name="T18" fmla="*/ 2147483647 w 71"/>
                <a:gd name="T19" fmla="*/ 2147483647 h 39"/>
                <a:gd name="T20" fmla="*/ 2147483647 w 71"/>
                <a:gd name="T21" fmla="*/ 2147483647 h 39"/>
                <a:gd name="T22" fmla="*/ 2147483647 w 71"/>
                <a:gd name="T23" fmla="*/ 2147483647 h 39"/>
                <a:gd name="T24" fmla="*/ 2147483647 w 71"/>
                <a:gd name="T25" fmla="*/ 2147483647 h 39"/>
                <a:gd name="T26" fmla="*/ 2147483647 w 71"/>
                <a:gd name="T27" fmla="*/ 2147483647 h 39"/>
                <a:gd name="T28" fmla="*/ 2147483647 w 71"/>
                <a:gd name="T29" fmla="*/ 2147483647 h 39"/>
                <a:gd name="T30" fmla="*/ 2147483647 w 71"/>
                <a:gd name="T31" fmla="*/ 2147483647 h 39"/>
                <a:gd name="T32" fmla="*/ 2147483647 w 71"/>
                <a:gd name="T33" fmla="*/ 2147483647 h 39"/>
                <a:gd name="T34" fmla="*/ 2147483647 w 71"/>
                <a:gd name="T35" fmla="*/ 2147483647 h 39"/>
                <a:gd name="T36" fmla="*/ 2147483647 w 71"/>
                <a:gd name="T37" fmla="*/ 2147483647 h 39"/>
                <a:gd name="T38" fmla="*/ 2147483647 w 71"/>
                <a:gd name="T39" fmla="*/ 2147483647 h 39"/>
                <a:gd name="T40" fmla="*/ 2147483647 w 71"/>
                <a:gd name="T41" fmla="*/ 2147483647 h 39"/>
                <a:gd name="T42" fmla="*/ 2147483647 w 71"/>
                <a:gd name="T43" fmla="*/ 2147483647 h 39"/>
                <a:gd name="T44" fmla="*/ 2147483647 w 71"/>
                <a:gd name="T45" fmla="*/ 2147483647 h 39"/>
                <a:gd name="T46" fmla="*/ 2147483647 w 71"/>
                <a:gd name="T47" fmla="*/ 2147483647 h 39"/>
                <a:gd name="T48" fmla="*/ 2147483647 w 71"/>
                <a:gd name="T49" fmla="*/ 2147483647 h 39"/>
                <a:gd name="T50" fmla="*/ 2147483647 w 71"/>
                <a:gd name="T51" fmla="*/ 2147483647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6" name="Freeform 81"/>
            <p:cNvSpPr>
              <a:spLocks noChangeArrowheads="1"/>
            </p:cNvSpPr>
            <p:nvPr/>
          </p:nvSpPr>
          <p:spPr bwMode="auto">
            <a:xfrm>
              <a:off x="4081463" y="1487487"/>
              <a:ext cx="58738" cy="42863"/>
            </a:xfrm>
            <a:custGeom>
              <a:avLst/>
              <a:gdLst>
                <a:gd name="T0" fmla="*/ 2147483647 w 31"/>
                <a:gd name="T1" fmla="*/ 2147483647 h 22"/>
                <a:gd name="T2" fmla="*/ 2147483647 w 31"/>
                <a:gd name="T3" fmla="*/ 2147483647 h 22"/>
                <a:gd name="T4" fmla="*/ 2147483647 w 31"/>
                <a:gd name="T5" fmla="*/ 2147483647 h 22"/>
                <a:gd name="T6" fmla="*/ 2147483647 w 31"/>
                <a:gd name="T7" fmla="*/ 2147483647 h 22"/>
                <a:gd name="T8" fmla="*/ 2147483647 w 31"/>
                <a:gd name="T9" fmla="*/ 2147483647 h 22"/>
                <a:gd name="T10" fmla="*/ 2147483647 w 31"/>
                <a:gd name="T11" fmla="*/ 2147483647 h 22"/>
                <a:gd name="T12" fmla="*/ 2147483647 w 31"/>
                <a:gd name="T13" fmla="*/ 2147483647 h 22"/>
                <a:gd name="T14" fmla="*/ 2147483647 w 31"/>
                <a:gd name="T15" fmla="*/ 2147483647 h 22"/>
                <a:gd name="T16" fmla="*/ 2147483647 w 31"/>
                <a:gd name="T17" fmla="*/ 2147483647 h 22"/>
                <a:gd name="T18" fmla="*/ 2147483647 w 31"/>
                <a:gd name="T19" fmla="*/ 2147483647 h 22"/>
                <a:gd name="T20" fmla="*/ 2147483647 w 31"/>
                <a:gd name="T21" fmla="*/ 2147483647 h 22"/>
                <a:gd name="T22" fmla="*/ 2147483647 w 31"/>
                <a:gd name="T23" fmla="*/ 2147483647 h 22"/>
                <a:gd name="T24" fmla="*/ 2147483647 w 31"/>
                <a:gd name="T25" fmla="*/ 2147483647 h 22"/>
                <a:gd name="T26" fmla="*/ 2147483647 w 31"/>
                <a:gd name="T27" fmla="*/ 2147483647 h 22"/>
                <a:gd name="T28" fmla="*/ 2147483647 w 31"/>
                <a:gd name="T29" fmla="*/ 2147483647 h 22"/>
                <a:gd name="T30" fmla="*/ 2147483647 w 31"/>
                <a:gd name="T31" fmla="*/ 2147483647 h 22"/>
                <a:gd name="T32" fmla="*/ 2147483647 w 31"/>
                <a:gd name="T33" fmla="*/ 2147483647 h 22"/>
                <a:gd name="T34" fmla="*/ 2147483647 w 31"/>
                <a:gd name="T35" fmla="*/ 2147483647 h 22"/>
                <a:gd name="T36" fmla="*/ 2147483647 w 31"/>
                <a:gd name="T37" fmla="*/ 0 h 22"/>
                <a:gd name="T38" fmla="*/ 2147483647 w 31"/>
                <a:gd name="T39" fmla="*/ 2147483647 h 22"/>
                <a:gd name="T40" fmla="*/ 2147483647 w 31"/>
                <a:gd name="T41" fmla="*/ 2147483647 h 22"/>
                <a:gd name="T42" fmla="*/ 2147483647 w 31"/>
                <a:gd name="T43" fmla="*/ 2147483647 h 22"/>
                <a:gd name="T44" fmla="*/ 2147483647 w 31"/>
                <a:gd name="T45" fmla="*/ 2147483647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7" name="Freeform 82"/>
            <p:cNvSpPr>
              <a:spLocks noChangeArrowheads="1"/>
            </p:cNvSpPr>
            <p:nvPr/>
          </p:nvSpPr>
          <p:spPr bwMode="auto">
            <a:xfrm>
              <a:off x="4119563" y="1212850"/>
              <a:ext cx="384175" cy="223838"/>
            </a:xfrm>
            <a:custGeom>
              <a:avLst/>
              <a:gdLst>
                <a:gd name="T0" fmla="*/ 2147483647 w 201"/>
                <a:gd name="T1" fmla="*/ 2147483647 h 117"/>
                <a:gd name="T2" fmla="*/ 2147483647 w 201"/>
                <a:gd name="T3" fmla="*/ 2147483647 h 117"/>
                <a:gd name="T4" fmla="*/ 2147483647 w 201"/>
                <a:gd name="T5" fmla="*/ 2147483647 h 117"/>
                <a:gd name="T6" fmla="*/ 2147483647 w 201"/>
                <a:gd name="T7" fmla="*/ 2147483647 h 117"/>
                <a:gd name="T8" fmla="*/ 2147483647 w 201"/>
                <a:gd name="T9" fmla="*/ 2147483647 h 117"/>
                <a:gd name="T10" fmla="*/ 2147483647 w 201"/>
                <a:gd name="T11" fmla="*/ 2147483647 h 117"/>
                <a:gd name="T12" fmla="*/ 2147483647 w 201"/>
                <a:gd name="T13" fmla="*/ 2147483647 h 117"/>
                <a:gd name="T14" fmla="*/ 2147483647 w 201"/>
                <a:gd name="T15" fmla="*/ 2147483647 h 117"/>
                <a:gd name="T16" fmla="*/ 2147483647 w 201"/>
                <a:gd name="T17" fmla="*/ 2147483647 h 117"/>
                <a:gd name="T18" fmla="*/ 2147483647 w 201"/>
                <a:gd name="T19" fmla="*/ 2147483647 h 117"/>
                <a:gd name="T20" fmla="*/ 2147483647 w 201"/>
                <a:gd name="T21" fmla="*/ 2147483647 h 117"/>
                <a:gd name="T22" fmla="*/ 2147483647 w 201"/>
                <a:gd name="T23" fmla="*/ 2147483647 h 117"/>
                <a:gd name="T24" fmla="*/ 2147483647 w 201"/>
                <a:gd name="T25" fmla="*/ 2147483647 h 117"/>
                <a:gd name="T26" fmla="*/ 2147483647 w 201"/>
                <a:gd name="T27" fmla="*/ 2147483647 h 117"/>
                <a:gd name="T28" fmla="*/ 2147483647 w 201"/>
                <a:gd name="T29" fmla="*/ 2147483647 h 117"/>
                <a:gd name="T30" fmla="*/ 2147483647 w 201"/>
                <a:gd name="T31" fmla="*/ 2147483647 h 117"/>
                <a:gd name="T32" fmla="*/ 2147483647 w 201"/>
                <a:gd name="T33" fmla="*/ 2147483647 h 117"/>
                <a:gd name="T34" fmla="*/ 2147483647 w 201"/>
                <a:gd name="T35" fmla="*/ 2147483647 h 117"/>
                <a:gd name="T36" fmla="*/ 2147483647 w 201"/>
                <a:gd name="T37" fmla="*/ 2147483647 h 117"/>
                <a:gd name="T38" fmla="*/ 2147483647 w 201"/>
                <a:gd name="T39" fmla="*/ 2147483647 h 117"/>
                <a:gd name="T40" fmla="*/ 2147483647 w 201"/>
                <a:gd name="T41" fmla="*/ 2147483647 h 117"/>
                <a:gd name="T42" fmla="*/ 2147483647 w 201"/>
                <a:gd name="T43" fmla="*/ 2147483647 h 117"/>
                <a:gd name="T44" fmla="*/ 2147483647 w 201"/>
                <a:gd name="T45" fmla="*/ 2147483647 h 117"/>
                <a:gd name="T46" fmla="*/ 2147483647 w 201"/>
                <a:gd name="T47" fmla="*/ 2147483647 h 117"/>
                <a:gd name="T48" fmla="*/ 2147483647 w 201"/>
                <a:gd name="T49" fmla="*/ 2147483647 h 117"/>
                <a:gd name="T50" fmla="*/ 2147483647 w 201"/>
                <a:gd name="T51" fmla="*/ 2147483647 h 117"/>
                <a:gd name="T52" fmla="*/ 2147483647 w 201"/>
                <a:gd name="T53" fmla="*/ 2147483647 h 117"/>
                <a:gd name="T54" fmla="*/ 2147483647 w 201"/>
                <a:gd name="T55" fmla="*/ 2147483647 h 117"/>
                <a:gd name="T56" fmla="*/ 2147483647 w 201"/>
                <a:gd name="T57" fmla="*/ 2147483647 h 117"/>
                <a:gd name="T58" fmla="*/ 2147483647 w 201"/>
                <a:gd name="T59" fmla="*/ 2147483647 h 117"/>
                <a:gd name="T60" fmla="*/ 2147483647 w 201"/>
                <a:gd name="T61" fmla="*/ 2147483647 h 117"/>
                <a:gd name="T62" fmla="*/ 2147483647 w 201"/>
                <a:gd name="T63" fmla="*/ 2147483647 h 117"/>
                <a:gd name="T64" fmla="*/ 2147483647 w 201"/>
                <a:gd name="T65" fmla="*/ 2147483647 h 117"/>
                <a:gd name="T66" fmla="*/ 2147483647 w 201"/>
                <a:gd name="T67" fmla="*/ 2147483647 h 117"/>
                <a:gd name="T68" fmla="*/ 2147483647 w 201"/>
                <a:gd name="T69" fmla="*/ 2147483647 h 117"/>
                <a:gd name="T70" fmla="*/ 2147483647 w 201"/>
                <a:gd name="T71" fmla="*/ 2147483647 h 117"/>
                <a:gd name="T72" fmla="*/ 2147483647 w 201"/>
                <a:gd name="T73" fmla="*/ 2147483647 h 117"/>
                <a:gd name="T74" fmla="*/ 2147483647 w 201"/>
                <a:gd name="T75" fmla="*/ 214748364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8" name="Freeform 83"/>
            <p:cNvSpPr>
              <a:spLocks noChangeArrowheads="1"/>
            </p:cNvSpPr>
            <p:nvPr/>
          </p:nvSpPr>
          <p:spPr bwMode="auto">
            <a:xfrm>
              <a:off x="4140200" y="1098550"/>
              <a:ext cx="203200" cy="146050"/>
            </a:xfrm>
            <a:custGeom>
              <a:avLst/>
              <a:gdLst>
                <a:gd name="T0" fmla="*/ 2147483647 w 106"/>
                <a:gd name="T1" fmla="*/ 2147483647 h 77"/>
                <a:gd name="T2" fmla="*/ 2147483647 w 106"/>
                <a:gd name="T3" fmla="*/ 2147483647 h 77"/>
                <a:gd name="T4" fmla="*/ 2147483647 w 106"/>
                <a:gd name="T5" fmla="*/ 2147483647 h 77"/>
                <a:gd name="T6" fmla="*/ 2147483647 w 106"/>
                <a:gd name="T7" fmla="*/ 2147483647 h 77"/>
                <a:gd name="T8" fmla="*/ 2147483647 w 106"/>
                <a:gd name="T9" fmla="*/ 2147483647 h 77"/>
                <a:gd name="T10" fmla="*/ 2147483647 w 106"/>
                <a:gd name="T11" fmla="*/ 2147483647 h 77"/>
                <a:gd name="T12" fmla="*/ 2147483647 w 106"/>
                <a:gd name="T13" fmla="*/ 2147483647 h 77"/>
                <a:gd name="T14" fmla="*/ 2147483647 w 106"/>
                <a:gd name="T15" fmla="*/ 2147483647 h 77"/>
                <a:gd name="T16" fmla="*/ 2147483647 w 106"/>
                <a:gd name="T17" fmla="*/ 2147483647 h 77"/>
                <a:gd name="T18" fmla="*/ 2147483647 w 106"/>
                <a:gd name="T19" fmla="*/ 0 h 77"/>
                <a:gd name="T20" fmla="*/ 2147483647 w 106"/>
                <a:gd name="T21" fmla="*/ 2147483647 h 77"/>
                <a:gd name="T22" fmla="*/ 2147483647 w 106"/>
                <a:gd name="T23" fmla="*/ 2147483647 h 77"/>
                <a:gd name="T24" fmla="*/ 2147483647 w 106"/>
                <a:gd name="T25" fmla="*/ 2147483647 h 77"/>
                <a:gd name="T26" fmla="*/ 2147483647 w 106"/>
                <a:gd name="T27" fmla="*/ 2147483647 h 77"/>
                <a:gd name="T28" fmla="*/ 2147483647 w 106"/>
                <a:gd name="T29" fmla="*/ 2147483647 h 77"/>
                <a:gd name="T30" fmla="*/ 2147483647 w 106"/>
                <a:gd name="T31" fmla="*/ 2147483647 h 77"/>
                <a:gd name="T32" fmla="*/ 2147483647 w 106"/>
                <a:gd name="T33" fmla="*/ 2147483647 h 77"/>
                <a:gd name="T34" fmla="*/ 2147483647 w 106"/>
                <a:gd name="T35" fmla="*/ 2147483647 h 77"/>
                <a:gd name="T36" fmla="*/ 2147483647 w 106"/>
                <a:gd name="T37" fmla="*/ 2147483647 h 77"/>
                <a:gd name="T38" fmla="*/ 2147483647 w 106"/>
                <a:gd name="T39" fmla="*/ 2147483647 h 77"/>
                <a:gd name="T40" fmla="*/ 2147483647 w 106"/>
                <a:gd name="T41" fmla="*/ 2147483647 h 77"/>
                <a:gd name="T42" fmla="*/ 2147483647 w 106"/>
                <a:gd name="T43" fmla="*/ 2147483647 h 77"/>
                <a:gd name="T44" fmla="*/ 2147483647 w 106"/>
                <a:gd name="T45" fmla="*/ 2147483647 h 77"/>
                <a:gd name="T46" fmla="*/ 2147483647 w 106"/>
                <a:gd name="T47" fmla="*/ 2147483647 h 77"/>
                <a:gd name="T48" fmla="*/ 0 w 106"/>
                <a:gd name="T49" fmla="*/ 2147483647 h 77"/>
                <a:gd name="T50" fmla="*/ 2147483647 w 106"/>
                <a:gd name="T51" fmla="*/ 2147483647 h 77"/>
                <a:gd name="T52" fmla="*/ 2147483647 w 106"/>
                <a:gd name="T53" fmla="*/ 2147483647 h 77"/>
                <a:gd name="T54" fmla="*/ 2147483647 w 106"/>
                <a:gd name="T55" fmla="*/ 2147483647 h 77"/>
                <a:gd name="T56" fmla="*/ 2147483647 w 106"/>
                <a:gd name="T57" fmla="*/ 2147483647 h 77"/>
                <a:gd name="T58" fmla="*/ 2147483647 w 106"/>
                <a:gd name="T59" fmla="*/ 2147483647 h 77"/>
                <a:gd name="T60" fmla="*/ 2147483647 w 106"/>
                <a:gd name="T61" fmla="*/ 2147483647 h 77"/>
                <a:gd name="T62" fmla="*/ 2147483647 w 106"/>
                <a:gd name="T63" fmla="*/ 2147483647 h 77"/>
                <a:gd name="T64" fmla="*/ 2147483647 w 106"/>
                <a:gd name="T65" fmla="*/ 2147483647 h 77"/>
                <a:gd name="T66" fmla="*/ 2147483647 w 106"/>
                <a:gd name="T67" fmla="*/ 2147483647 h 77"/>
                <a:gd name="T68" fmla="*/ 2147483647 w 106"/>
                <a:gd name="T69" fmla="*/ 2147483647 h 77"/>
                <a:gd name="T70" fmla="*/ 2147483647 w 106"/>
                <a:gd name="T71" fmla="*/ 2147483647 h 77"/>
                <a:gd name="T72" fmla="*/ 2147483647 w 106"/>
                <a:gd name="T73" fmla="*/ 2147483647 h 77"/>
                <a:gd name="T74" fmla="*/ 2147483647 w 106"/>
                <a:gd name="T75" fmla="*/ 2147483647 h 77"/>
                <a:gd name="T76" fmla="*/ 2147483647 w 106"/>
                <a:gd name="T77" fmla="*/ 2147483647 h 77"/>
                <a:gd name="T78" fmla="*/ 2147483647 w 106"/>
                <a:gd name="T79" fmla="*/ 2147483647 h 77"/>
                <a:gd name="T80" fmla="*/ 2147483647 w 106"/>
                <a:gd name="T81" fmla="*/ 2147483647 h 77"/>
                <a:gd name="T82" fmla="*/ 2147483647 w 106"/>
                <a:gd name="T83" fmla="*/ 2147483647 h 77"/>
                <a:gd name="T84" fmla="*/ 2147483647 w 106"/>
                <a:gd name="T85" fmla="*/ 214748364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39" name="Freeform 84"/>
            <p:cNvSpPr>
              <a:spLocks noChangeArrowheads="1"/>
            </p:cNvSpPr>
            <p:nvPr/>
          </p:nvSpPr>
          <p:spPr bwMode="auto">
            <a:xfrm>
              <a:off x="4089400" y="1041400"/>
              <a:ext cx="160338" cy="74613"/>
            </a:xfrm>
            <a:custGeom>
              <a:avLst/>
              <a:gdLst>
                <a:gd name="T0" fmla="*/ 2147483647 w 84"/>
                <a:gd name="T1" fmla="*/ 2147483647 h 39"/>
                <a:gd name="T2" fmla="*/ 2147483647 w 84"/>
                <a:gd name="T3" fmla="*/ 2147483647 h 39"/>
                <a:gd name="T4" fmla="*/ 2147483647 w 84"/>
                <a:gd name="T5" fmla="*/ 2147483647 h 39"/>
                <a:gd name="T6" fmla="*/ 2147483647 w 84"/>
                <a:gd name="T7" fmla="*/ 2147483647 h 39"/>
                <a:gd name="T8" fmla="*/ 2147483647 w 84"/>
                <a:gd name="T9" fmla="*/ 2147483647 h 39"/>
                <a:gd name="T10" fmla="*/ 2147483647 w 84"/>
                <a:gd name="T11" fmla="*/ 2147483647 h 39"/>
                <a:gd name="T12" fmla="*/ 2147483647 w 84"/>
                <a:gd name="T13" fmla="*/ 2147483647 h 39"/>
                <a:gd name="T14" fmla="*/ 2147483647 w 84"/>
                <a:gd name="T15" fmla="*/ 2147483647 h 39"/>
                <a:gd name="T16" fmla="*/ 2147483647 w 84"/>
                <a:gd name="T17" fmla="*/ 2147483647 h 39"/>
                <a:gd name="T18" fmla="*/ 2147483647 w 84"/>
                <a:gd name="T19" fmla="*/ 2147483647 h 39"/>
                <a:gd name="T20" fmla="*/ 2147483647 w 84"/>
                <a:gd name="T21" fmla="*/ 2147483647 h 39"/>
                <a:gd name="T22" fmla="*/ 2147483647 w 84"/>
                <a:gd name="T23" fmla="*/ 2147483647 h 39"/>
                <a:gd name="T24" fmla="*/ 2147483647 w 84"/>
                <a:gd name="T25" fmla="*/ 2147483647 h 39"/>
                <a:gd name="T26" fmla="*/ 2147483647 w 84"/>
                <a:gd name="T27" fmla="*/ 2147483647 h 39"/>
                <a:gd name="T28" fmla="*/ 2147483647 w 84"/>
                <a:gd name="T29" fmla="*/ 2147483647 h 39"/>
                <a:gd name="T30" fmla="*/ 2147483647 w 84"/>
                <a:gd name="T31" fmla="*/ 2147483647 h 39"/>
                <a:gd name="T32" fmla="*/ 2147483647 w 84"/>
                <a:gd name="T33" fmla="*/ 2147483647 h 39"/>
                <a:gd name="T34" fmla="*/ 2147483647 w 84"/>
                <a:gd name="T35" fmla="*/ 2147483647 h 39"/>
                <a:gd name="T36" fmla="*/ 2147483647 w 84"/>
                <a:gd name="T37" fmla="*/ 2147483647 h 39"/>
                <a:gd name="T38" fmla="*/ 2147483647 w 84"/>
                <a:gd name="T39" fmla="*/ 2147483647 h 39"/>
                <a:gd name="T40" fmla="*/ 2147483647 w 84"/>
                <a:gd name="T41" fmla="*/ 2147483647 h 39"/>
                <a:gd name="T42" fmla="*/ 2147483647 w 84"/>
                <a:gd name="T43" fmla="*/ 2147483647 h 39"/>
                <a:gd name="T44" fmla="*/ 2147483647 w 84"/>
                <a:gd name="T45" fmla="*/ 2147483647 h 39"/>
                <a:gd name="T46" fmla="*/ 2147483647 w 84"/>
                <a:gd name="T47" fmla="*/ 2147483647 h 39"/>
                <a:gd name="T48" fmla="*/ 2147483647 w 84"/>
                <a:gd name="T49" fmla="*/ 2147483647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0" name="Freeform 85"/>
            <p:cNvSpPr>
              <a:spLocks noChangeArrowheads="1"/>
            </p:cNvSpPr>
            <p:nvPr/>
          </p:nvSpPr>
          <p:spPr bwMode="auto">
            <a:xfrm>
              <a:off x="4089400" y="1089025"/>
              <a:ext cx="125413" cy="79375"/>
            </a:xfrm>
            <a:custGeom>
              <a:avLst/>
              <a:gdLst>
                <a:gd name="T0" fmla="*/ 2147483647 w 66"/>
                <a:gd name="T1" fmla="*/ 2147483647 h 42"/>
                <a:gd name="T2" fmla="*/ 2147483647 w 66"/>
                <a:gd name="T3" fmla="*/ 2147483647 h 42"/>
                <a:gd name="T4" fmla="*/ 2147483647 w 66"/>
                <a:gd name="T5" fmla="*/ 2147483647 h 42"/>
                <a:gd name="T6" fmla="*/ 2147483647 w 66"/>
                <a:gd name="T7" fmla="*/ 2147483647 h 42"/>
                <a:gd name="T8" fmla="*/ 2147483647 w 66"/>
                <a:gd name="T9" fmla="*/ 2147483647 h 42"/>
                <a:gd name="T10" fmla="*/ 2147483647 w 66"/>
                <a:gd name="T11" fmla="*/ 2147483647 h 42"/>
                <a:gd name="T12" fmla="*/ 2147483647 w 66"/>
                <a:gd name="T13" fmla="*/ 2147483647 h 42"/>
                <a:gd name="T14" fmla="*/ 2147483647 w 66"/>
                <a:gd name="T15" fmla="*/ 2147483647 h 42"/>
                <a:gd name="T16" fmla="*/ 2147483647 w 66"/>
                <a:gd name="T17" fmla="*/ 2147483647 h 42"/>
                <a:gd name="T18" fmla="*/ 2147483647 w 66"/>
                <a:gd name="T19" fmla="*/ 2147483647 h 42"/>
                <a:gd name="T20" fmla="*/ 2147483647 w 66"/>
                <a:gd name="T21" fmla="*/ 2147483647 h 42"/>
                <a:gd name="T22" fmla="*/ 2147483647 w 66"/>
                <a:gd name="T23" fmla="*/ 2147483647 h 42"/>
                <a:gd name="T24" fmla="*/ 2147483647 w 66"/>
                <a:gd name="T25" fmla="*/ 2147483647 h 42"/>
                <a:gd name="T26" fmla="*/ 2147483647 w 66"/>
                <a:gd name="T27" fmla="*/ 2147483647 h 42"/>
                <a:gd name="T28" fmla="*/ 2147483647 w 66"/>
                <a:gd name="T29" fmla="*/ 2147483647 h 42"/>
                <a:gd name="T30" fmla="*/ 2147483647 w 66"/>
                <a:gd name="T31" fmla="*/ 2147483647 h 42"/>
                <a:gd name="T32" fmla="*/ 2147483647 w 66"/>
                <a:gd name="T33" fmla="*/ 2147483647 h 42"/>
                <a:gd name="T34" fmla="*/ 2147483647 w 66"/>
                <a:gd name="T35" fmla="*/ 2147483647 h 42"/>
                <a:gd name="T36" fmla="*/ 2147483647 w 66"/>
                <a:gd name="T37" fmla="*/ 2147483647 h 42"/>
                <a:gd name="T38" fmla="*/ 2147483647 w 66"/>
                <a:gd name="T39" fmla="*/ 2147483647 h 42"/>
                <a:gd name="T40" fmla="*/ 2147483647 w 66"/>
                <a:gd name="T41" fmla="*/ 2147483647 h 42"/>
                <a:gd name="T42" fmla="*/ 2147483647 w 66"/>
                <a:gd name="T43" fmla="*/ 2147483647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1" name="Freeform 86"/>
            <p:cNvSpPr>
              <a:spLocks noChangeArrowheads="1"/>
            </p:cNvSpPr>
            <p:nvPr/>
          </p:nvSpPr>
          <p:spPr bwMode="auto">
            <a:xfrm>
              <a:off x="3781425" y="1346200"/>
              <a:ext cx="96838" cy="55563"/>
            </a:xfrm>
            <a:custGeom>
              <a:avLst/>
              <a:gdLst>
                <a:gd name="T0" fmla="*/ 2147483647 w 51"/>
                <a:gd name="T1" fmla="*/ 2147483647 h 29"/>
                <a:gd name="T2" fmla="*/ 2147483647 w 51"/>
                <a:gd name="T3" fmla="*/ 2147483647 h 29"/>
                <a:gd name="T4" fmla="*/ 2147483647 w 51"/>
                <a:gd name="T5" fmla="*/ 2147483647 h 29"/>
                <a:gd name="T6" fmla="*/ 2147483647 w 51"/>
                <a:gd name="T7" fmla="*/ 2147483647 h 29"/>
                <a:gd name="T8" fmla="*/ 2147483647 w 51"/>
                <a:gd name="T9" fmla="*/ 2147483647 h 29"/>
                <a:gd name="T10" fmla="*/ 2147483647 w 51"/>
                <a:gd name="T11" fmla="*/ 2147483647 h 29"/>
                <a:gd name="T12" fmla="*/ 2147483647 w 51"/>
                <a:gd name="T13" fmla="*/ 2147483647 h 29"/>
                <a:gd name="T14" fmla="*/ 2147483647 w 51"/>
                <a:gd name="T15" fmla="*/ 2147483647 h 29"/>
                <a:gd name="T16" fmla="*/ 2147483647 w 51"/>
                <a:gd name="T17" fmla="*/ 2147483647 h 29"/>
                <a:gd name="T18" fmla="*/ 2147483647 w 51"/>
                <a:gd name="T19" fmla="*/ 2147483647 h 29"/>
                <a:gd name="T20" fmla="*/ 2147483647 w 51"/>
                <a:gd name="T21" fmla="*/ 2147483647 h 29"/>
                <a:gd name="T22" fmla="*/ 2147483647 w 51"/>
                <a:gd name="T23" fmla="*/ 2147483647 h 29"/>
                <a:gd name="T24" fmla="*/ 2147483647 w 51"/>
                <a:gd name="T25" fmla="*/ 2147483647 h 29"/>
                <a:gd name="T26" fmla="*/ 2147483647 w 51"/>
                <a:gd name="T27" fmla="*/ 2147483647 h 29"/>
                <a:gd name="T28" fmla="*/ 2147483647 w 51"/>
                <a:gd name="T29" fmla="*/ 2147483647 h 29"/>
                <a:gd name="T30" fmla="*/ 2147483647 w 51"/>
                <a:gd name="T31" fmla="*/ 2147483647 h 29"/>
                <a:gd name="T32" fmla="*/ 2147483647 w 51"/>
                <a:gd name="T33" fmla="*/ 2147483647 h 29"/>
                <a:gd name="T34" fmla="*/ 2147483647 w 51"/>
                <a:gd name="T35" fmla="*/ 2147483647 h 29"/>
                <a:gd name="T36" fmla="*/ 2147483647 w 51"/>
                <a:gd name="T37" fmla="*/ 2147483647 h 29"/>
                <a:gd name="T38" fmla="*/ 2147483647 w 51"/>
                <a:gd name="T39" fmla="*/ 2147483647 h 29"/>
                <a:gd name="T40" fmla="*/ 2147483647 w 51"/>
                <a:gd name="T41" fmla="*/ 2147483647 h 29"/>
                <a:gd name="T42" fmla="*/ 2147483647 w 51"/>
                <a:gd name="T43" fmla="*/ 2147483647 h 29"/>
                <a:gd name="T44" fmla="*/ 2147483647 w 51"/>
                <a:gd name="T45" fmla="*/ 2147483647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2" name="Freeform 87"/>
            <p:cNvSpPr>
              <a:spLocks noChangeArrowheads="1"/>
            </p:cNvSpPr>
            <p:nvPr/>
          </p:nvSpPr>
          <p:spPr bwMode="auto">
            <a:xfrm>
              <a:off x="3779838" y="1141412"/>
              <a:ext cx="192088" cy="219075"/>
            </a:xfrm>
            <a:custGeom>
              <a:avLst/>
              <a:gdLst>
                <a:gd name="T0" fmla="*/ 2147483647 w 101"/>
                <a:gd name="T1" fmla="*/ 2147483647 h 114"/>
                <a:gd name="T2" fmla="*/ 2147483647 w 101"/>
                <a:gd name="T3" fmla="*/ 2147483647 h 114"/>
                <a:gd name="T4" fmla="*/ 2147483647 w 101"/>
                <a:gd name="T5" fmla="*/ 2147483647 h 114"/>
                <a:gd name="T6" fmla="*/ 2147483647 w 101"/>
                <a:gd name="T7" fmla="*/ 2147483647 h 114"/>
                <a:gd name="T8" fmla="*/ 2147483647 w 101"/>
                <a:gd name="T9" fmla="*/ 2147483647 h 114"/>
                <a:gd name="T10" fmla="*/ 2147483647 w 101"/>
                <a:gd name="T11" fmla="*/ 2147483647 h 114"/>
                <a:gd name="T12" fmla="*/ 0 w 101"/>
                <a:gd name="T13" fmla="*/ 2147483647 h 114"/>
                <a:gd name="T14" fmla="*/ 2147483647 w 101"/>
                <a:gd name="T15" fmla="*/ 2147483647 h 114"/>
                <a:gd name="T16" fmla="*/ 2147483647 w 101"/>
                <a:gd name="T17" fmla="*/ 2147483647 h 114"/>
                <a:gd name="T18" fmla="*/ 2147483647 w 101"/>
                <a:gd name="T19" fmla="*/ 2147483647 h 114"/>
                <a:gd name="T20" fmla="*/ 2147483647 w 101"/>
                <a:gd name="T21" fmla="*/ 2147483647 h 114"/>
                <a:gd name="T22" fmla="*/ 2147483647 w 101"/>
                <a:gd name="T23" fmla="*/ 2147483647 h 114"/>
                <a:gd name="T24" fmla="*/ 2147483647 w 101"/>
                <a:gd name="T25" fmla="*/ 2147483647 h 114"/>
                <a:gd name="T26" fmla="*/ 2147483647 w 101"/>
                <a:gd name="T27" fmla="*/ 2147483647 h 114"/>
                <a:gd name="T28" fmla="*/ 2147483647 w 101"/>
                <a:gd name="T29" fmla="*/ 2147483647 h 114"/>
                <a:gd name="T30" fmla="*/ 2147483647 w 101"/>
                <a:gd name="T31" fmla="*/ 2147483647 h 114"/>
                <a:gd name="T32" fmla="*/ 2147483647 w 101"/>
                <a:gd name="T33" fmla="*/ 2147483647 h 114"/>
                <a:gd name="T34" fmla="*/ 2147483647 w 101"/>
                <a:gd name="T35" fmla="*/ 2147483647 h 114"/>
                <a:gd name="T36" fmla="*/ 2147483647 w 101"/>
                <a:gd name="T37" fmla="*/ 2147483647 h 114"/>
                <a:gd name="T38" fmla="*/ 2147483647 w 101"/>
                <a:gd name="T39" fmla="*/ 2147483647 h 114"/>
                <a:gd name="T40" fmla="*/ 2147483647 w 101"/>
                <a:gd name="T41" fmla="*/ 2147483647 h 114"/>
                <a:gd name="T42" fmla="*/ 2147483647 w 101"/>
                <a:gd name="T43" fmla="*/ 2147483647 h 114"/>
                <a:gd name="T44" fmla="*/ 2147483647 w 101"/>
                <a:gd name="T45" fmla="*/ 2147483647 h 114"/>
                <a:gd name="T46" fmla="*/ 2147483647 w 101"/>
                <a:gd name="T47" fmla="*/ 2147483647 h 114"/>
                <a:gd name="T48" fmla="*/ 2147483647 w 101"/>
                <a:gd name="T49" fmla="*/ 2147483647 h 114"/>
                <a:gd name="T50" fmla="*/ 2147483647 w 101"/>
                <a:gd name="T51" fmla="*/ 2147483647 h 114"/>
                <a:gd name="T52" fmla="*/ 2147483647 w 101"/>
                <a:gd name="T53" fmla="*/ 2147483647 h 114"/>
                <a:gd name="T54" fmla="*/ 2147483647 w 101"/>
                <a:gd name="T55" fmla="*/ 2147483647 h 114"/>
                <a:gd name="T56" fmla="*/ 2147483647 w 101"/>
                <a:gd name="T57" fmla="*/ 2147483647 h 114"/>
                <a:gd name="T58" fmla="*/ 2147483647 w 101"/>
                <a:gd name="T59" fmla="*/ 2147483647 h 114"/>
                <a:gd name="T60" fmla="*/ 2147483647 w 101"/>
                <a:gd name="T61" fmla="*/ 2147483647 h 114"/>
                <a:gd name="T62" fmla="*/ 2147483647 w 101"/>
                <a:gd name="T63" fmla="*/ 2147483647 h 114"/>
                <a:gd name="T64" fmla="*/ 2147483647 w 101"/>
                <a:gd name="T65" fmla="*/ 2147483647 h 114"/>
                <a:gd name="T66" fmla="*/ 2147483647 w 101"/>
                <a:gd name="T67" fmla="*/ 2147483647 h 114"/>
                <a:gd name="T68" fmla="*/ 2147483647 w 101"/>
                <a:gd name="T69" fmla="*/ 2147483647 h 114"/>
                <a:gd name="T70" fmla="*/ 2147483647 w 101"/>
                <a:gd name="T71" fmla="*/ 2147483647 h 114"/>
                <a:gd name="T72" fmla="*/ 2147483647 w 101"/>
                <a:gd name="T73" fmla="*/ 2147483647 h 114"/>
                <a:gd name="T74" fmla="*/ 2147483647 w 101"/>
                <a:gd name="T75" fmla="*/ 2147483647 h 114"/>
                <a:gd name="T76" fmla="*/ 2147483647 w 101"/>
                <a:gd name="T77" fmla="*/ 2147483647 h 114"/>
                <a:gd name="T78" fmla="*/ 2147483647 w 101"/>
                <a:gd name="T79" fmla="*/ 2147483647 h 114"/>
                <a:gd name="T80" fmla="*/ 2147483647 w 101"/>
                <a:gd name="T81" fmla="*/ 2147483647 h 114"/>
                <a:gd name="T82" fmla="*/ 2147483647 w 101"/>
                <a:gd name="T83" fmla="*/ 2147483647 h 114"/>
                <a:gd name="T84" fmla="*/ 2147483647 w 101"/>
                <a:gd name="T85" fmla="*/ 2147483647 h 114"/>
                <a:gd name="T86" fmla="*/ 2147483647 w 101"/>
                <a:gd name="T87" fmla="*/ 2147483647 h 114"/>
                <a:gd name="T88" fmla="*/ 2147483647 w 101"/>
                <a:gd name="T89" fmla="*/ 2147483647 h 114"/>
                <a:gd name="T90" fmla="*/ 2147483647 w 101"/>
                <a:gd name="T91" fmla="*/ 2147483647 h 114"/>
                <a:gd name="T92" fmla="*/ 2147483647 w 101"/>
                <a:gd name="T93" fmla="*/ 2147483647 h 114"/>
                <a:gd name="T94" fmla="*/ 2147483647 w 101"/>
                <a:gd name="T95" fmla="*/ 2147483647 h 114"/>
                <a:gd name="T96" fmla="*/ 2147483647 w 101"/>
                <a:gd name="T97" fmla="*/ 0 h 114"/>
                <a:gd name="T98" fmla="*/ 2147483647 w 101"/>
                <a:gd name="T99" fmla="*/ 2147483647 h 114"/>
                <a:gd name="T100" fmla="*/ 2147483647 w 101"/>
                <a:gd name="T101" fmla="*/ 0 h 114"/>
                <a:gd name="T102" fmla="*/ 2147483647 w 101"/>
                <a:gd name="T103" fmla="*/ 2147483647 h 114"/>
                <a:gd name="T104" fmla="*/ 2147483647 w 101"/>
                <a:gd name="T105" fmla="*/ 2147483647 h 114"/>
                <a:gd name="T106" fmla="*/ 2147483647 w 101"/>
                <a:gd name="T107" fmla="*/ 2147483647 h 114"/>
                <a:gd name="T108" fmla="*/ 2147483647 w 101"/>
                <a:gd name="T109" fmla="*/ 2147483647 h 114"/>
                <a:gd name="T110" fmla="*/ 2147483647 w 101"/>
                <a:gd name="T111" fmla="*/ 2147483647 h 114"/>
                <a:gd name="T112" fmla="*/ 2147483647 w 101"/>
                <a:gd name="T113" fmla="*/ 2147483647 h 114"/>
                <a:gd name="T114" fmla="*/ 2147483647 w 101"/>
                <a:gd name="T115" fmla="*/ 2147483647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3" name="Freeform 88"/>
            <p:cNvSpPr>
              <a:spLocks noChangeArrowheads="1"/>
            </p:cNvSpPr>
            <p:nvPr/>
          </p:nvSpPr>
          <p:spPr bwMode="auto">
            <a:xfrm>
              <a:off x="4094163" y="619125"/>
              <a:ext cx="225425" cy="360363"/>
            </a:xfrm>
            <a:custGeom>
              <a:avLst/>
              <a:gdLst>
                <a:gd name="T0" fmla="*/ 2147483647 w 118"/>
                <a:gd name="T1" fmla="*/ 2147483647 h 189"/>
                <a:gd name="T2" fmla="*/ 2147483647 w 118"/>
                <a:gd name="T3" fmla="*/ 2147483647 h 189"/>
                <a:gd name="T4" fmla="*/ 2147483647 w 118"/>
                <a:gd name="T5" fmla="*/ 2147483647 h 189"/>
                <a:gd name="T6" fmla="*/ 2147483647 w 118"/>
                <a:gd name="T7" fmla="*/ 2147483647 h 189"/>
                <a:gd name="T8" fmla="*/ 2147483647 w 118"/>
                <a:gd name="T9" fmla="*/ 2147483647 h 189"/>
                <a:gd name="T10" fmla="*/ 2147483647 w 118"/>
                <a:gd name="T11" fmla="*/ 2147483647 h 189"/>
                <a:gd name="T12" fmla="*/ 2147483647 w 118"/>
                <a:gd name="T13" fmla="*/ 2147483647 h 189"/>
                <a:gd name="T14" fmla="*/ 2147483647 w 118"/>
                <a:gd name="T15" fmla="*/ 2147483647 h 189"/>
                <a:gd name="T16" fmla="*/ 2147483647 w 118"/>
                <a:gd name="T17" fmla="*/ 2147483647 h 189"/>
                <a:gd name="T18" fmla="*/ 2147483647 w 118"/>
                <a:gd name="T19" fmla="*/ 2147483647 h 189"/>
                <a:gd name="T20" fmla="*/ 2147483647 w 118"/>
                <a:gd name="T21" fmla="*/ 2147483647 h 189"/>
                <a:gd name="T22" fmla="*/ 2147483647 w 118"/>
                <a:gd name="T23" fmla="*/ 2147483647 h 189"/>
                <a:gd name="T24" fmla="*/ 2147483647 w 118"/>
                <a:gd name="T25" fmla="*/ 2147483647 h 189"/>
                <a:gd name="T26" fmla="*/ 2147483647 w 118"/>
                <a:gd name="T27" fmla="*/ 2147483647 h 189"/>
                <a:gd name="T28" fmla="*/ 2147483647 w 118"/>
                <a:gd name="T29" fmla="*/ 2147483647 h 189"/>
                <a:gd name="T30" fmla="*/ 2147483647 w 118"/>
                <a:gd name="T31" fmla="*/ 2147483647 h 189"/>
                <a:gd name="T32" fmla="*/ 2147483647 w 118"/>
                <a:gd name="T33" fmla="*/ 2147483647 h 189"/>
                <a:gd name="T34" fmla="*/ 2147483647 w 118"/>
                <a:gd name="T35" fmla="*/ 2147483647 h 189"/>
                <a:gd name="T36" fmla="*/ 2147483647 w 118"/>
                <a:gd name="T37" fmla="*/ 2147483647 h 189"/>
                <a:gd name="T38" fmla="*/ 2147483647 w 118"/>
                <a:gd name="T39" fmla="*/ 2147483647 h 189"/>
                <a:gd name="T40" fmla="*/ 2147483647 w 118"/>
                <a:gd name="T41" fmla="*/ 2147483647 h 189"/>
                <a:gd name="T42" fmla="*/ 2147483647 w 118"/>
                <a:gd name="T43" fmla="*/ 2147483647 h 189"/>
                <a:gd name="T44" fmla="*/ 2147483647 w 118"/>
                <a:gd name="T45" fmla="*/ 2147483647 h 189"/>
                <a:gd name="T46" fmla="*/ 2147483647 w 118"/>
                <a:gd name="T47" fmla="*/ 2147483647 h 189"/>
                <a:gd name="T48" fmla="*/ 2147483647 w 118"/>
                <a:gd name="T49" fmla="*/ 2147483647 h 189"/>
                <a:gd name="T50" fmla="*/ 2147483647 w 118"/>
                <a:gd name="T51" fmla="*/ 2147483647 h 189"/>
                <a:gd name="T52" fmla="*/ 2147483647 w 118"/>
                <a:gd name="T53" fmla="*/ 2147483647 h 189"/>
                <a:gd name="T54" fmla="*/ 2147483647 w 118"/>
                <a:gd name="T55" fmla="*/ 2147483647 h 189"/>
                <a:gd name="T56" fmla="*/ 2147483647 w 118"/>
                <a:gd name="T57" fmla="*/ 2147483647 h 189"/>
                <a:gd name="T58" fmla="*/ 2147483647 w 118"/>
                <a:gd name="T59" fmla="*/ 2147483647 h 189"/>
                <a:gd name="T60" fmla="*/ 2147483647 w 118"/>
                <a:gd name="T61" fmla="*/ 2147483647 h 189"/>
                <a:gd name="T62" fmla="*/ 0 w 118"/>
                <a:gd name="T63" fmla="*/ 2147483647 h 189"/>
                <a:gd name="T64" fmla="*/ 2147483647 w 118"/>
                <a:gd name="T65" fmla="*/ 2147483647 h 189"/>
                <a:gd name="T66" fmla="*/ 2147483647 w 118"/>
                <a:gd name="T67" fmla="*/ 2147483647 h 189"/>
                <a:gd name="T68" fmla="*/ 2147483647 w 118"/>
                <a:gd name="T69" fmla="*/ 2147483647 h 189"/>
                <a:gd name="T70" fmla="*/ 2147483647 w 118"/>
                <a:gd name="T71" fmla="*/ 2147483647 h 189"/>
                <a:gd name="T72" fmla="*/ 2147483647 w 118"/>
                <a:gd name="T73" fmla="*/ 2147483647 h 189"/>
                <a:gd name="T74" fmla="*/ 2147483647 w 118"/>
                <a:gd name="T75" fmla="*/ 2147483647 h 189"/>
                <a:gd name="T76" fmla="*/ 2147483647 w 118"/>
                <a:gd name="T77" fmla="*/ 2147483647 h 189"/>
                <a:gd name="T78" fmla="*/ 2147483647 w 118"/>
                <a:gd name="T79" fmla="*/ 2147483647 h 189"/>
                <a:gd name="T80" fmla="*/ 2147483647 w 118"/>
                <a:gd name="T81" fmla="*/ 2147483647 h 189"/>
                <a:gd name="T82" fmla="*/ 2147483647 w 118"/>
                <a:gd name="T83" fmla="*/ 2147483647 h 189"/>
                <a:gd name="T84" fmla="*/ 2147483647 w 118"/>
                <a:gd name="T85" fmla="*/ 2147483647 h 189"/>
                <a:gd name="T86" fmla="*/ 2147483647 w 118"/>
                <a:gd name="T87" fmla="*/ 2147483647 h 189"/>
                <a:gd name="T88" fmla="*/ 2147483647 w 118"/>
                <a:gd name="T89" fmla="*/ 2147483647 h 189"/>
                <a:gd name="T90" fmla="*/ 2147483647 w 118"/>
                <a:gd name="T91" fmla="*/ 2147483647 h 189"/>
                <a:gd name="T92" fmla="*/ 2147483647 w 118"/>
                <a:gd name="T93" fmla="*/ 2147483647 h 189"/>
                <a:gd name="T94" fmla="*/ 2147483647 w 118"/>
                <a:gd name="T95" fmla="*/ 2147483647 h 189"/>
                <a:gd name="T96" fmla="*/ 2147483647 w 118"/>
                <a:gd name="T97" fmla="*/ 2147483647 h 189"/>
                <a:gd name="T98" fmla="*/ 2147483647 w 118"/>
                <a:gd name="T99" fmla="*/ 2147483647 h 189"/>
                <a:gd name="T100" fmla="*/ 2147483647 w 118"/>
                <a:gd name="T101" fmla="*/ 2147483647 h 189"/>
                <a:gd name="T102" fmla="*/ 2147483647 w 118"/>
                <a:gd name="T103" fmla="*/ 2147483647 h 189"/>
                <a:gd name="T104" fmla="*/ 2147483647 w 118"/>
                <a:gd name="T105" fmla="*/ 2147483647 h 189"/>
                <a:gd name="T106" fmla="*/ 2147483647 w 118"/>
                <a:gd name="T107" fmla="*/ 2147483647 h 189"/>
                <a:gd name="T108" fmla="*/ 2147483647 w 118"/>
                <a:gd name="T109" fmla="*/ 2147483647 h 189"/>
                <a:gd name="T110" fmla="*/ 2147483647 w 118"/>
                <a:gd name="T111" fmla="*/ 2147483647 h 189"/>
                <a:gd name="T112" fmla="*/ 2147483647 w 118"/>
                <a:gd name="T113" fmla="*/ 2147483647 h 189"/>
                <a:gd name="T114" fmla="*/ 2147483647 w 118"/>
                <a:gd name="T115" fmla="*/ 2147483647 h 189"/>
                <a:gd name="T116" fmla="*/ 2147483647 w 118"/>
                <a:gd name="T117" fmla="*/ 2147483647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4" name="Freeform 89"/>
            <p:cNvSpPr>
              <a:spLocks noChangeArrowheads="1"/>
            </p:cNvSpPr>
            <p:nvPr/>
          </p:nvSpPr>
          <p:spPr bwMode="auto">
            <a:xfrm>
              <a:off x="4383088" y="1747837"/>
              <a:ext cx="455613" cy="363538"/>
            </a:xfrm>
            <a:custGeom>
              <a:avLst/>
              <a:gdLst>
                <a:gd name="T0" fmla="*/ 2147483647 w 238"/>
                <a:gd name="T1" fmla="*/ 2147483647 h 190"/>
                <a:gd name="T2" fmla="*/ 2147483647 w 238"/>
                <a:gd name="T3" fmla="*/ 2147483647 h 190"/>
                <a:gd name="T4" fmla="*/ 2147483647 w 238"/>
                <a:gd name="T5" fmla="*/ 2147483647 h 190"/>
                <a:gd name="T6" fmla="*/ 2147483647 w 238"/>
                <a:gd name="T7" fmla="*/ 2147483647 h 190"/>
                <a:gd name="T8" fmla="*/ 2147483647 w 238"/>
                <a:gd name="T9" fmla="*/ 0 h 190"/>
                <a:gd name="T10" fmla="*/ 2147483647 w 238"/>
                <a:gd name="T11" fmla="*/ 0 h 190"/>
                <a:gd name="T12" fmla="*/ 2147483647 w 238"/>
                <a:gd name="T13" fmla="*/ 2147483647 h 190"/>
                <a:gd name="T14" fmla="*/ 2147483647 w 238"/>
                <a:gd name="T15" fmla="*/ 2147483647 h 190"/>
                <a:gd name="T16" fmla="*/ 2147483647 w 238"/>
                <a:gd name="T17" fmla="*/ 2147483647 h 190"/>
                <a:gd name="T18" fmla="*/ 2147483647 w 238"/>
                <a:gd name="T19" fmla="*/ 2147483647 h 190"/>
                <a:gd name="T20" fmla="*/ 2147483647 w 238"/>
                <a:gd name="T21" fmla="*/ 2147483647 h 190"/>
                <a:gd name="T22" fmla="*/ 2147483647 w 238"/>
                <a:gd name="T23" fmla="*/ 2147483647 h 190"/>
                <a:gd name="T24" fmla="*/ 2147483647 w 238"/>
                <a:gd name="T25" fmla="*/ 2147483647 h 190"/>
                <a:gd name="T26" fmla="*/ 2147483647 w 238"/>
                <a:gd name="T27" fmla="*/ 2147483647 h 190"/>
                <a:gd name="T28" fmla="*/ 0 w 238"/>
                <a:gd name="T29" fmla="*/ 2147483647 h 190"/>
                <a:gd name="T30" fmla="*/ 2147483647 w 238"/>
                <a:gd name="T31" fmla="*/ 2147483647 h 190"/>
                <a:gd name="T32" fmla="*/ 2147483647 w 238"/>
                <a:gd name="T33" fmla="*/ 2147483647 h 190"/>
                <a:gd name="T34" fmla="*/ 2147483647 w 238"/>
                <a:gd name="T35" fmla="*/ 2147483647 h 190"/>
                <a:gd name="T36" fmla="*/ 2147483647 w 238"/>
                <a:gd name="T37" fmla="*/ 2147483647 h 190"/>
                <a:gd name="T38" fmla="*/ 2147483647 w 238"/>
                <a:gd name="T39" fmla="*/ 2147483647 h 190"/>
                <a:gd name="T40" fmla="*/ 2147483647 w 238"/>
                <a:gd name="T41" fmla="*/ 2147483647 h 190"/>
                <a:gd name="T42" fmla="*/ 2147483647 w 238"/>
                <a:gd name="T43" fmla="*/ 2147483647 h 190"/>
                <a:gd name="T44" fmla="*/ 2147483647 w 238"/>
                <a:gd name="T45" fmla="*/ 2147483647 h 190"/>
                <a:gd name="T46" fmla="*/ 2147483647 w 238"/>
                <a:gd name="T47" fmla="*/ 2147483647 h 190"/>
                <a:gd name="T48" fmla="*/ 2147483647 w 238"/>
                <a:gd name="T49" fmla="*/ 2147483647 h 190"/>
                <a:gd name="T50" fmla="*/ 2147483647 w 238"/>
                <a:gd name="T51" fmla="*/ 2147483647 h 190"/>
                <a:gd name="T52" fmla="*/ 2147483647 w 238"/>
                <a:gd name="T53" fmla="*/ 2147483647 h 190"/>
                <a:gd name="T54" fmla="*/ 2147483647 w 238"/>
                <a:gd name="T55" fmla="*/ 2147483647 h 190"/>
                <a:gd name="T56" fmla="*/ 2147483647 w 238"/>
                <a:gd name="T57" fmla="*/ 2147483647 h 190"/>
                <a:gd name="T58" fmla="*/ 2147483647 w 238"/>
                <a:gd name="T59" fmla="*/ 2147483647 h 190"/>
                <a:gd name="T60" fmla="*/ 2147483647 w 238"/>
                <a:gd name="T61" fmla="*/ 2147483647 h 190"/>
                <a:gd name="T62" fmla="*/ 2147483647 w 238"/>
                <a:gd name="T63" fmla="*/ 2147483647 h 190"/>
                <a:gd name="T64" fmla="*/ 2147483647 w 238"/>
                <a:gd name="T65" fmla="*/ 2147483647 h 190"/>
                <a:gd name="T66" fmla="*/ 2147483647 w 238"/>
                <a:gd name="T67" fmla="*/ 2147483647 h 190"/>
                <a:gd name="T68" fmla="*/ 2147483647 w 238"/>
                <a:gd name="T69" fmla="*/ 2147483647 h 190"/>
                <a:gd name="T70" fmla="*/ 2147483647 w 238"/>
                <a:gd name="T71" fmla="*/ 2147483647 h 190"/>
                <a:gd name="T72" fmla="*/ 2147483647 w 238"/>
                <a:gd name="T73" fmla="*/ 2147483647 h 190"/>
                <a:gd name="T74" fmla="*/ 2147483647 w 238"/>
                <a:gd name="T75" fmla="*/ 2147483647 h 190"/>
                <a:gd name="T76" fmla="*/ 2147483647 w 238"/>
                <a:gd name="T77" fmla="*/ 2147483647 h 190"/>
                <a:gd name="T78" fmla="*/ 2147483647 w 238"/>
                <a:gd name="T79" fmla="*/ 2147483647 h 190"/>
                <a:gd name="T80" fmla="*/ 2147483647 w 238"/>
                <a:gd name="T81" fmla="*/ 2147483647 h 190"/>
                <a:gd name="T82" fmla="*/ 2147483647 w 238"/>
                <a:gd name="T83" fmla="*/ 2147483647 h 190"/>
                <a:gd name="T84" fmla="*/ 2147483647 w 238"/>
                <a:gd name="T85" fmla="*/ 2147483647 h 190"/>
                <a:gd name="T86" fmla="*/ 2147483647 w 238"/>
                <a:gd name="T87" fmla="*/ 2147483647 h 190"/>
                <a:gd name="T88" fmla="*/ 2147483647 w 238"/>
                <a:gd name="T89" fmla="*/ 2147483647 h 190"/>
                <a:gd name="T90" fmla="*/ 2147483647 w 238"/>
                <a:gd name="T91" fmla="*/ 2147483647 h 190"/>
                <a:gd name="T92" fmla="*/ 2147483647 w 238"/>
                <a:gd name="T93" fmla="*/ 2147483647 h 190"/>
                <a:gd name="T94" fmla="*/ 2147483647 w 238"/>
                <a:gd name="T95" fmla="*/ 2147483647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5" name="Freeform 90"/>
            <p:cNvSpPr>
              <a:spLocks noChangeArrowheads="1"/>
            </p:cNvSpPr>
            <p:nvPr/>
          </p:nvSpPr>
          <p:spPr bwMode="auto">
            <a:xfrm>
              <a:off x="4756150" y="1914525"/>
              <a:ext cx="174625" cy="192088"/>
            </a:xfrm>
            <a:custGeom>
              <a:avLst/>
              <a:gdLst>
                <a:gd name="T0" fmla="*/ 2147483647 w 91"/>
                <a:gd name="T1" fmla="*/ 2147483647 h 101"/>
                <a:gd name="T2" fmla="*/ 2147483647 w 91"/>
                <a:gd name="T3" fmla="*/ 2147483647 h 101"/>
                <a:gd name="T4" fmla="*/ 2147483647 w 91"/>
                <a:gd name="T5" fmla="*/ 2147483647 h 101"/>
                <a:gd name="T6" fmla="*/ 2147483647 w 91"/>
                <a:gd name="T7" fmla="*/ 2147483647 h 101"/>
                <a:gd name="T8" fmla="*/ 2147483647 w 91"/>
                <a:gd name="T9" fmla="*/ 2147483647 h 101"/>
                <a:gd name="T10" fmla="*/ 2147483647 w 91"/>
                <a:gd name="T11" fmla="*/ 2147483647 h 101"/>
                <a:gd name="T12" fmla="*/ 2147483647 w 91"/>
                <a:gd name="T13" fmla="*/ 2147483647 h 101"/>
                <a:gd name="T14" fmla="*/ 0 w 91"/>
                <a:gd name="T15" fmla="*/ 2147483647 h 101"/>
                <a:gd name="T16" fmla="*/ 2147483647 w 91"/>
                <a:gd name="T17" fmla="*/ 2147483647 h 101"/>
                <a:gd name="T18" fmla="*/ 2147483647 w 91"/>
                <a:gd name="T19" fmla="*/ 2147483647 h 101"/>
                <a:gd name="T20" fmla="*/ 2147483647 w 91"/>
                <a:gd name="T21" fmla="*/ 2147483647 h 101"/>
                <a:gd name="T22" fmla="*/ 2147483647 w 91"/>
                <a:gd name="T23" fmla="*/ 2147483647 h 101"/>
                <a:gd name="T24" fmla="*/ 2147483647 w 91"/>
                <a:gd name="T25" fmla="*/ 2147483647 h 101"/>
                <a:gd name="T26" fmla="*/ 2147483647 w 91"/>
                <a:gd name="T27" fmla="*/ 2147483647 h 101"/>
                <a:gd name="T28" fmla="*/ 2147483647 w 91"/>
                <a:gd name="T29" fmla="*/ 2147483647 h 101"/>
                <a:gd name="T30" fmla="*/ 2147483647 w 91"/>
                <a:gd name="T31" fmla="*/ 2147483647 h 101"/>
                <a:gd name="T32" fmla="*/ 2147483647 w 91"/>
                <a:gd name="T33" fmla="*/ 2147483647 h 101"/>
                <a:gd name="T34" fmla="*/ 2147483647 w 91"/>
                <a:gd name="T35" fmla="*/ 2147483647 h 101"/>
                <a:gd name="T36" fmla="*/ 2147483647 w 91"/>
                <a:gd name="T37" fmla="*/ 2147483647 h 101"/>
                <a:gd name="T38" fmla="*/ 2147483647 w 91"/>
                <a:gd name="T39" fmla="*/ 2147483647 h 101"/>
                <a:gd name="T40" fmla="*/ 2147483647 w 91"/>
                <a:gd name="T41" fmla="*/ 2147483647 h 101"/>
                <a:gd name="T42" fmla="*/ 2147483647 w 91"/>
                <a:gd name="T43" fmla="*/ 0 h 101"/>
                <a:gd name="T44" fmla="*/ 2147483647 w 91"/>
                <a:gd name="T45" fmla="*/ 2147483647 h 101"/>
                <a:gd name="T46" fmla="*/ 2147483647 w 91"/>
                <a:gd name="T47" fmla="*/ 2147483647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6" name="Freeform 91"/>
            <p:cNvSpPr>
              <a:spLocks noChangeArrowheads="1"/>
            </p:cNvSpPr>
            <p:nvPr/>
          </p:nvSpPr>
          <p:spPr bwMode="auto">
            <a:xfrm>
              <a:off x="4729163" y="1890712"/>
              <a:ext cx="25400" cy="38100"/>
            </a:xfrm>
            <a:custGeom>
              <a:avLst/>
              <a:gdLst>
                <a:gd name="T0" fmla="*/ 2147483647 w 13"/>
                <a:gd name="T1" fmla="*/ 2147483647 h 20"/>
                <a:gd name="T2" fmla="*/ 2147483647 w 13"/>
                <a:gd name="T3" fmla="*/ 2147483647 h 20"/>
                <a:gd name="T4" fmla="*/ 2147483647 w 13"/>
                <a:gd name="T5" fmla="*/ 2147483647 h 20"/>
                <a:gd name="T6" fmla="*/ 2147483647 w 13"/>
                <a:gd name="T7" fmla="*/ 2147483647 h 20"/>
                <a:gd name="T8" fmla="*/ 0 w 13"/>
                <a:gd name="T9" fmla="*/ 2147483647 h 20"/>
                <a:gd name="T10" fmla="*/ 2147483647 w 13"/>
                <a:gd name="T11" fmla="*/ 2147483647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7" name="Freeform 92"/>
            <p:cNvSpPr>
              <a:spLocks noChangeArrowheads="1"/>
            </p:cNvSpPr>
            <p:nvPr/>
          </p:nvSpPr>
          <p:spPr bwMode="auto">
            <a:xfrm>
              <a:off x="4756150" y="1887537"/>
              <a:ext cx="103188" cy="84138"/>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0 h 44"/>
                <a:gd name="T16" fmla="*/ 2147483647 w 54"/>
                <a:gd name="T17" fmla="*/ 2147483647 h 44"/>
                <a:gd name="T18" fmla="*/ 2147483647 w 54"/>
                <a:gd name="T19" fmla="*/ 2147483647 h 44"/>
                <a:gd name="T20" fmla="*/ 2147483647 w 54"/>
                <a:gd name="T21" fmla="*/ 2147483647 h 44"/>
                <a:gd name="T22" fmla="*/ 0 w 54"/>
                <a:gd name="T23" fmla="*/ 2147483647 h 44"/>
                <a:gd name="T24" fmla="*/ 2147483647 w 54"/>
                <a:gd name="T25" fmla="*/ 2147483647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8" name="Freeform 93"/>
            <p:cNvSpPr>
              <a:spLocks noEditPoints="1" noChangeArrowheads="1"/>
            </p:cNvSpPr>
            <p:nvPr/>
          </p:nvSpPr>
          <p:spPr bwMode="auto">
            <a:xfrm>
              <a:off x="5775325" y="2328862"/>
              <a:ext cx="419100" cy="130175"/>
            </a:xfrm>
            <a:custGeom>
              <a:avLst/>
              <a:gdLst>
                <a:gd name="T0" fmla="*/ 2147483647 w 219"/>
                <a:gd name="T1" fmla="*/ 2147483647 h 68"/>
                <a:gd name="T2" fmla="*/ 2147483647 w 219"/>
                <a:gd name="T3" fmla="*/ 2147483647 h 68"/>
                <a:gd name="T4" fmla="*/ 2147483647 w 219"/>
                <a:gd name="T5" fmla="*/ 2147483647 h 68"/>
                <a:gd name="T6" fmla="*/ 2147483647 w 219"/>
                <a:gd name="T7" fmla="*/ 2147483647 h 68"/>
                <a:gd name="T8" fmla="*/ 2147483647 w 219"/>
                <a:gd name="T9" fmla="*/ 2147483647 h 68"/>
                <a:gd name="T10" fmla="*/ 2147483647 w 219"/>
                <a:gd name="T11" fmla="*/ 2147483647 h 68"/>
                <a:gd name="T12" fmla="*/ 2147483647 w 219"/>
                <a:gd name="T13" fmla="*/ 2147483647 h 68"/>
                <a:gd name="T14" fmla="*/ 0 w 219"/>
                <a:gd name="T15" fmla="*/ 2147483647 h 68"/>
                <a:gd name="T16" fmla="*/ 2147483647 w 219"/>
                <a:gd name="T17" fmla="*/ 2147483647 h 68"/>
                <a:gd name="T18" fmla="*/ 2147483647 w 219"/>
                <a:gd name="T19" fmla="*/ 2147483647 h 68"/>
                <a:gd name="T20" fmla="*/ 2147483647 w 219"/>
                <a:gd name="T21" fmla="*/ 2147483647 h 68"/>
                <a:gd name="T22" fmla="*/ 2147483647 w 219"/>
                <a:gd name="T23" fmla="*/ 2147483647 h 68"/>
                <a:gd name="T24" fmla="*/ 2147483647 w 219"/>
                <a:gd name="T25" fmla="*/ 2147483647 h 68"/>
                <a:gd name="T26" fmla="*/ 2147483647 w 219"/>
                <a:gd name="T27" fmla="*/ 2147483647 h 68"/>
                <a:gd name="T28" fmla="*/ 2147483647 w 219"/>
                <a:gd name="T29" fmla="*/ 2147483647 h 68"/>
                <a:gd name="T30" fmla="*/ 2147483647 w 219"/>
                <a:gd name="T31" fmla="*/ 2147483647 h 68"/>
                <a:gd name="T32" fmla="*/ 2147483647 w 219"/>
                <a:gd name="T33" fmla="*/ 0 h 68"/>
                <a:gd name="T34" fmla="*/ 2147483647 w 219"/>
                <a:gd name="T35" fmla="*/ 2147483647 h 68"/>
                <a:gd name="T36" fmla="*/ 2147483647 w 219"/>
                <a:gd name="T37" fmla="*/ 2147483647 h 68"/>
                <a:gd name="T38" fmla="*/ 2147483647 w 219"/>
                <a:gd name="T39" fmla="*/ 2147483647 h 68"/>
                <a:gd name="T40" fmla="*/ 2147483647 w 219"/>
                <a:gd name="T41" fmla="*/ 2147483647 h 68"/>
                <a:gd name="T42" fmla="*/ 2147483647 w 219"/>
                <a:gd name="T43" fmla="*/ 2147483647 h 68"/>
                <a:gd name="T44" fmla="*/ 2147483647 w 219"/>
                <a:gd name="T45" fmla="*/ 2147483647 h 68"/>
                <a:gd name="T46" fmla="*/ 2147483647 w 219"/>
                <a:gd name="T47" fmla="*/ 2147483647 h 68"/>
                <a:gd name="T48" fmla="*/ 2147483647 w 219"/>
                <a:gd name="T49" fmla="*/ 2147483647 h 68"/>
                <a:gd name="T50" fmla="*/ 2147483647 w 219"/>
                <a:gd name="T51" fmla="*/ 2147483647 h 68"/>
                <a:gd name="T52" fmla="*/ 2147483647 w 219"/>
                <a:gd name="T53" fmla="*/ 2147483647 h 68"/>
                <a:gd name="T54" fmla="*/ 2147483647 w 219"/>
                <a:gd name="T55" fmla="*/ 2147483647 h 68"/>
                <a:gd name="T56" fmla="*/ 2147483647 w 219"/>
                <a:gd name="T57" fmla="*/ 2147483647 h 68"/>
                <a:gd name="T58" fmla="*/ 2147483647 w 219"/>
                <a:gd name="T59" fmla="*/ 2147483647 h 68"/>
                <a:gd name="T60" fmla="*/ 2147483647 w 219"/>
                <a:gd name="T61" fmla="*/ 2147483647 h 68"/>
                <a:gd name="T62" fmla="*/ 2147483647 w 219"/>
                <a:gd name="T63" fmla="*/ 2147483647 h 68"/>
                <a:gd name="T64" fmla="*/ 2147483647 w 219"/>
                <a:gd name="T65" fmla="*/ 2147483647 h 68"/>
                <a:gd name="T66" fmla="*/ 2147483647 w 219"/>
                <a:gd name="T67" fmla="*/ 2147483647 h 68"/>
                <a:gd name="T68" fmla="*/ 2147483647 w 219"/>
                <a:gd name="T69" fmla="*/ 2147483647 h 68"/>
                <a:gd name="T70" fmla="*/ 2147483647 w 219"/>
                <a:gd name="T71" fmla="*/ 2147483647 h 68"/>
                <a:gd name="T72" fmla="*/ 2147483647 w 219"/>
                <a:gd name="T73" fmla="*/ 2147483647 h 68"/>
                <a:gd name="T74" fmla="*/ 2147483647 w 219"/>
                <a:gd name="T75" fmla="*/ 2147483647 h 68"/>
                <a:gd name="T76" fmla="*/ 2147483647 w 219"/>
                <a:gd name="T77" fmla="*/ 2147483647 h 68"/>
                <a:gd name="T78" fmla="*/ 2147483647 w 219"/>
                <a:gd name="T79" fmla="*/ 2147483647 h 68"/>
                <a:gd name="T80" fmla="*/ 2147483647 w 219"/>
                <a:gd name="T81" fmla="*/ 2147483647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49" name="Freeform 94"/>
            <p:cNvSpPr>
              <a:spLocks noChangeArrowheads="1"/>
            </p:cNvSpPr>
            <p:nvPr/>
          </p:nvSpPr>
          <p:spPr bwMode="auto">
            <a:xfrm>
              <a:off x="6078538" y="2370137"/>
              <a:ext cx="28575" cy="17463"/>
            </a:xfrm>
            <a:custGeom>
              <a:avLst/>
              <a:gdLst>
                <a:gd name="T0" fmla="*/ 2147483647 w 15"/>
                <a:gd name="T1" fmla="*/ 2147483647 h 9"/>
                <a:gd name="T2" fmla="*/ 2147483647 w 15"/>
                <a:gd name="T3" fmla="*/ 2147483647 h 9"/>
                <a:gd name="T4" fmla="*/ 2147483647 w 15"/>
                <a:gd name="T5" fmla="*/ 0 h 9"/>
                <a:gd name="T6" fmla="*/ 2147483647 w 15"/>
                <a:gd name="T7" fmla="*/ 2147483647 h 9"/>
                <a:gd name="T8" fmla="*/ 0 w 15"/>
                <a:gd name="T9" fmla="*/ 2147483647 h 9"/>
                <a:gd name="T10" fmla="*/ 2147483647 w 15"/>
                <a:gd name="T11" fmla="*/ 2147483647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0" name="Freeform 95"/>
            <p:cNvSpPr>
              <a:spLocks noChangeArrowheads="1"/>
            </p:cNvSpPr>
            <p:nvPr/>
          </p:nvSpPr>
          <p:spPr bwMode="auto">
            <a:xfrm>
              <a:off x="4473575" y="1616075"/>
              <a:ext cx="209550" cy="206375"/>
            </a:xfrm>
            <a:custGeom>
              <a:avLst/>
              <a:gdLst>
                <a:gd name="T0" fmla="*/ 2147483647 w 110"/>
                <a:gd name="T1" fmla="*/ 2147483647 h 108"/>
                <a:gd name="T2" fmla="*/ 2147483647 w 110"/>
                <a:gd name="T3" fmla="*/ 2147483647 h 108"/>
                <a:gd name="T4" fmla="*/ 2147483647 w 110"/>
                <a:gd name="T5" fmla="*/ 2147483647 h 108"/>
                <a:gd name="T6" fmla="*/ 2147483647 w 110"/>
                <a:gd name="T7" fmla="*/ 2147483647 h 108"/>
                <a:gd name="T8" fmla="*/ 2147483647 w 110"/>
                <a:gd name="T9" fmla="*/ 2147483647 h 108"/>
                <a:gd name="T10" fmla="*/ 2147483647 w 110"/>
                <a:gd name="T11" fmla="*/ 2147483647 h 108"/>
                <a:gd name="T12" fmla="*/ 2147483647 w 110"/>
                <a:gd name="T13" fmla="*/ 2147483647 h 108"/>
                <a:gd name="T14" fmla="*/ 2147483647 w 110"/>
                <a:gd name="T15" fmla="*/ 2147483647 h 108"/>
                <a:gd name="T16" fmla="*/ 2147483647 w 110"/>
                <a:gd name="T17" fmla="*/ 2147483647 h 108"/>
                <a:gd name="T18" fmla="*/ 2147483647 w 110"/>
                <a:gd name="T19" fmla="*/ 2147483647 h 108"/>
                <a:gd name="T20" fmla="*/ 2147483647 w 110"/>
                <a:gd name="T21" fmla="*/ 2147483647 h 108"/>
                <a:gd name="T22" fmla="*/ 2147483647 w 110"/>
                <a:gd name="T23" fmla="*/ 2147483647 h 108"/>
                <a:gd name="T24" fmla="*/ 2147483647 w 110"/>
                <a:gd name="T25" fmla="*/ 2147483647 h 108"/>
                <a:gd name="T26" fmla="*/ 2147483647 w 110"/>
                <a:gd name="T27" fmla="*/ 2147483647 h 108"/>
                <a:gd name="T28" fmla="*/ 2147483647 w 110"/>
                <a:gd name="T29" fmla="*/ 2147483647 h 108"/>
                <a:gd name="T30" fmla="*/ 2147483647 w 110"/>
                <a:gd name="T31" fmla="*/ 2147483647 h 108"/>
                <a:gd name="T32" fmla="*/ 2147483647 w 110"/>
                <a:gd name="T33" fmla="*/ 2147483647 h 108"/>
                <a:gd name="T34" fmla="*/ 2147483647 w 110"/>
                <a:gd name="T35" fmla="*/ 2147483647 h 108"/>
                <a:gd name="T36" fmla="*/ 2147483647 w 110"/>
                <a:gd name="T37" fmla="*/ 2147483647 h 108"/>
                <a:gd name="T38" fmla="*/ 2147483647 w 110"/>
                <a:gd name="T39" fmla="*/ 2147483647 h 108"/>
                <a:gd name="T40" fmla="*/ 2147483647 w 110"/>
                <a:gd name="T41" fmla="*/ 2147483647 h 108"/>
                <a:gd name="T42" fmla="*/ 2147483647 w 110"/>
                <a:gd name="T43" fmla="*/ 2147483647 h 108"/>
                <a:gd name="T44" fmla="*/ 2147483647 w 110"/>
                <a:gd name="T45" fmla="*/ 2147483647 h 108"/>
                <a:gd name="T46" fmla="*/ 2147483647 w 110"/>
                <a:gd name="T47" fmla="*/ 2147483647 h 108"/>
                <a:gd name="T48" fmla="*/ 2147483647 w 110"/>
                <a:gd name="T49" fmla="*/ 2147483647 h 108"/>
                <a:gd name="T50" fmla="*/ 0 w 110"/>
                <a:gd name="T51" fmla="*/ 2147483647 h 108"/>
                <a:gd name="T52" fmla="*/ 2147483647 w 110"/>
                <a:gd name="T53" fmla="*/ 2147483647 h 108"/>
                <a:gd name="T54" fmla="*/ 2147483647 w 110"/>
                <a:gd name="T55" fmla="*/ 2147483647 h 108"/>
                <a:gd name="T56" fmla="*/ 2147483647 w 110"/>
                <a:gd name="T57" fmla="*/ 2147483647 h 108"/>
                <a:gd name="T58" fmla="*/ 2147483647 w 110"/>
                <a:gd name="T59" fmla="*/ 2147483647 h 108"/>
                <a:gd name="T60" fmla="*/ 2147483647 w 110"/>
                <a:gd name="T61" fmla="*/ 2147483647 h 108"/>
                <a:gd name="T62" fmla="*/ 2147483647 w 110"/>
                <a:gd name="T63" fmla="*/ 2147483647 h 108"/>
                <a:gd name="T64" fmla="*/ 2147483647 w 110"/>
                <a:gd name="T65" fmla="*/ 2147483647 h 108"/>
                <a:gd name="T66" fmla="*/ 2147483647 w 110"/>
                <a:gd name="T67" fmla="*/ 2147483647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1" name="Freeform 96"/>
            <p:cNvSpPr>
              <a:spLocks noChangeArrowheads="1"/>
            </p:cNvSpPr>
            <p:nvPr/>
          </p:nvSpPr>
          <p:spPr bwMode="auto">
            <a:xfrm>
              <a:off x="4641850" y="1795462"/>
              <a:ext cx="41275" cy="38100"/>
            </a:xfrm>
            <a:custGeom>
              <a:avLst/>
              <a:gdLst>
                <a:gd name="T0" fmla="*/ 2147483647 w 22"/>
                <a:gd name="T1" fmla="*/ 2147483647 h 20"/>
                <a:gd name="T2" fmla="*/ 2147483647 w 22"/>
                <a:gd name="T3" fmla="*/ 2147483647 h 20"/>
                <a:gd name="T4" fmla="*/ 2147483647 w 22"/>
                <a:gd name="T5" fmla="*/ 2147483647 h 20"/>
                <a:gd name="T6" fmla="*/ 2147483647 w 22"/>
                <a:gd name="T7" fmla="*/ 2147483647 h 20"/>
                <a:gd name="T8" fmla="*/ 2147483647 w 22"/>
                <a:gd name="T9" fmla="*/ 2147483647 h 20"/>
                <a:gd name="T10" fmla="*/ 2147483647 w 22"/>
                <a:gd name="T11" fmla="*/ 0 h 20"/>
                <a:gd name="T12" fmla="*/ 2147483647 w 22"/>
                <a:gd name="T13" fmla="*/ 2147483647 h 20"/>
                <a:gd name="T14" fmla="*/ 0 w 22"/>
                <a:gd name="T15" fmla="*/ 2147483647 h 20"/>
                <a:gd name="T16" fmla="*/ 2147483647 w 22"/>
                <a:gd name="T17" fmla="*/ 2147483647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2" name="Freeform 97"/>
            <p:cNvSpPr>
              <a:spLocks noEditPoints="1" noChangeArrowheads="1"/>
            </p:cNvSpPr>
            <p:nvPr/>
          </p:nvSpPr>
          <p:spPr bwMode="auto">
            <a:xfrm>
              <a:off x="3541713" y="1252537"/>
              <a:ext cx="315913" cy="261938"/>
            </a:xfrm>
            <a:custGeom>
              <a:avLst/>
              <a:gdLst>
                <a:gd name="T0" fmla="*/ 2147483647 w 165"/>
                <a:gd name="T1" fmla="*/ 2147483647 h 137"/>
                <a:gd name="T2" fmla="*/ 2147483647 w 165"/>
                <a:gd name="T3" fmla="*/ 2147483647 h 137"/>
                <a:gd name="T4" fmla="*/ 2147483647 w 165"/>
                <a:gd name="T5" fmla="*/ 2147483647 h 137"/>
                <a:gd name="T6" fmla="*/ 2147483647 w 165"/>
                <a:gd name="T7" fmla="*/ 2147483647 h 137"/>
                <a:gd name="T8" fmla="*/ 2147483647 w 165"/>
                <a:gd name="T9" fmla="*/ 2147483647 h 137"/>
                <a:gd name="T10" fmla="*/ 2147483647 w 165"/>
                <a:gd name="T11" fmla="*/ 2147483647 h 137"/>
                <a:gd name="T12" fmla="*/ 2147483647 w 165"/>
                <a:gd name="T13" fmla="*/ 2147483647 h 137"/>
                <a:gd name="T14" fmla="*/ 2147483647 w 165"/>
                <a:gd name="T15" fmla="*/ 2147483647 h 137"/>
                <a:gd name="T16" fmla="*/ 2147483647 w 165"/>
                <a:gd name="T17" fmla="*/ 2147483647 h 137"/>
                <a:gd name="T18" fmla="*/ 2147483647 w 165"/>
                <a:gd name="T19" fmla="*/ 2147483647 h 137"/>
                <a:gd name="T20" fmla="*/ 2147483647 w 165"/>
                <a:gd name="T21" fmla="*/ 2147483647 h 137"/>
                <a:gd name="T22" fmla="*/ 2147483647 w 165"/>
                <a:gd name="T23" fmla="*/ 0 h 137"/>
                <a:gd name="T24" fmla="*/ 2147483647 w 165"/>
                <a:gd name="T25" fmla="*/ 0 h 137"/>
                <a:gd name="T26" fmla="*/ 2147483647 w 165"/>
                <a:gd name="T27" fmla="*/ 2147483647 h 137"/>
                <a:gd name="T28" fmla="*/ 2147483647 w 165"/>
                <a:gd name="T29" fmla="*/ 2147483647 h 137"/>
                <a:gd name="T30" fmla="*/ 2147483647 w 165"/>
                <a:gd name="T31" fmla="*/ 2147483647 h 137"/>
                <a:gd name="T32" fmla="*/ 2147483647 w 165"/>
                <a:gd name="T33" fmla="*/ 2147483647 h 137"/>
                <a:gd name="T34" fmla="*/ 2147483647 w 165"/>
                <a:gd name="T35" fmla="*/ 2147483647 h 137"/>
                <a:gd name="T36" fmla="*/ 2147483647 w 165"/>
                <a:gd name="T37" fmla="*/ 2147483647 h 137"/>
                <a:gd name="T38" fmla="*/ 2147483647 w 165"/>
                <a:gd name="T39" fmla="*/ 2147483647 h 137"/>
                <a:gd name="T40" fmla="*/ 2147483647 w 165"/>
                <a:gd name="T41" fmla="*/ 2147483647 h 137"/>
                <a:gd name="T42" fmla="*/ 2147483647 w 165"/>
                <a:gd name="T43" fmla="*/ 2147483647 h 137"/>
                <a:gd name="T44" fmla="*/ 2147483647 w 165"/>
                <a:gd name="T45" fmla="*/ 2147483647 h 137"/>
                <a:gd name="T46" fmla="*/ 2147483647 w 165"/>
                <a:gd name="T47" fmla="*/ 2147483647 h 137"/>
                <a:gd name="T48" fmla="*/ 2147483647 w 165"/>
                <a:gd name="T49" fmla="*/ 2147483647 h 137"/>
                <a:gd name="T50" fmla="*/ 2147483647 w 165"/>
                <a:gd name="T51" fmla="*/ 2147483647 h 137"/>
                <a:gd name="T52" fmla="*/ 2147483647 w 165"/>
                <a:gd name="T53" fmla="*/ 2147483647 h 137"/>
                <a:gd name="T54" fmla="*/ 2147483647 w 165"/>
                <a:gd name="T55" fmla="*/ 2147483647 h 137"/>
                <a:gd name="T56" fmla="*/ 2147483647 w 165"/>
                <a:gd name="T57" fmla="*/ 2147483647 h 137"/>
                <a:gd name="T58" fmla="*/ 2147483647 w 165"/>
                <a:gd name="T59" fmla="*/ 2147483647 h 137"/>
                <a:gd name="T60" fmla="*/ 2147483647 w 165"/>
                <a:gd name="T61" fmla="*/ 2147483647 h 137"/>
                <a:gd name="T62" fmla="*/ 2147483647 w 165"/>
                <a:gd name="T63" fmla="*/ 2147483647 h 137"/>
                <a:gd name="T64" fmla="*/ 2147483647 w 165"/>
                <a:gd name="T65" fmla="*/ 2147483647 h 137"/>
                <a:gd name="T66" fmla="*/ 2147483647 w 165"/>
                <a:gd name="T67" fmla="*/ 2147483647 h 137"/>
                <a:gd name="T68" fmla="*/ 2147483647 w 165"/>
                <a:gd name="T69" fmla="*/ 2147483647 h 137"/>
                <a:gd name="T70" fmla="*/ 2147483647 w 165"/>
                <a:gd name="T71" fmla="*/ 2147483647 h 137"/>
                <a:gd name="T72" fmla="*/ 2147483647 w 165"/>
                <a:gd name="T73" fmla="*/ 2147483647 h 137"/>
                <a:gd name="T74" fmla="*/ 2147483647 w 165"/>
                <a:gd name="T75" fmla="*/ 2147483647 h 137"/>
                <a:gd name="T76" fmla="*/ 2147483647 w 165"/>
                <a:gd name="T77" fmla="*/ 2147483647 h 137"/>
                <a:gd name="T78" fmla="*/ 2147483647 w 165"/>
                <a:gd name="T79" fmla="*/ 2147483647 h 137"/>
                <a:gd name="T80" fmla="*/ 2147483647 w 165"/>
                <a:gd name="T81" fmla="*/ 2147483647 h 137"/>
                <a:gd name="T82" fmla="*/ 2147483647 w 165"/>
                <a:gd name="T83" fmla="*/ 2147483647 h 137"/>
                <a:gd name="T84" fmla="*/ 2147483647 w 165"/>
                <a:gd name="T85" fmla="*/ 2147483647 h 137"/>
                <a:gd name="T86" fmla="*/ 2147483647 w 165"/>
                <a:gd name="T87" fmla="*/ 2147483647 h 137"/>
                <a:gd name="T88" fmla="*/ 2147483647 w 165"/>
                <a:gd name="T89" fmla="*/ 2147483647 h 137"/>
                <a:gd name="T90" fmla="*/ 2147483647 w 165"/>
                <a:gd name="T91" fmla="*/ 2147483647 h 137"/>
                <a:gd name="T92" fmla="*/ 2147483647 w 165"/>
                <a:gd name="T93" fmla="*/ 2147483647 h 137"/>
                <a:gd name="T94" fmla="*/ 2147483647 w 165"/>
                <a:gd name="T95" fmla="*/ 2147483647 h 137"/>
                <a:gd name="T96" fmla="*/ 2147483647 w 165"/>
                <a:gd name="T97" fmla="*/ 2147483647 h 137"/>
                <a:gd name="T98" fmla="*/ 2147483647 w 165"/>
                <a:gd name="T99" fmla="*/ 2147483647 h 137"/>
                <a:gd name="T100" fmla="*/ 2147483647 w 165"/>
                <a:gd name="T101" fmla="*/ 2147483647 h 137"/>
                <a:gd name="T102" fmla="*/ 2147483647 w 165"/>
                <a:gd name="T103" fmla="*/ 2147483647 h 137"/>
                <a:gd name="T104" fmla="*/ 2147483647 w 165"/>
                <a:gd name="T105" fmla="*/ 2147483647 h 137"/>
                <a:gd name="T106" fmla="*/ 2147483647 w 165"/>
                <a:gd name="T107" fmla="*/ 2147483647 h 137"/>
                <a:gd name="T108" fmla="*/ 2147483647 w 165"/>
                <a:gd name="T109" fmla="*/ 2147483647 h 137"/>
                <a:gd name="T110" fmla="*/ 2147483647 w 165"/>
                <a:gd name="T111" fmla="*/ 2147483647 h 137"/>
                <a:gd name="T112" fmla="*/ 2147483647 w 165"/>
                <a:gd name="T113" fmla="*/ 2147483647 h 137"/>
                <a:gd name="T114" fmla="*/ 2147483647 w 165"/>
                <a:gd name="T115" fmla="*/ 2147483647 h 137"/>
                <a:gd name="T116" fmla="*/ 2147483647 w 165"/>
                <a:gd name="T117" fmla="*/ 2147483647 h 137"/>
                <a:gd name="T118" fmla="*/ 2147483647 w 165"/>
                <a:gd name="T119" fmla="*/ 2147483647 h 137"/>
                <a:gd name="T120" fmla="*/ 2147483647 w 165"/>
                <a:gd name="T121" fmla="*/ 2147483647 h 137"/>
                <a:gd name="T122" fmla="*/ 2147483647 w 165"/>
                <a:gd name="T123" fmla="*/ 2147483647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3" name="Freeform 98"/>
            <p:cNvSpPr>
              <a:spLocks noChangeArrowheads="1"/>
            </p:cNvSpPr>
            <p:nvPr/>
          </p:nvSpPr>
          <p:spPr bwMode="auto">
            <a:xfrm>
              <a:off x="1689100" y="2155825"/>
              <a:ext cx="50800" cy="26988"/>
            </a:xfrm>
            <a:custGeom>
              <a:avLst/>
              <a:gdLst>
                <a:gd name="T0" fmla="*/ 2147483647 w 26"/>
                <a:gd name="T1" fmla="*/ 2147483647 h 14"/>
                <a:gd name="T2" fmla="*/ 2147483647 w 26"/>
                <a:gd name="T3" fmla="*/ 2147483647 h 14"/>
                <a:gd name="T4" fmla="*/ 2147483647 w 26"/>
                <a:gd name="T5" fmla="*/ 0 h 14"/>
                <a:gd name="T6" fmla="*/ 2147483647 w 26"/>
                <a:gd name="T7" fmla="*/ 0 h 14"/>
                <a:gd name="T8" fmla="*/ 0 w 26"/>
                <a:gd name="T9" fmla="*/ 2147483647 h 14"/>
                <a:gd name="T10" fmla="*/ 2147483647 w 26"/>
                <a:gd name="T11" fmla="*/ 2147483647 h 14"/>
                <a:gd name="T12" fmla="*/ 2147483647 w 26"/>
                <a:gd name="T13" fmla="*/ 2147483647 h 14"/>
                <a:gd name="T14" fmla="*/ 2147483647 w 26"/>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4" name="Freeform 99"/>
            <p:cNvSpPr>
              <a:spLocks noChangeArrowheads="1"/>
            </p:cNvSpPr>
            <p:nvPr/>
          </p:nvSpPr>
          <p:spPr bwMode="auto">
            <a:xfrm>
              <a:off x="1706563" y="2116137"/>
              <a:ext cx="131763" cy="73025"/>
            </a:xfrm>
            <a:custGeom>
              <a:avLst/>
              <a:gdLst>
                <a:gd name="T0" fmla="*/ 2147483647 w 69"/>
                <a:gd name="T1" fmla="*/ 2147483647 h 38"/>
                <a:gd name="T2" fmla="*/ 2147483647 w 69"/>
                <a:gd name="T3" fmla="*/ 2147483647 h 38"/>
                <a:gd name="T4" fmla="*/ 2147483647 w 69"/>
                <a:gd name="T5" fmla="*/ 2147483647 h 38"/>
                <a:gd name="T6" fmla="*/ 2147483647 w 69"/>
                <a:gd name="T7" fmla="*/ 2147483647 h 38"/>
                <a:gd name="T8" fmla="*/ 2147483647 w 69"/>
                <a:gd name="T9" fmla="*/ 2147483647 h 38"/>
                <a:gd name="T10" fmla="*/ 2147483647 w 69"/>
                <a:gd name="T11" fmla="*/ 2147483647 h 38"/>
                <a:gd name="T12" fmla="*/ 2147483647 w 69"/>
                <a:gd name="T13" fmla="*/ 2147483647 h 38"/>
                <a:gd name="T14" fmla="*/ 2147483647 w 69"/>
                <a:gd name="T15" fmla="*/ 2147483647 h 38"/>
                <a:gd name="T16" fmla="*/ 2147483647 w 69"/>
                <a:gd name="T17" fmla="*/ 2147483647 h 38"/>
                <a:gd name="T18" fmla="*/ 2147483647 w 69"/>
                <a:gd name="T19" fmla="*/ 2147483647 h 38"/>
                <a:gd name="T20" fmla="*/ 0 w 69"/>
                <a:gd name="T21" fmla="*/ 2147483647 h 38"/>
                <a:gd name="T22" fmla="*/ 2147483647 w 69"/>
                <a:gd name="T23" fmla="*/ 2147483647 h 38"/>
                <a:gd name="T24" fmla="*/ 2147483647 w 69"/>
                <a:gd name="T25" fmla="*/ 2147483647 h 38"/>
                <a:gd name="T26" fmla="*/ 2147483647 w 69"/>
                <a:gd name="T27" fmla="*/ 2147483647 h 38"/>
                <a:gd name="T28" fmla="*/ 2147483647 w 69"/>
                <a:gd name="T29" fmla="*/ 2147483647 h 38"/>
                <a:gd name="T30" fmla="*/ 2147483647 w 69"/>
                <a:gd name="T31" fmla="*/ 2147483647 h 38"/>
                <a:gd name="T32" fmla="*/ 2147483647 w 69"/>
                <a:gd name="T33" fmla="*/ 2147483647 h 38"/>
                <a:gd name="T34" fmla="*/ 2147483647 w 69"/>
                <a:gd name="T35" fmla="*/ 2147483647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5" name="Freeform 100"/>
            <p:cNvSpPr>
              <a:spLocks noChangeArrowheads="1"/>
            </p:cNvSpPr>
            <p:nvPr/>
          </p:nvSpPr>
          <p:spPr bwMode="auto">
            <a:xfrm>
              <a:off x="1106488" y="1736725"/>
              <a:ext cx="657225" cy="406400"/>
            </a:xfrm>
            <a:custGeom>
              <a:avLst/>
              <a:gdLst>
                <a:gd name="T0" fmla="*/ 2147483647 w 344"/>
                <a:gd name="T1" fmla="*/ 2147483647 h 213"/>
                <a:gd name="T2" fmla="*/ 2147483647 w 344"/>
                <a:gd name="T3" fmla="*/ 2147483647 h 213"/>
                <a:gd name="T4" fmla="*/ 2147483647 w 344"/>
                <a:gd name="T5" fmla="*/ 2147483647 h 213"/>
                <a:gd name="T6" fmla="*/ 2147483647 w 344"/>
                <a:gd name="T7" fmla="*/ 2147483647 h 213"/>
                <a:gd name="T8" fmla="*/ 2147483647 w 344"/>
                <a:gd name="T9" fmla="*/ 2147483647 h 213"/>
                <a:gd name="T10" fmla="*/ 2147483647 w 344"/>
                <a:gd name="T11" fmla="*/ 2147483647 h 213"/>
                <a:gd name="T12" fmla="*/ 2147483647 w 344"/>
                <a:gd name="T13" fmla="*/ 2147483647 h 213"/>
                <a:gd name="T14" fmla="*/ 2147483647 w 344"/>
                <a:gd name="T15" fmla="*/ 2147483647 h 213"/>
                <a:gd name="T16" fmla="*/ 2147483647 w 344"/>
                <a:gd name="T17" fmla="*/ 2147483647 h 213"/>
                <a:gd name="T18" fmla="*/ 2147483647 w 344"/>
                <a:gd name="T19" fmla="*/ 2147483647 h 213"/>
                <a:gd name="T20" fmla="*/ 2147483647 w 344"/>
                <a:gd name="T21" fmla="*/ 2147483647 h 213"/>
                <a:gd name="T22" fmla="*/ 2147483647 w 344"/>
                <a:gd name="T23" fmla="*/ 2147483647 h 213"/>
                <a:gd name="T24" fmla="*/ 2147483647 w 344"/>
                <a:gd name="T25" fmla="*/ 2147483647 h 213"/>
                <a:gd name="T26" fmla="*/ 2147483647 w 344"/>
                <a:gd name="T27" fmla="*/ 2147483647 h 213"/>
                <a:gd name="T28" fmla="*/ 2147483647 w 344"/>
                <a:gd name="T29" fmla="*/ 2147483647 h 213"/>
                <a:gd name="T30" fmla="*/ 2147483647 w 344"/>
                <a:gd name="T31" fmla="*/ 2147483647 h 213"/>
                <a:gd name="T32" fmla="*/ 2147483647 w 344"/>
                <a:gd name="T33" fmla="*/ 2147483647 h 213"/>
                <a:gd name="T34" fmla="*/ 2147483647 w 344"/>
                <a:gd name="T35" fmla="*/ 2147483647 h 213"/>
                <a:gd name="T36" fmla="*/ 2147483647 w 344"/>
                <a:gd name="T37" fmla="*/ 2147483647 h 213"/>
                <a:gd name="T38" fmla="*/ 0 w 344"/>
                <a:gd name="T39" fmla="*/ 2147483647 h 213"/>
                <a:gd name="T40" fmla="*/ 2147483647 w 344"/>
                <a:gd name="T41" fmla="*/ 2147483647 h 213"/>
                <a:gd name="T42" fmla="*/ 2147483647 w 344"/>
                <a:gd name="T43" fmla="*/ 2147483647 h 213"/>
                <a:gd name="T44" fmla="*/ 2147483647 w 344"/>
                <a:gd name="T45" fmla="*/ 2147483647 h 213"/>
                <a:gd name="T46" fmla="*/ 2147483647 w 344"/>
                <a:gd name="T47" fmla="*/ 2147483647 h 213"/>
                <a:gd name="T48" fmla="*/ 2147483647 w 344"/>
                <a:gd name="T49" fmla="*/ 2147483647 h 213"/>
                <a:gd name="T50" fmla="*/ 2147483647 w 344"/>
                <a:gd name="T51" fmla="*/ 2147483647 h 213"/>
                <a:gd name="T52" fmla="*/ 2147483647 w 344"/>
                <a:gd name="T53" fmla="*/ 2147483647 h 213"/>
                <a:gd name="T54" fmla="*/ 2147483647 w 344"/>
                <a:gd name="T55" fmla="*/ 2147483647 h 213"/>
                <a:gd name="T56" fmla="*/ 2147483647 w 344"/>
                <a:gd name="T57" fmla="*/ 2147483647 h 213"/>
                <a:gd name="T58" fmla="*/ 2147483647 w 344"/>
                <a:gd name="T59" fmla="*/ 2147483647 h 213"/>
                <a:gd name="T60" fmla="*/ 2147483647 w 344"/>
                <a:gd name="T61" fmla="*/ 2147483647 h 213"/>
                <a:gd name="T62" fmla="*/ 2147483647 w 344"/>
                <a:gd name="T63" fmla="*/ 2147483647 h 213"/>
                <a:gd name="T64" fmla="*/ 2147483647 w 344"/>
                <a:gd name="T65" fmla="*/ 2147483647 h 213"/>
                <a:gd name="T66" fmla="*/ 2147483647 w 344"/>
                <a:gd name="T67" fmla="*/ 2147483647 h 213"/>
                <a:gd name="T68" fmla="*/ 2147483647 w 344"/>
                <a:gd name="T69" fmla="*/ 2147483647 h 213"/>
                <a:gd name="T70" fmla="*/ 2147483647 w 344"/>
                <a:gd name="T71" fmla="*/ 2147483647 h 213"/>
                <a:gd name="T72" fmla="*/ 2147483647 w 344"/>
                <a:gd name="T73" fmla="*/ 2147483647 h 213"/>
                <a:gd name="T74" fmla="*/ 2147483647 w 344"/>
                <a:gd name="T75" fmla="*/ 2147483647 h 213"/>
                <a:gd name="T76" fmla="*/ 2147483647 w 344"/>
                <a:gd name="T77" fmla="*/ 2147483647 h 213"/>
                <a:gd name="T78" fmla="*/ 2147483647 w 344"/>
                <a:gd name="T79" fmla="*/ 2147483647 h 213"/>
                <a:gd name="T80" fmla="*/ 2147483647 w 344"/>
                <a:gd name="T81" fmla="*/ 2147483647 h 213"/>
                <a:gd name="T82" fmla="*/ 2147483647 w 344"/>
                <a:gd name="T83" fmla="*/ 2147483647 h 213"/>
                <a:gd name="T84" fmla="*/ 2147483647 w 344"/>
                <a:gd name="T85" fmla="*/ 2147483647 h 213"/>
                <a:gd name="T86" fmla="*/ 2147483647 w 344"/>
                <a:gd name="T87" fmla="*/ 2147483647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6" name="Freeform 101"/>
            <p:cNvSpPr>
              <a:spLocks noChangeArrowheads="1"/>
            </p:cNvSpPr>
            <p:nvPr/>
          </p:nvSpPr>
          <p:spPr bwMode="auto">
            <a:xfrm>
              <a:off x="1635125" y="2079625"/>
              <a:ext cx="92075" cy="90488"/>
            </a:xfrm>
            <a:custGeom>
              <a:avLst/>
              <a:gdLst>
                <a:gd name="T0" fmla="*/ 2147483647 w 48"/>
                <a:gd name="T1" fmla="*/ 2147483647 h 47"/>
                <a:gd name="T2" fmla="*/ 2147483647 w 48"/>
                <a:gd name="T3" fmla="*/ 2147483647 h 47"/>
                <a:gd name="T4" fmla="*/ 2147483647 w 48"/>
                <a:gd name="T5" fmla="*/ 2147483647 h 47"/>
                <a:gd name="T6" fmla="*/ 2147483647 w 48"/>
                <a:gd name="T7" fmla="*/ 2147483647 h 47"/>
                <a:gd name="T8" fmla="*/ 2147483647 w 48"/>
                <a:gd name="T9" fmla="*/ 0 h 47"/>
                <a:gd name="T10" fmla="*/ 2147483647 w 48"/>
                <a:gd name="T11" fmla="*/ 0 h 47"/>
                <a:gd name="T12" fmla="*/ 2147483647 w 48"/>
                <a:gd name="T13" fmla="*/ 2147483647 h 47"/>
                <a:gd name="T14" fmla="*/ 2147483647 w 48"/>
                <a:gd name="T15" fmla="*/ 2147483647 h 47"/>
                <a:gd name="T16" fmla="*/ 2147483647 w 48"/>
                <a:gd name="T17" fmla="*/ 2147483647 h 47"/>
                <a:gd name="T18" fmla="*/ 0 w 48"/>
                <a:gd name="T19" fmla="*/ 2147483647 h 47"/>
                <a:gd name="T20" fmla="*/ 2147483647 w 48"/>
                <a:gd name="T21" fmla="*/ 2147483647 h 47"/>
                <a:gd name="T22" fmla="*/ 2147483647 w 48"/>
                <a:gd name="T23" fmla="*/ 2147483647 h 47"/>
                <a:gd name="T24" fmla="*/ 2147483647 w 48"/>
                <a:gd name="T25" fmla="*/ 2147483647 h 47"/>
                <a:gd name="T26" fmla="*/ 2147483647 w 48"/>
                <a:gd name="T27" fmla="*/ 2147483647 h 47"/>
                <a:gd name="T28" fmla="*/ 2147483647 w 48"/>
                <a:gd name="T29" fmla="*/ 2147483647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7" name="Freeform 102"/>
            <p:cNvSpPr>
              <a:spLocks noChangeArrowheads="1"/>
            </p:cNvSpPr>
            <p:nvPr/>
          </p:nvSpPr>
          <p:spPr bwMode="auto">
            <a:xfrm>
              <a:off x="1708150" y="2066925"/>
              <a:ext cx="26988" cy="57150"/>
            </a:xfrm>
            <a:custGeom>
              <a:avLst/>
              <a:gdLst>
                <a:gd name="T0" fmla="*/ 2147483647 w 14"/>
                <a:gd name="T1" fmla="*/ 2147483647 h 30"/>
                <a:gd name="T2" fmla="*/ 0 w 14"/>
                <a:gd name="T3" fmla="*/ 2147483647 h 30"/>
                <a:gd name="T4" fmla="*/ 0 w 14"/>
                <a:gd name="T5" fmla="*/ 2147483647 h 30"/>
                <a:gd name="T6" fmla="*/ 2147483647 w 14"/>
                <a:gd name="T7" fmla="*/ 2147483647 h 30"/>
                <a:gd name="T8" fmla="*/ 2147483647 w 14"/>
                <a:gd name="T9" fmla="*/ 2147483647 h 30"/>
                <a:gd name="T10" fmla="*/ 2147483647 w 14"/>
                <a:gd name="T11" fmla="*/ 2147483647 h 30"/>
                <a:gd name="T12" fmla="*/ 2147483647 w 14"/>
                <a:gd name="T13" fmla="*/ 2147483647 h 30"/>
                <a:gd name="T14" fmla="*/ 2147483647 w 14"/>
                <a:gd name="T15" fmla="*/ 0 h 30"/>
                <a:gd name="T16" fmla="*/ 2147483647 w 14"/>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8" name="Freeform 103"/>
            <p:cNvSpPr>
              <a:spLocks noChangeArrowheads="1"/>
            </p:cNvSpPr>
            <p:nvPr/>
          </p:nvSpPr>
          <p:spPr bwMode="auto">
            <a:xfrm>
              <a:off x="2024063" y="2024062"/>
              <a:ext cx="65088" cy="55563"/>
            </a:xfrm>
            <a:custGeom>
              <a:avLst/>
              <a:gdLst>
                <a:gd name="T0" fmla="*/ 2147483647 w 34"/>
                <a:gd name="T1" fmla="*/ 2147483647 h 29"/>
                <a:gd name="T2" fmla="*/ 2147483647 w 34"/>
                <a:gd name="T3" fmla="*/ 2147483647 h 29"/>
                <a:gd name="T4" fmla="*/ 2147483647 w 34"/>
                <a:gd name="T5" fmla="*/ 2147483647 h 29"/>
                <a:gd name="T6" fmla="*/ 2147483647 w 34"/>
                <a:gd name="T7" fmla="*/ 2147483647 h 29"/>
                <a:gd name="T8" fmla="*/ 2147483647 w 34"/>
                <a:gd name="T9" fmla="*/ 2147483647 h 29"/>
                <a:gd name="T10" fmla="*/ 2147483647 w 34"/>
                <a:gd name="T11" fmla="*/ 2147483647 h 29"/>
                <a:gd name="T12" fmla="*/ 2147483647 w 34"/>
                <a:gd name="T13" fmla="*/ 2147483647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59" name="Freeform 104"/>
            <p:cNvSpPr>
              <a:spLocks noChangeArrowheads="1"/>
            </p:cNvSpPr>
            <p:nvPr/>
          </p:nvSpPr>
          <p:spPr bwMode="auto">
            <a:xfrm>
              <a:off x="2082800" y="2033587"/>
              <a:ext cx="74613" cy="50800"/>
            </a:xfrm>
            <a:custGeom>
              <a:avLst/>
              <a:gdLst>
                <a:gd name="T0" fmla="*/ 2147483647 w 39"/>
                <a:gd name="T1" fmla="*/ 2147483647 h 26"/>
                <a:gd name="T2" fmla="*/ 2147483647 w 39"/>
                <a:gd name="T3" fmla="*/ 2147483647 h 26"/>
                <a:gd name="T4" fmla="*/ 2147483647 w 39"/>
                <a:gd name="T5" fmla="*/ 2147483647 h 26"/>
                <a:gd name="T6" fmla="*/ 2147483647 w 39"/>
                <a:gd name="T7" fmla="*/ 2147483647 h 26"/>
                <a:gd name="T8" fmla="*/ 0 w 39"/>
                <a:gd name="T9" fmla="*/ 2147483647 h 26"/>
                <a:gd name="T10" fmla="*/ 2147483647 w 39"/>
                <a:gd name="T11" fmla="*/ 2147483647 h 26"/>
                <a:gd name="T12" fmla="*/ 2147483647 w 39"/>
                <a:gd name="T13" fmla="*/ 2147483647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0" name="Freeform 105"/>
            <p:cNvSpPr>
              <a:spLocks noChangeArrowheads="1"/>
            </p:cNvSpPr>
            <p:nvPr/>
          </p:nvSpPr>
          <p:spPr bwMode="auto">
            <a:xfrm>
              <a:off x="1746250" y="2143125"/>
              <a:ext cx="92075" cy="93663"/>
            </a:xfrm>
            <a:custGeom>
              <a:avLst/>
              <a:gdLst>
                <a:gd name="T0" fmla="*/ 2147483647 w 48"/>
                <a:gd name="T1" fmla="*/ 2147483647 h 49"/>
                <a:gd name="T2" fmla="*/ 2147483647 w 48"/>
                <a:gd name="T3" fmla="*/ 2147483647 h 49"/>
                <a:gd name="T4" fmla="*/ 2147483647 w 48"/>
                <a:gd name="T5" fmla="*/ 2147483647 h 49"/>
                <a:gd name="T6" fmla="*/ 2147483647 w 48"/>
                <a:gd name="T7" fmla="*/ 2147483647 h 49"/>
                <a:gd name="T8" fmla="*/ 2147483647 w 48"/>
                <a:gd name="T9" fmla="*/ 2147483647 h 49"/>
                <a:gd name="T10" fmla="*/ 2147483647 w 48"/>
                <a:gd name="T11" fmla="*/ 2147483647 h 49"/>
                <a:gd name="T12" fmla="*/ 2147483647 w 48"/>
                <a:gd name="T13" fmla="*/ 2147483647 h 49"/>
                <a:gd name="T14" fmla="*/ 2147483647 w 48"/>
                <a:gd name="T15" fmla="*/ 0 h 49"/>
                <a:gd name="T16" fmla="*/ 2147483647 w 48"/>
                <a:gd name="T17" fmla="*/ 2147483647 h 49"/>
                <a:gd name="T18" fmla="*/ 2147483647 w 48"/>
                <a:gd name="T19" fmla="*/ 2147483647 h 49"/>
                <a:gd name="T20" fmla="*/ 2147483647 w 48"/>
                <a:gd name="T21" fmla="*/ 2147483647 h 49"/>
                <a:gd name="T22" fmla="*/ 2147483647 w 48"/>
                <a:gd name="T23" fmla="*/ 2147483647 h 49"/>
                <a:gd name="T24" fmla="*/ 2147483647 w 48"/>
                <a:gd name="T25" fmla="*/ 2147483647 h 49"/>
                <a:gd name="T26" fmla="*/ 0 w 48"/>
                <a:gd name="T27" fmla="*/ 2147483647 h 49"/>
                <a:gd name="T28" fmla="*/ 2147483647 w 48"/>
                <a:gd name="T29" fmla="*/ 2147483647 h 49"/>
                <a:gd name="T30" fmla="*/ 2147483647 w 48"/>
                <a:gd name="T31" fmla="*/ 2147483647 h 49"/>
                <a:gd name="T32" fmla="*/ 2147483647 w 48"/>
                <a:gd name="T33" fmla="*/ 2147483647 h 49"/>
                <a:gd name="T34" fmla="*/ 2147483647 w 48"/>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1" name="Freeform 106"/>
            <p:cNvSpPr>
              <a:spLocks noChangeArrowheads="1"/>
            </p:cNvSpPr>
            <p:nvPr/>
          </p:nvSpPr>
          <p:spPr bwMode="auto">
            <a:xfrm>
              <a:off x="2036763" y="2357437"/>
              <a:ext cx="860425" cy="877888"/>
            </a:xfrm>
            <a:custGeom>
              <a:avLst/>
              <a:gdLst>
                <a:gd name="T0" fmla="*/ 2147483647 w 450"/>
                <a:gd name="T1" fmla="*/ 2147483647 h 460"/>
                <a:gd name="T2" fmla="*/ 2147483647 w 450"/>
                <a:gd name="T3" fmla="*/ 2147483647 h 460"/>
                <a:gd name="T4" fmla="*/ 2147483647 w 450"/>
                <a:gd name="T5" fmla="*/ 2147483647 h 460"/>
                <a:gd name="T6" fmla="*/ 2147483647 w 450"/>
                <a:gd name="T7" fmla="*/ 2147483647 h 460"/>
                <a:gd name="T8" fmla="*/ 2147483647 w 450"/>
                <a:gd name="T9" fmla="*/ 2147483647 h 460"/>
                <a:gd name="T10" fmla="*/ 2147483647 w 450"/>
                <a:gd name="T11" fmla="*/ 2147483647 h 460"/>
                <a:gd name="T12" fmla="*/ 2147483647 w 450"/>
                <a:gd name="T13" fmla="*/ 2147483647 h 460"/>
                <a:gd name="T14" fmla="*/ 2147483647 w 450"/>
                <a:gd name="T15" fmla="*/ 2147483647 h 460"/>
                <a:gd name="T16" fmla="*/ 2147483647 w 450"/>
                <a:gd name="T17" fmla="*/ 2147483647 h 460"/>
                <a:gd name="T18" fmla="*/ 2147483647 w 450"/>
                <a:gd name="T19" fmla="*/ 2147483647 h 460"/>
                <a:gd name="T20" fmla="*/ 2147483647 w 450"/>
                <a:gd name="T21" fmla="*/ 2147483647 h 460"/>
                <a:gd name="T22" fmla="*/ 2147483647 w 450"/>
                <a:gd name="T23" fmla="*/ 2147483647 h 460"/>
                <a:gd name="T24" fmla="*/ 2147483647 w 450"/>
                <a:gd name="T25" fmla="*/ 2147483647 h 460"/>
                <a:gd name="T26" fmla="*/ 2147483647 w 450"/>
                <a:gd name="T27" fmla="*/ 2147483647 h 460"/>
                <a:gd name="T28" fmla="*/ 2147483647 w 450"/>
                <a:gd name="T29" fmla="*/ 2147483647 h 460"/>
                <a:gd name="T30" fmla="*/ 2147483647 w 450"/>
                <a:gd name="T31" fmla="*/ 2147483647 h 460"/>
                <a:gd name="T32" fmla="*/ 2147483647 w 450"/>
                <a:gd name="T33" fmla="*/ 2147483647 h 460"/>
                <a:gd name="T34" fmla="*/ 2147483647 w 450"/>
                <a:gd name="T35" fmla="*/ 2147483647 h 460"/>
                <a:gd name="T36" fmla="*/ 2147483647 w 450"/>
                <a:gd name="T37" fmla="*/ 2147483647 h 460"/>
                <a:gd name="T38" fmla="*/ 2147483647 w 450"/>
                <a:gd name="T39" fmla="*/ 2147483647 h 460"/>
                <a:gd name="T40" fmla="*/ 2147483647 w 450"/>
                <a:gd name="T41" fmla="*/ 2147483647 h 460"/>
                <a:gd name="T42" fmla="*/ 2147483647 w 450"/>
                <a:gd name="T43" fmla="*/ 2147483647 h 460"/>
                <a:gd name="T44" fmla="*/ 2147483647 w 450"/>
                <a:gd name="T45" fmla="*/ 2147483647 h 460"/>
                <a:gd name="T46" fmla="*/ 2147483647 w 450"/>
                <a:gd name="T47" fmla="*/ 2147483647 h 460"/>
                <a:gd name="T48" fmla="*/ 2147483647 w 450"/>
                <a:gd name="T49" fmla="*/ 2147483647 h 460"/>
                <a:gd name="T50" fmla="*/ 2147483647 w 450"/>
                <a:gd name="T51" fmla="*/ 2147483647 h 460"/>
                <a:gd name="T52" fmla="*/ 2147483647 w 450"/>
                <a:gd name="T53" fmla="*/ 2147483647 h 460"/>
                <a:gd name="T54" fmla="*/ 2147483647 w 450"/>
                <a:gd name="T55" fmla="*/ 2147483647 h 460"/>
                <a:gd name="T56" fmla="*/ 2147483647 w 450"/>
                <a:gd name="T57" fmla="*/ 2147483647 h 460"/>
                <a:gd name="T58" fmla="*/ 2147483647 w 450"/>
                <a:gd name="T59" fmla="*/ 2147483647 h 460"/>
                <a:gd name="T60" fmla="*/ 2147483647 w 450"/>
                <a:gd name="T61" fmla="*/ 2147483647 h 460"/>
                <a:gd name="T62" fmla="*/ 2147483647 w 450"/>
                <a:gd name="T63" fmla="*/ 2147483647 h 460"/>
                <a:gd name="T64" fmla="*/ 2147483647 w 450"/>
                <a:gd name="T65" fmla="*/ 2147483647 h 460"/>
                <a:gd name="T66" fmla="*/ 2147483647 w 450"/>
                <a:gd name="T67" fmla="*/ 2147483647 h 460"/>
                <a:gd name="T68" fmla="*/ 2147483647 w 450"/>
                <a:gd name="T69" fmla="*/ 2147483647 h 460"/>
                <a:gd name="T70" fmla="*/ 2147483647 w 450"/>
                <a:gd name="T71" fmla="*/ 2147483647 h 460"/>
                <a:gd name="T72" fmla="*/ 2147483647 w 450"/>
                <a:gd name="T73" fmla="*/ 2147483647 h 460"/>
                <a:gd name="T74" fmla="*/ 2147483647 w 450"/>
                <a:gd name="T75" fmla="*/ 2147483647 h 460"/>
                <a:gd name="T76" fmla="*/ 2147483647 w 450"/>
                <a:gd name="T77" fmla="*/ 2147483647 h 460"/>
                <a:gd name="T78" fmla="*/ 2147483647 w 450"/>
                <a:gd name="T79" fmla="*/ 2147483647 h 460"/>
                <a:gd name="T80" fmla="*/ 2147483647 w 450"/>
                <a:gd name="T81" fmla="*/ 2147483647 h 460"/>
                <a:gd name="T82" fmla="*/ 2147483647 w 450"/>
                <a:gd name="T83" fmla="*/ 2147483647 h 460"/>
                <a:gd name="T84" fmla="*/ 2147483647 w 450"/>
                <a:gd name="T85" fmla="*/ 2147483647 h 460"/>
                <a:gd name="T86" fmla="*/ 2147483647 w 450"/>
                <a:gd name="T87" fmla="*/ 2147483647 h 460"/>
                <a:gd name="T88" fmla="*/ 2147483647 w 450"/>
                <a:gd name="T89" fmla="*/ 2147483647 h 460"/>
                <a:gd name="T90" fmla="*/ 2147483647 w 450"/>
                <a:gd name="T91" fmla="*/ 2147483647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2" name="Freeform 107"/>
            <p:cNvSpPr>
              <a:spLocks noChangeArrowheads="1"/>
            </p:cNvSpPr>
            <p:nvPr/>
          </p:nvSpPr>
          <p:spPr bwMode="auto">
            <a:xfrm>
              <a:off x="2376488" y="3146425"/>
              <a:ext cx="106363" cy="117475"/>
            </a:xfrm>
            <a:custGeom>
              <a:avLst/>
              <a:gdLst>
                <a:gd name="T0" fmla="*/ 2147483647 w 56"/>
                <a:gd name="T1" fmla="*/ 2147483647 h 62"/>
                <a:gd name="T2" fmla="*/ 2147483647 w 56"/>
                <a:gd name="T3" fmla="*/ 2147483647 h 62"/>
                <a:gd name="T4" fmla="*/ 2147483647 w 56"/>
                <a:gd name="T5" fmla="*/ 2147483647 h 62"/>
                <a:gd name="T6" fmla="*/ 2147483647 w 56"/>
                <a:gd name="T7" fmla="*/ 2147483647 h 62"/>
                <a:gd name="T8" fmla="*/ 2147483647 w 56"/>
                <a:gd name="T9" fmla="*/ 2147483647 h 62"/>
                <a:gd name="T10" fmla="*/ 2147483647 w 56"/>
                <a:gd name="T11" fmla="*/ 2147483647 h 62"/>
                <a:gd name="T12" fmla="*/ 2147483647 w 56"/>
                <a:gd name="T13" fmla="*/ 2147483647 h 62"/>
                <a:gd name="T14" fmla="*/ 2147483647 w 56"/>
                <a:gd name="T15" fmla="*/ 2147483647 h 62"/>
                <a:gd name="T16" fmla="*/ 2147483647 w 56"/>
                <a:gd name="T17" fmla="*/ 2147483647 h 62"/>
                <a:gd name="T18" fmla="*/ 0 w 56"/>
                <a:gd name="T19" fmla="*/ 2147483647 h 62"/>
                <a:gd name="T20" fmla="*/ 2147483647 w 56"/>
                <a:gd name="T21" fmla="*/ 2147483647 h 62"/>
                <a:gd name="T22" fmla="*/ 2147483647 w 56"/>
                <a:gd name="T23" fmla="*/ 2147483647 h 62"/>
                <a:gd name="T24" fmla="*/ 2147483647 w 56"/>
                <a:gd name="T25" fmla="*/ 2147483647 h 62"/>
                <a:gd name="T26" fmla="*/ 2147483647 w 56"/>
                <a:gd name="T27" fmla="*/ 2147483647 h 62"/>
                <a:gd name="T28" fmla="*/ 2147483647 w 56"/>
                <a:gd name="T29" fmla="*/ 2147483647 h 62"/>
                <a:gd name="T30" fmla="*/ 2147483647 w 56"/>
                <a:gd name="T31" fmla="*/ 2147483647 h 62"/>
                <a:gd name="T32" fmla="*/ 2147483647 w 56"/>
                <a:gd name="T33" fmla="*/ 2147483647 h 62"/>
                <a:gd name="T34" fmla="*/ 2147483647 w 56"/>
                <a:gd name="T35" fmla="*/ 2147483647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3" name="Freeform 108"/>
            <p:cNvSpPr>
              <a:spLocks noEditPoints="1" noChangeArrowheads="1"/>
            </p:cNvSpPr>
            <p:nvPr/>
          </p:nvSpPr>
          <p:spPr bwMode="auto">
            <a:xfrm>
              <a:off x="2043113" y="2951162"/>
              <a:ext cx="436563" cy="860425"/>
            </a:xfrm>
            <a:custGeom>
              <a:avLst/>
              <a:gdLst>
                <a:gd name="T0" fmla="*/ 2147483647 w 228"/>
                <a:gd name="T1" fmla="*/ 2147483647 h 450"/>
                <a:gd name="T2" fmla="*/ 2147483647 w 228"/>
                <a:gd name="T3" fmla="*/ 2147483647 h 450"/>
                <a:gd name="T4" fmla="*/ 2147483647 w 228"/>
                <a:gd name="T5" fmla="*/ 2147483647 h 450"/>
                <a:gd name="T6" fmla="*/ 2147483647 w 228"/>
                <a:gd name="T7" fmla="*/ 2147483647 h 450"/>
                <a:gd name="T8" fmla="*/ 2147483647 w 228"/>
                <a:gd name="T9" fmla="*/ 2147483647 h 450"/>
                <a:gd name="T10" fmla="*/ 2147483647 w 228"/>
                <a:gd name="T11" fmla="*/ 2147483647 h 450"/>
                <a:gd name="T12" fmla="*/ 2147483647 w 228"/>
                <a:gd name="T13" fmla="*/ 2147483647 h 450"/>
                <a:gd name="T14" fmla="*/ 2147483647 w 228"/>
                <a:gd name="T15" fmla="*/ 2147483647 h 450"/>
                <a:gd name="T16" fmla="*/ 2147483647 w 228"/>
                <a:gd name="T17" fmla="*/ 2147483647 h 450"/>
                <a:gd name="T18" fmla="*/ 2147483647 w 228"/>
                <a:gd name="T19" fmla="*/ 2147483647 h 450"/>
                <a:gd name="T20" fmla="*/ 2147483647 w 228"/>
                <a:gd name="T21" fmla="*/ 2147483647 h 450"/>
                <a:gd name="T22" fmla="*/ 2147483647 w 228"/>
                <a:gd name="T23" fmla="*/ 2147483647 h 450"/>
                <a:gd name="T24" fmla="*/ 2147483647 w 228"/>
                <a:gd name="T25" fmla="*/ 2147483647 h 450"/>
                <a:gd name="T26" fmla="*/ 2147483647 w 228"/>
                <a:gd name="T27" fmla="*/ 2147483647 h 450"/>
                <a:gd name="T28" fmla="*/ 2147483647 w 228"/>
                <a:gd name="T29" fmla="*/ 2147483647 h 450"/>
                <a:gd name="T30" fmla="*/ 2147483647 w 228"/>
                <a:gd name="T31" fmla="*/ 2147483647 h 450"/>
                <a:gd name="T32" fmla="*/ 2147483647 w 228"/>
                <a:gd name="T33" fmla="*/ 2147483647 h 450"/>
                <a:gd name="T34" fmla="*/ 2147483647 w 228"/>
                <a:gd name="T35" fmla="*/ 2147483647 h 450"/>
                <a:gd name="T36" fmla="*/ 2147483647 w 228"/>
                <a:gd name="T37" fmla="*/ 2147483647 h 450"/>
                <a:gd name="T38" fmla="*/ 2147483647 w 228"/>
                <a:gd name="T39" fmla="*/ 2147483647 h 450"/>
                <a:gd name="T40" fmla="*/ 2147483647 w 228"/>
                <a:gd name="T41" fmla="*/ 2147483647 h 450"/>
                <a:gd name="T42" fmla="*/ 2147483647 w 228"/>
                <a:gd name="T43" fmla="*/ 2147483647 h 450"/>
                <a:gd name="T44" fmla="*/ 2147483647 w 228"/>
                <a:gd name="T45" fmla="*/ 2147483647 h 450"/>
                <a:gd name="T46" fmla="*/ 2147483647 w 228"/>
                <a:gd name="T47" fmla="*/ 2147483647 h 450"/>
                <a:gd name="T48" fmla="*/ 2147483647 w 228"/>
                <a:gd name="T49" fmla="*/ 2147483647 h 450"/>
                <a:gd name="T50" fmla="*/ 2147483647 w 228"/>
                <a:gd name="T51" fmla="*/ 2147483647 h 450"/>
                <a:gd name="T52" fmla="*/ 2147483647 w 228"/>
                <a:gd name="T53" fmla="*/ 2147483647 h 450"/>
                <a:gd name="T54" fmla="*/ 2147483647 w 228"/>
                <a:gd name="T55" fmla="*/ 2147483647 h 450"/>
                <a:gd name="T56" fmla="*/ 2147483647 w 228"/>
                <a:gd name="T57" fmla="*/ 2147483647 h 450"/>
                <a:gd name="T58" fmla="*/ 2147483647 w 228"/>
                <a:gd name="T59" fmla="*/ 2147483647 h 450"/>
                <a:gd name="T60" fmla="*/ 2147483647 w 228"/>
                <a:gd name="T61" fmla="*/ 2147483647 h 450"/>
                <a:gd name="T62" fmla="*/ 2147483647 w 228"/>
                <a:gd name="T63" fmla="*/ 2147483647 h 450"/>
                <a:gd name="T64" fmla="*/ 2147483647 w 228"/>
                <a:gd name="T65" fmla="*/ 2147483647 h 450"/>
                <a:gd name="T66" fmla="*/ 2147483647 w 228"/>
                <a:gd name="T67" fmla="*/ 2147483647 h 450"/>
                <a:gd name="T68" fmla="*/ 2147483647 w 228"/>
                <a:gd name="T69" fmla="*/ 2147483647 h 450"/>
                <a:gd name="T70" fmla="*/ 2147483647 w 228"/>
                <a:gd name="T71" fmla="*/ 2147483647 h 450"/>
                <a:gd name="T72" fmla="*/ 2147483647 w 228"/>
                <a:gd name="T73" fmla="*/ 2147483647 h 450"/>
                <a:gd name="T74" fmla="*/ 2147483647 w 228"/>
                <a:gd name="T75" fmla="*/ 2147483647 h 450"/>
                <a:gd name="T76" fmla="*/ 2147483647 w 228"/>
                <a:gd name="T77" fmla="*/ 2147483647 h 450"/>
                <a:gd name="T78" fmla="*/ 2147483647 w 228"/>
                <a:gd name="T79" fmla="*/ 2147483647 h 450"/>
                <a:gd name="T80" fmla="*/ 2147483647 w 228"/>
                <a:gd name="T81" fmla="*/ 2147483647 h 450"/>
                <a:gd name="T82" fmla="*/ 2147483647 w 228"/>
                <a:gd name="T83" fmla="*/ 2147483647 h 450"/>
                <a:gd name="T84" fmla="*/ 2147483647 w 228"/>
                <a:gd name="T85" fmla="*/ 2147483647 h 450"/>
                <a:gd name="T86" fmla="*/ 2147483647 w 228"/>
                <a:gd name="T87" fmla="*/ 2147483647 h 450"/>
                <a:gd name="T88" fmla="*/ 2147483647 w 228"/>
                <a:gd name="T89" fmla="*/ 2147483647 h 450"/>
                <a:gd name="T90" fmla="*/ 2147483647 w 228"/>
                <a:gd name="T91" fmla="*/ 2147483647 h 450"/>
                <a:gd name="T92" fmla="*/ 2147483647 w 228"/>
                <a:gd name="T93" fmla="*/ 2147483647 h 450"/>
                <a:gd name="T94" fmla="*/ 2147483647 w 228"/>
                <a:gd name="T95" fmla="*/ 2147483647 h 450"/>
                <a:gd name="T96" fmla="*/ 2147483647 w 228"/>
                <a:gd name="T97" fmla="*/ 2147483647 h 450"/>
                <a:gd name="T98" fmla="*/ 2147483647 w 228"/>
                <a:gd name="T99" fmla="*/ 2147483647 h 450"/>
                <a:gd name="T100" fmla="*/ 2147483647 w 228"/>
                <a:gd name="T101" fmla="*/ 2147483647 h 450"/>
                <a:gd name="T102" fmla="*/ 2147483647 w 228"/>
                <a:gd name="T103" fmla="*/ 2147483647 h 450"/>
                <a:gd name="T104" fmla="*/ 2147483647 w 228"/>
                <a:gd name="T105" fmla="*/ 2147483647 h 450"/>
                <a:gd name="T106" fmla="*/ 2147483647 w 228"/>
                <a:gd name="T107" fmla="*/ 2147483647 h 450"/>
                <a:gd name="T108" fmla="*/ 2147483647 w 228"/>
                <a:gd name="T109" fmla="*/ 2147483647 h 450"/>
                <a:gd name="T110" fmla="*/ 2147483647 w 228"/>
                <a:gd name="T111" fmla="*/ 2147483647 h 450"/>
                <a:gd name="T112" fmla="*/ 2147483647 w 228"/>
                <a:gd name="T113" fmla="*/ 2147483647 h 450"/>
                <a:gd name="T114" fmla="*/ 2147483647 w 228"/>
                <a:gd name="T115" fmla="*/ 2147483647 h 450"/>
                <a:gd name="T116" fmla="*/ 2147483647 w 228"/>
                <a:gd name="T117" fmla="*/ 2147483647 h 450"/>
                <a:gd name="T118" fmla="*/ 2147483647 w 228"/>
                <a:gd name="T119" fmla="*/ 214748364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4" name="Freeform 109"/>
            <p:cNvSpPr>
              <a:spLocks noChangeArrowheads="1"/>
            </p:cNvSpPr>
            <p:nvPr/>
          </p:nvSpPr>
          <p:spPr bwMode="auto">
            <a:xfrm>
              <a:off x="1995488" y="2854325"/>
              <a:ext cx="190500" cy="973138"/>
            </a:xfrm>
            <a:custGeom>
              <a:avLst/>
              <a:gdLst>
                <a:gd name="T0" fmla="*/ 2147483647 w 100"/>
                <a:gd name="T1" fmla="*/ 2147483647 h 510"/>
                <a:gd name="T2" fmla="*/ 2147483647 w 100"/>
                <a:gd name="T3" fmla="*/ 2147483647 h 510"/>
                <a:gd name="T4" fmla="*/ 2147483647 w 100"/>
                <a:gd name="T5" fmla="*/ 2147483647 h 510"/>
                <a:gd name="T6" fmla="*/ 2147483647 w 100"/>
                <a:gd name="T7" fmla="*/ 2147483647 h 510"/>
                <a:gd name="T8" fmla="*/ 2147483647 w 100"/>
                <a:gd name="T9" fmla="*/ 2147483647 h 510"/>
                <a:gd name="T10" fmla="*/ 2147483647 w 100"/>
                <a:gd name="T11" fmla="*/ 2147483647 h 510"/>
                <a:gd name="T12" fmla="*/ 2147483647 w 100"/>
                <a:gd name="T13" fmla="*/ 2147483647 h 510"/>
                <a:gd name="T14" fmla="*/ 2147483647 w 100"/>
                <a:gd name="T15" fmla="*/ 2147483647 h 510"/>
                <a:gd name="T16" fmla="*/ 2147483647 w 100"/>
                <a:gd name="T17" fmla="*/ 2147483647 h 510"/>
                <a:gd name="T18" fmla="*/ 2147483647 w 100"/>
                <a:gd name="T19" fmla="*/ 2147483647 h 510"/>
                <a:gd name="T20" fmla="*/ 2147483647 w 100"/>
                <a:gd name="T21" fmla="*/ 2147483647 h 510"/>
                <a:gd name="T22" fmla="*/ 2147483647 w 100"/>
                <a:gd name="T23" fmla="*/ 2147483647 h 510"/>
                <a:gd name="T24" fmla="*/ 2147483647 w 100"/>
                <a:gd name="T25" fmla="*/ 2147483647 h 510"/>
                <a:gd name="T26" fmla="*/ 2147483647 w 100"/>
                <a:gd name="T27" fmla="*/ 2147483647 h 510"/>
                <a:gd name="T28" fmla="*/ 2147483647 w 100"/>
                <a:gd name="T29" fmla="*/ 2147483647 h 510"/>
                <a:gd name="T30" fmla="*/ 2147483647 w 100"/>
                <a:gd name="T31" fmla="*/ 2147483647 h 510"/>
                <a:gd name="T32" fmla="*/ 2147483647 w 100"/>
                <a:gd name="T33" fmla="*/ 2147483647 h 510"/>
                <a:gd name="T34" fmla="*/ 2147483647 w 100"/>
                <a:gd name="T35" fmla="*/ 2147483647 h 510"/>
                <a:gd name="T36" fmla="*/ 2147483647 w 100"/>
                <a:gd name="T37" fmla="*/ 2147483647 h 510"/>
                <a:gd name="T38" fmla="*/ 2147483647 w 100"/>
                <a:gd name="T39" fmla="*/ 2147483647 h 510"/>
                <a:gd name="T40" fmla="*/ 2147483647 w 100"/>
                <a:gd name="T41" fmla="*/ 2147483647 h 510"/>
                <a:gd name="T42" fmla="*/ 2147483647 w 100"/>
                <a:gd name="T43" fmla="*/ 2147483647 h 510"/>
                <a:gd name="T44" fmla="*/ 2147483647 w 100"/>
                <a:gd name="T45" fmla="*/ 2147483647 h 510"/>
                <a:gd name="T46" fmla="*/ 2147483647 w 100"/>
                <a:gd name="T47" fmla="*/ 2147483647 h 510"/>
                <a:gd name="T48" fmla="*/ 2147483647 w 100"/>
                <a:gd name="T49" fmla="*/ 2147483647 h 510"/>
                <a:gd name="T50" fmla="*/ 2147483647 w 100"/>
                <a:gd name="T51" fmla="*/ 2147483647 h 510"/>
                <a:gd name="T52" fmla="*/ 2147483647 w 100"/>
                <a:gd name="T53" fmla="*/ 2147483647 h 510"/>
                <a:gd name="T54" fmla="*/ 2147483647 w 100"/>
                <a:gd name="T55" fmla="*/ 2147483647 h 510"/>
                <a:gd name="T56" fmla="*/ 2147483647 w 100"/>
                <a:gd name="T57" fmla="*/ 2147483647 h 510"/>
                <a:gd name="T58" fmla="*/ 2147483647 w 100"/>
                <a:gd name="T59" fmla="*/ 2147483647 h 510"/>
                <a:gd name="T60" fmla="*/ 2147483647 w 100"/>
                <a:gd name="T61" fmla="*/ 2147483647 h 510"/>
                <a:gd name="T62" fmla="*/ 2147483647 w 100"/>
                <a:gd name="T63" fmla="*/ 2147483647 h 510"/>
                <a:gd name="T64" fmla="*/ 2147483647 w 100"/>
                <a:gd name="T65" fmla="*/ 2147483647 h 510"/>
                <a:gd name="T66" fmla="*/ 2147483647 w 100"/>
                <a:gd name="T67" fmla="*/ 2147483647 h 510"/>
                <a:gd name="T68" fmla="*/ 2147483647 w 100"/>
                <a:gd name="T69" fmla="*/ 2147483647 h 510"/>
                <a:gd name="T70" fmla="*/ 2147483647 w 100"/>
                <a:gd name="T71" fmla="*/ 2147483647 h 510"/>
                <a:gd name="T72" fmla="*/ 2147483647 w 100"/>
                <a:gd name="T73" fmla="*/ 2147483647 h 510"/>
                <a:gd name="T74" fmla="*/ 2147483647 w 100"/>
                <a:gd name="T75" fmla="*/ 2147483647 h 510"/>
                <a:gd name="T76" fmla="*/ 2147483647 w 100"/>
                <a:gd name="T77" fmla="*/ 2147483647 h 510"/>
                <a:gd name="T78" fmla="*/ 2147483647 w 100"/>
                <a:gd name="T79" fmla="*/ 2147483647 h 510"/>
                <a:gd name="T80" fmla="*/ 2147483647 w 100"/>
                <a:gd name="T81" fmla="*/ 2147483647 h 510"/>
                <a:gd name="T82" fmla="*/ 2147483647 w 100"/>
                <a:gd name="T83" fmla="*/ 2147483647 h 510"/>
                <a:gd name="T84" fmla="*/ 2147483647 w 100"/>
                <a:gd name="T85" fmla="*/ 2147483647 h 510"/>
                <a:gd name="T86" fmla="*/ 2147483647 w 100"/>
                <a:gd name="T87" fmla="*/ 2147483647 h 510"/>
                <a:gd name="T88" fmla="*/ 2147483647 w 100"/>
                <a:gd name="T89" fmla="*/ 2147483647 h 510"/>
                <a:gd name="T90" fmla="*/ 2147483647 w 100"/>
                <a:gd name="T91" fmla="*/ 2147483647 h 510"/>
                <a:gd name="T92" fmla="*/ 2147483647 w 100"/>
                <a:gd name="T93" fmla="*/ 2147483647 h 510"/>
                <a:gd name="T94" fmla="*/ 2147483647 w 100"/>
                <a:gd name="T95" fmla="*/ 2147483647 h 510"/>
                <a:gd name="T96" fmla="*/ 2147483647 w 100"/>
                <a:gd name="T97" fmla="*/ 2147483647 h 510"/>
                <a:gd name="T98" fmla="*/ 2147483647 w 100"/>
                <a:gd name="T99" fmla="*/ 2147483647 h 510"/>
                <a:gd name="T100" fmla="*/ 2147483647 w 100"/>
                <a:gd name="T101" fmla="*/ 2147483647 h 510"/>
                <a:gd name="T102" fmla="*/ 2147483647 w 100"/>
                <a:gd name="T103" fmla="*/ 2147483647 h 510"/>
                <a:gd name="T104" fmla="*/ 2147483647 w 100"/>
                <a:gd name="T105" fmla="*/ 2147483647 h 510"/>
                <a:gd name="T106" fmla="*/ 2147483647 w 100"/>
                <a:gd name="T107" fmla="*/ 2147483647 h 510"/>
                <a:gd name="T108" fmla="*/ 2147483647 w 100"/>
                <a:gd name="T109" fmla="*/ 2147483647 h 510"/>
                <a:gd name="T110" fmla="*/ 2147483647 w 100"/>
                <a:gd name="T111" fmla="*/ 2147483647 h 510"/>
                <a:gd name="T112" fmla="*/ 2147483647 w 100"/>
                <a:gd name="T113" fmla="*/ 2147483647 h 510"/>
                <a:gd name="T114" fmla="*/ 2147483647 w 100"/>
                <a:gd name="T115" fmla="*/ 2147483647 h 510"/>
                <a:gd name="T116" fmla="*/ 2147483647 w 100"/>
                <a:gd name="T117" fmla="*/ 2147483647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5" name="Freeform 110"/>
            <p:cNvSpPr>
              <a:spLocks noChangeArrowheads="1"/>
            </p:cNvSpPr>
            <p:nvPr/>
          </p:nvSpPr>
          <p:spPr bwMode="auto">
            <a:xfrm>
              <a:off x="2278063" y="2897187"/>
              <a:ext cx="192088" cy="192088"/>
            </a:xfrm>
            <a:custGeom>
              <a:avLst/>
              <a:gdLst>
                <a:gd name="T0" fmla="*/ 2147483647 w 100"/>
                <a:gd name="T1" fmla="*/ 2147483647 h 100"/>
                <a:gd name="T2" fmla="*/ 2147483647 w 100"/>
                <a:gd name="T3" fmla="*/ 2147483647 h 100"/>
                <a:gd name="T4" fmla="*/ 2147483647 w 100"/>
                <a:gd name="T5" fmla="*/ 2147483647 h 100"/>
                <a:gd name="T6" fmla="*/ 2147483647 w 100"/>
                <a:gd name="T7" fmla="*/ 2147483647 h 100"/>
                <a:gd name="T8" fmla="*/ 2147483647 w 100"/>
                <a:gd name="T9" fmla="*/ 2147483647 h 100"/>
                <a:gd name="T10" fmla="*/ 2147483647 w 100"/>
                <a:gd name="T11" fmla="*/ 2147483647 h 100"/>
                <a:gd name="T12" fmla="*/ 2147483647 w 100"/>
                <a:gd name="T13" fmla="*/ 2147483647 h 100"/>
                <a:gd name="T14" fmla="*/ 2147483647 w 100"/>
                <a:gd name="T15" fmla="*/ 2147483647 h 100"/>
                <a:gd name="T16" fmla="*/ 2147483647 w 100"/>
                <a:gd name="T17" fmla="*/ 2147483647 h 100"/>
                <a:gd name="T18" fmla="*/ 2147483647 w 100"/>
                <a:gd name="T19" fmla="*/ 0 h 100"/>
                <a:gd name="T20" fmla="*/ 2147483647 w 100"/>
                <a:gd name="T21" fmla="*/ 2147483647 h 100"/>
                <a:gd name="T22" fmla="*/ 2147483647 w 100"/>
                <a:gd name="T23" fmla="*/ 2147483647 h 100"/>
                <a:gd name="T24" fmla="*/ 2147483647 w 100"/>
                <a:gd name="T25" fmla="*/ 2147483647 h 100"/>
                <a:gd name="T26" fmla="*/ 2147483647 w 100"/>
                <a:gd name="T27" fmla="*/ 2147483647 h 100"/>
                <a:gd name="T28" fmla="*/ 0 w 100"/>
                <a:gd name="T29" fmla="*/ 2147483647 h 100"/>
                <a:gd name="T30" fmla="*/ 2147483647 w 100"/>
                <a:gd name="T31" fmla="*/ 2147483647 h 100"/>
                <a:gd name="T32" fmla="*/ 2147483647 w 100"/>
                <a:gd name="T33" fmla="*/ 2147483647 h 100"/>
                <a:gd name="T34" fmla="*/ 2147483647 w 100"/>
                <a:gd name="T35" fmla="*/ 2147483647 h 100"/>
                <a:gd name="T36" fmla="*/ 2147483647 w 100"/>
                <a:gd name="T37" fmla="*/ 2147483647 h 100"/>
                <a:gd name="T38" fmla="*/ 2147483647 w 100"/>
                <a:gd name="T39" fmla="*/ 2147483647 h 100"/>
                <a:gd name="T40" fmla="*/ 2147483647 w 100"/>
                <a:gd name="T41" fmla="*/ 2147483647 h 100"/>
                <a:gd name="T42" fmla="*/ 2147483647 w 100"/>
                <a:gd name="T43" fmla="*/ 2147483647 h 100"/>
                <a:gd name="T44" fmla="*/ 2147483647 w 100"/>
                <a:gd name="T45" fmla="*/ 2147483647 h 100"/>
                <a:gd name="T46" fmla="*/ 2147483647 w 100"/>
                <a:gd name="T47" fmla="*/ 2147483647 h 100"/>
                <a:gd name="T48" fmla="*/ 2147483647 w 100"/>
                <a:gd name="T49" fmla="*/ 2147483647 h 100"/>
                <a:gd name="T50" fmla="*/ 2147483647 w 100"/>
                <a:gd name="T51" fmla="*/ 2147483647 h 100"/>
                <a:gd name="T52" fmla="*/ 2147483647 w 100"/>
                <a:gd name="T53" fmla="*/ 2147483647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6" name="Freeform 111"/>
            <p:cNvSpPr>
              <a:spLocks noChangeArrowheads="1"/>
            </p:cNvSpPr>
            <p:nvPr/>
          </p:nvSpPr>
          <p:spPr bwMode="auto">
            <a:xfrm>
              <a:off x="1778000" y="2230437"/>
              <a:ext cx="71438" cy="57150"/>
            </a:xfrm>
            <a:custGeom>
              <a:avLst/>
              <a:gdLst>
                <a:gd name="T0" fmla="*/ 2147483647 w 38"/>
                <a:gd name="T1" fmla="*/ 2147483647 h 30"/>
                <a:gd name="T2" fmla="*/ 2147483647 w 38"/>
                <a:gd name="T3" fmla="*/ 2147483647 h 30"/>
                <a:gd name="T4" fmla="*/ 2147483647 w 38"/>
                <a:gd name="T5" fmla="*/ 2147483647 h 30"/>
                <a:gd name="T6" fmla="*/ 2147483647 w 38"/>
                <a:gd name="T7" fmla="*/ 2147483647 h 30"/>
                <a:gd name="T8" fmla="*/ 2147483647 w 38"/>
                <a:gd name="T9" fmla="*/ 0 h 30"/>
                <a:gd name="T10" fmla="*/ 2147483647 w 38"/>
                <a:gd name="T11" fmla="*/ 0 h 30"/>
                <a:gd name="T12" fmla="*/ 2147483647 w 38"/>
                <a:gd name="T13" fmla="*/ 2147483647 h 30"/>
                <a:gd name="T14" fmla="*/ 2147483647 w 38"/>
                <a:gd name="T15" fmla="*/ 2147483647 h 30"/>
                <a:gd name="T16" fmla="*/ 2147483647 w 38"/>
                <a:gd name="T17" fmla="*/ 2147483647 h 30"/>
                <a:gd name="T18" fmla="*/ 2147483647 w 38"/>
                <a:gd name="T19" fmla="*/ 2147483647 h 30"/>
                <a:gd name="T20" fmla="*/ 2147483647 w 38"/>
                <a:gd name="T21" fmla="*/ 2147483647 h 30"/>
                <a:gd name="T22" fmla="*/ 2147483647 w 38"/>
                <a:gd name="T23" fmla="*/ 2147483647 h 30"/>
                <a:gd name="T24" fmla="*/ 2147483647 w 38"/>
                <a:gd name="T25" fmla="*/ 2147483647 h 30"/>
                <a:gd name="T26" fmla="*/ 2147483647 w 38"/>
                <a:gd name="T27" fmla="*/ 2147483647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7" name="Freeform 112"/>
            <p:cNvSpPr>
              <a:spLocks noChangeArrowheads="1"/>
            </p:cNvSpPr>
            <p:nvPr/>
          </p:nvSpPr>
          <p:spPr bwMode="auto">
            <a:xfrm>
              <a:off x="1843088" y="2259012"/>
              <a:ext cx="125413" cy="60325"/>
            </a:xfrm>
            <a:custGeom>
              <a:avLst/>
              <a:gdLst>
                <a:gd name="T0" fmla="*/ 2147483647 w 66"/>
                <a:gd name="T1" fmla="*/ 2147483647 h 31"/>
                <a:gd name="T2" fmla="*/ 2147483647 w 66"/>
                <a:gd name="T3" fmla="*/ 2147483647 h 31"/>
                <a:gd name="T4" fmla="*/ 2147483647 w 66"/>
                <a:gd name="T5" fmla="*/ 2147483647 h 31"/>
                <a:gd name="T6" fmla="*/ 2147483647 w 66"/>
                <a:gd name="T7" fmla="*/ 2147483647 h 31"/>
                <a:gd name="T8" fmla="*/ 2147483647 w 66"/>
                <a:gd name="T9" fmla="*/ 2147483647 h 31"/>
                <a:gd name="T10" fmla="*/ 2147483647 w 66"/>
                <a:gd name="T11" fmla="*/ 2147483647 h 31"/>
                <a:gd name="T12" fmla="*/ 0 w 66"/>
                <a:gd name="T13" fmla="*/ 2147483647 h 31"/>
                <a:gd name="T14" fmla="*/ 2147483647 w 66"/>
                <a:gd name="T15" fmla="*/ 2147483647 h 31"/>
                <a:gd name="T16" fmla="*/ 2147483647 w 66"/>
                <a:gd name="T17" fmla="*/ 2147483647 h 31"/>
                <a:gd name="T18" fmla="*/ 2147483647 w 66"/>
                <a:gd name="T19" fmla="*/ 2147483647 h 31"/>
                <a:gd name="T20" fmla="*/ 2147483647 w 66"/>
                <a:gd name="T21" fmla="*/ 2147483647 h 31"/>
                <a:gd name="T22" fmla="*/ 2147483647 w 66"/>
                <a:gd name="T23" fmla="*/ 2147483647 h 31"/>
                <a:gd name="T24" fmla="*/ 2147483647 w 66"/>
                <a:gd name="T25" fmla="*/ 2147483647 h 31"/>
                <a:gd name="T26" fmla="*/ 2147483647 w 66"/>
                <a:gd name="T27" fmla="*/ 2147483647 h 31"/>
                <a:gd name="T28" fmla="*/ 2147483647 w 66"/>
                <a:gd name="T29" fmla="*/ 2147483647 h 31"/>
                <a:gd name="T30" fmla="*/ 2147483647 w 66"/>
                <a:gd name="T31" fmla="*/ 2147483647 h 31"/>
                <a:gd name="T32" fmla="*/ 2147483647 w 66"/>
                <a:gd name="T33" fmla="*/ 2147483647 h 31"/>
                <a:gd name="T34" fmla="*/ 2147483647 w 66"/>
                <a:gd name="T35" fmla="*/ 2147483647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8" name="Freeform 113"/>
            <p:cNvSpPr>
              <a:spLocks noChangeArrowheads="1"/>
            </p:cNvSpPr>
            <p:nvPr/>
          </p:nvSpPr>
          <p:spPr bwMode="auto">
            <a:xfrm>
              <a:off x="1928813" y="2197100"/>
              <a:ext cx="257175" cy="366713"/>
            </a:xfrm>
            <a:custGeom>
              <a:avLst/>
              <a:gdLst>
                <a:gd name="T0" fmla="*/ 2147483647 w 135"/>
                <a:gd name="T1" fmla="*/ 2147483647 h 192"/>
                <a:gd name="T2" fmla="*/ 2147483647 w 135"/>
                <a:gd name="T3" fmla="*/ 2147483647 h 192"/>
                <a:gd name="T4" fmla="*/ 2147483647 w 135"/>
                <a:gd name="T5" fmla="*/ 2147483647 h 192"/>
                <a:gd name="T6" fmla="*/ 2147483647 w 135"/>
                <a:gd name="T7" fmla="*/ 2147483647 h 192"/>
                <a:gd name="T8" fmla="*/ 2147483647 w 135"/>
                <a:gd name="T9" fmla="*/ 2147483647 h 192"/>
                <a:gd name="T10" fmla="*/ 2147483647 w 135"/>
                <a:gd name="T11" fmla="*/ 2147483647 h 192"/>
                <a:gd name="T12" fmla="*/ 2147483647 w 135"/>
                <a:gd name="T13" fmla="*/ 2147483647 h 192"/>
                <a:gd name="T14" fmla="*/ 2147483647 w 135"/>
                <a:gd name="T15" fmla="*/ 2147483647 h 192"/>
                <a:gd name="T16" fmla="*/ 2147483647 w 135"/>
                <a:gd name="T17" fmla="*/ 2147483647 h 192"/>
                <a:gd name="T18" fmla="*/ 2147483647 w 135"/>
                <a:gd name="T19" fmla="*/ 2147483647 h 192"/>
                <a:gd name="T20" fmla="*/ 2147483647 w 135"/>
                <a:gd name="T21" fmla="*/ 2147483647 h 192"/>
                <a:gd name="T22" fmla="*/ 2147483647 w 135"/>
                <a:gd name="T23" fmla="*/ 2147483647 h 192"/>
                <a:gd name="T24" fmla="*/ 2147483647 w 135"/>
                <a:gd name="T25" fmla="*/ 2147483647 h 192"/>
                <a:gd name="T26" fmla="*/ 2147483647 w 135"/>
                <a:gd name="T27" fmla="*/ 2147483647 h 192"/>
                <a:gd name="T28" fmla="*/ 2147483647 w 135"/>
                <a:gd name="T29" fmla="*/ 2147483647 h 192"/>
                <a:gd name="T30" fmla="*/ 2147483647 w 135"/>
                <a:gd name="T31" fmla="*/ 2147483647 h 192"/>
                <a:gd name="T32" fmla="*/ 2147483647 w 135"/>
                <a:gd name="T33" fmla="*/ 2147483647 h 192"/>
                <a:gd name="T34" fmla="*/ 2147483647 w 135"/>
                <a:gd name="T35" fmla="*/ 2147483647 h 192"/>
                <a:gd name="T36" fmla="*/ 2147483647 w 135"/>
                <a:gd name="T37" fmla="*/ 2147483647 h 192"/>
                <a:gd name="T38" fmla="*/ 2147483647 w 135"/>
                <a:gd name="T39" fmla="*/ 2147483647 h 192"/>
                <a:gd name="T40" fmla="*/ 2147483647 w 135"/>
                <a:gd name="T41" fmla="*/ 2147483647 h 192"/>
                <a:gd name="T42" fmla="*/ 2147483647 w 135"/>
                <a:gd name="T43" fmla="*/ 2147483647 h 192"/>
                <a:gd name="T44" fmla="*/ 2147483647 w 135"/>
                <a:gd name="T45" fmla="*/ 2147483647 h 192"/>
                <a:gd name="T46" fmla="*/ 2147483647 w 135"/>
                <a:gd name="T47" fmla="*/ 2147483647 h 192"/>
                <a:gd name="T48" fmla="*/ 2147483647 w 135"/>
                <a:gd name="T49" fmla="*/ 2147483647 h 192"/>
                <a:gd name="T50" fmla="*/ 2147483647 w 135"/>
                <a:gd name="T51" fmla="*/ 2147483647 h 192"/>
                <a:gd name="T52" fmla="*/ 2147483647 w 135"/>
                <a:gd name="T53" fmla="*/ 2147483647 h 192"/>
                <a:gd name="T54" fmla="*/ 2147483647 w 135"/>
                <a:gd name="T55" fmla="*/ 2147483647 h 192"/>
                <a:gd name="T56" fmla="*/ 2147483647 w 135"/>
                <a:gd name="T57" fmla="*/ 2147483647 h 192"/>
                <a:gd name="T58" fmla="*/ 2147483647 w 135"/>
                <a:gd name="T59" fmla="*/ 2147483647 h 192"/>
                <a:gd name="T60" fmla="*/ 2147483647 w 135"/>
                <a:gd name="T61" fmla="*/ 2147483647 h 192"/>
                <a:gd name="T62" fmla="*/ 2147483647 w 135"/>
                <a:gd name="T63" fmla="*/ 2147483647 h 192"/>
                <a:gd name="T64" fmla="*/ 2147483647 w 135"/>
                <a:gd name="T65" fmla="*/ 2147483647 h 192"/>
                <a:gd name="T66" fmla="*/ 2147483647 w 135"/>
                <a:gd name="T67" fmla="*/ 2147483647 h 192"/>
                <a:gd name="T68" fmla="*/ 2147483647 w 135"/>
                <a:gd name="T69" fmla="*/ 2147483647 h 192"/>
                <a:gd name="T70" fmla="*/ 2147483647 w 135"/>
                <a:gd name="T71" fmla="*/ 2147483647 h 192"/>
                <a:gd name="T72" fmla="*/ 2147483647 w 135"/>
                <a:gd name="T73" fmla="*/ 2147483647 h 192"/>
                <a:gd name="T74" fmla="*/ 2147483647 w 135"/>
                <a:gd name="T75" fmla="*/ 2147483647 h 192"/>
                <a:gd name="T76" fmla="*/ 2147483647 w 135"/>
                <a:gd name="T77" fmla="*/ 2147483647 h 192"/>
                <a:gd name="T78" fmla="*/ 2147483647 w 135"/>
                <a:gd name="T79" fmla="*/ 2147483647 h 192"/>
                <a:gd name="T80" fmla="*/ 2147483647 w 135"/>
                <a:gd name="T81" fmla="*/ 2147483647 h 192"/>
                <a:gd name="T82" fmla="*/ 2147483647 w 135"/>
                <a:gd name="T83" fmla="*/ 2147483647 h 192"/>
                <a:gd name="T84" fmla="*/ 2147483647 w 135"/>
                <a:gd name="T85" fmla="*/ 2147483647 h 192"/>
                <a:gd name="T86" fmla="*/ 2147483647 w 135"/>
                <a:gd name="T87" fmla="*/ 2147483647 h 192"/>
                <a:gd name="T88" fmla="*/ 2147483647 w 135"/>
                <a:gd name="T89" fmla="*/ 2147483647 h 192"/>
                <a:gd name="T90" fmla="*/ 2147483647 w 135"/>
                <a:gd name="T91" fmla="*/ 2147483647 h 192"/>
                <a:gd name="T92" fmla="*/ 2147483647 w 135"/>
                <a:gd name="T93" fmla="*/ 2147483647 h 192"/>
                <a:gd name="T94" fmla="*/ 2147483647 w 135"/>
                <a:gd name="T95" fmla="*/ 2147483647 h 192"/>
                <a:gd name="T96" fmla="*/ 2147483647 w 135"/>
                <a:gd name="T97" fmla="*/ 2147483647 h 192"/>
                <a:gd name="T98" fmla="*/ 2147483647 w 135"/>
                <a:gd name="T99" fmla="*/ 2147483647 h 192"/>
                <a:gd name="T100" fmla="*/ 2147483647 w 135"/>
                <a:gd name="T101" fmla="*/ 2147483647 h 192"/>
                <a:gd name="T102" fmla="*/ 2147483647 w 135"/>
                <a:gd name="T103" fmla="*/ 2147483647 h 192"/>
                <a:gd name="T104" fmla="*/ 2147483647 w 135"/>
                <a:gd name="T105" fmla="*/ 2147483647 h 192"/>
                <a:gd name="T106" fmla="*/ 2147483647 w 135"/>
                <a:gd name="T107" fmla="*/ 2147483647 h 192"/>
                <a:gd name="T108" fmla="*/ 2147483647 w 135"/>
                <a:gd name="T109" fmla="*/ 2147483647 h 192"/>
                <a:gd name="T110" fmla="*/ 2147483647 w 135"/>
                <a:gd name="T111" fmla="*/ 2147483647 h 192"/>
                <a:gd name="T112" fmla="*/ 0 w 135"/>
                <a:gd name="T113" fmla="*/ 2147483647 h 192"/>
                <a:gd name="T114" fmla="*/ 2147483647 w 135"/>
                <a:gd name="T115" fmla="*/ 2147483647 h 192"/>
                <a:gd name="T116" fmla="*/ 2147483647 w 135"/>
                <a:gd name="T117" fmla="*/ 2147483647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69" name="Freeform 114"/>
            <p:cNvSpPr>
              <a:spLocks noChangeArrowheads="1"/>
            </p:cNvSpPr>
            <p:nvPr/>
          </p:nvSpPr>
          <p:spPr bwMode="auto">
            <a:xfrm>
              <a:off x="2130425" y="2684462"/>
              <a:ext cx="266700" cy="300038"/>
            </a:xfrm>
            <a:custGeom>
              <a:avLst/>
              <a:gdLst>
                <a:gd name="T0" fmla="*/ 2147483647 w 139"/>
                <a:gd name="T1" fmla="*/ 2147483647 h 157"/>
                <a:gd name="T2" fmla="*/ 2147483647 w 139"/>
                <a:gd name="T3" fmla="*/ 2147483647 h 157"/>
                <a:gd name="T4" fmla="*/ 2147483647 w 139"/>
                <a:gd name="T5" fmla="*/ 2147483647 h 157"/>
                <a:gd name="T6" fmla="*/ 2147483647 w 139"/>
                <a:gd name="T7" fmla="*/ 2147483647 h 157"/>
                <a:gd name="T8" fmla="*/ 2147483647 w 139"/>
                <a:gd name="T9" fmla="*/ 2147483647 h 157"/>
                <a:gd name="T10" fmla="*/ 2147483647 w 139"/>
                <a:gd name="T11" fmla="*/ 2147483647 h 157"/>
                <a:gd name="T12" fmla="*/ 2147483647 w 139"/>
                <a:gd name="T13" fmla="*/ 2147483647 h 157"/>
                <a:gd name="T14" fmla="*/ 2147483647 w 139"/>
                <a:gd name="T15" fmla="*/ 2147483647 h 157"/>
                <a:gd name="T16" fmla="*/ 2147483647 w 139"/>
                <a:gd name="T17" fmla="*/ 2147483647 h 157"/>
                <a:gd name="T18" fmla="*/ 2147483647 w 139"/>
                <a:gd name="T19" fmla="*/ 2147483647 h 157"/>
                <a:gd name="T20" fmla="*/ 2147483647 w 139"/>
                <a:gd name="T21" fmla="*/ 2147483647 h 157"/>
                <a:gd name="T22" fmla="*/ 2147483647 w 139"/>
                <a:gd name="T23" fmla="*/ 2147483647 h 157"/>
                <a:gd name="T24" fmla="*/ 2147483647 w 139"/>
                <a:gd name="T25" fmla="*/ 2147483647 h 157"/>
                <a:gd name="T26" fmla="*/ 2147483647 w 139"/>
                <a:gd name="T27" fmla="*/ 2147483647 h 157"/>
                <a:gd name="T28" fmla="*/ 2147483647 w 139"/>
                <a:gd name="T29" fmla="*/ 2147483647 h 157"/>
                <a:gd name="T30" fmla="*/ 2147483647 w 139"/>
                <a:gd name="T31" fmla="*/ 2147483647 h 157"/>
                <a:gd name="T32" fmla="*/ 2147483647 w 139"/>
                <a:gd name="T33" fmla="*/ 2147483647 h 157"/>
                <a:gd name="T34" fmla="*/ 2147483647 w 139"/>
                <a:gd name="T35" fmla="*/ 2147483647 h 157"/>
                <a:gd name="T36" fmla="*/ 2147483647 w 139"/>
                <a:gd name="T37" fmla="*/ 2147483647 h 157"/>
                <a:gd name="T38" fmla="*/ 2147483647 w 139"/>
                <a:gd name="T39" fmla="*/ 2147483647 h 157"/>
                <a:gd name="T40" fmla="*/ 2147483647 w 139"/>
                <a:gd name="T41" fmla="*/ 2147483647 h 157"/>
                <a:gd name="T42" fmla="*/ 2147483647 w 139"/>
                <a:gd name="T43" fmla="*/ 2147483647 h 157"/>
                <a:gd name="T44" fmla="*/ 2147483647 w 139"/>
                <a:gd name="T45" fmla="*/ 2147483647 h 157"/>
                <a:gd name="T46" fmla="*/ 2147483647 w 139"/>
                <a:gd name="T47" fmla="*/ 2147483647 h 157"/>
                <a:gd name="T48" fmla="*/ 2147483647 w 139"/>
                <a:gd name="T49" fmla="*/ 2147483647 h 157"/>
                <a:gd name="T50" fmla="*/ 2147483647 w 139"/>
                <a:gd name="T51" fmla="*/ 2147483647 h 157"/>
                <a:gd name="T52" fmla="*/ 2147483647 w 139"/>
                <a:gd name="T53" fmla="*/ 2147483647 h 157"/>
                <a:gd name="T54" fmla="*/ 2147483647 w 139"/>
                <a:gd name="T55" fmla="*/ 2147483647 h 157"/>
                <a:gd name="T56" fmla="*/ 2147483647 w 139"/>
                <a:gd name="T57" fmla="*/ 2147483647 h 157"/>
                <a:gd name="T58" fmla="*/ 2147483647 w 139"/>
                <a:gd name="T59" fmla="*/ 2147483647 h 157"/>
                <a:gd name="T60" fmla="*/ 2147483647 w 139"/>
                <a:gd name="T61" fmla="*/ 2147483647 h 157"/>
                <a:gd name="T62" fmla="*/ 2147483647 w 139"/>
                <a:gd name="T63" fmla="*/ 2147483647 h 157"/>
                <a:gd name="T64" fmla="*/ 2147483647 w 139"/>
                <a:gd name="T65" fmla="*/ 2147483647 h 157"/>
                <a:gd name="T66" fmla="*/ 2147483647 w 139"/>
                <a:gd name="T67" fmla="*/ 2147483647 h 157"/>
                <a:gd name="T68" fmla="*/ 2147483647 w 139"/>
                <a:gd name="T69" fmla="*/ 2147483647 h 157"/>
                <a:gd name="T70" fmla="*/ 2147483647 w 139"/>
                <a:gd name="T71" fmla="*/ 2147483647 h 157"/>
                <a:gd name="T72" fmla="*/ 2147483647 w 139"/>
                <a:gd name="T73" fmla="*/ 2147483647 h 157"/>
                <a:gd name="T74" fmla="*/ 2147483647 w 139"/>
                <a:gd name="T75" fmla="*/ 2147483647 h 157"/>
                <a:gd name="T76" fmla="*/ 2147483647 w 139"/>
                <a:gd name="T77" fmla="*/ 2147483647 h 157"/>
                <a:gd name="T78" fmla="*/ 2147483647 w 139"/>
                <a:gd name="T79" fmla="*/ 2147483647 h 157"/>
                <a:gd name="T80" fmla="*/ 2147483647 w 139"/>
                <a:gd name="T81" fmla="*/ 2147483647 h 157"/>
                <a:gd name="T82" fmla="*/ 2147483647 w 139"/>
                <a:gd name="T83" fmla="*/ 2147483647 h 157"/>
                <a:gd name="T84" fmla="*/ 2147483647 w 139"/>
                <a:gd name="T85" fmla="*/ 2147483647 h 157"/>
                <a:gd name="T86" fmla="*/ 2147483647 w 139"/>
                <a:gd name="T87" fmla="*/ 2147483647 h 157"/>
                <a:gd name="T88" fmla="*/ 2147483647 w 139"/>
                <a:gd name="T89" fmla="*/ 214748364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0" name="Freeform 115"/>
            <p:cNvSpPr>
              <a:spLocks noChangeArrowheads="1"/>
            </p:cNvSpPr>
            <p:nvPr/>
          </p:nvSpPr>
          <p:spPr bwMode="auto">
            <a:xfrm>
              <a:off x="1874838" y="2473325"/>
              <a:ext cx="279400" cy="404813"/>
            </a:xfrm>
            <a:custGeom>
              <a:avLst/>
              <a:gdLst>
                <a:gd name="T0" fmla="*/ 2147483647 w 146"/>
                <a:gd name="T1" fmla="*/ 2147483647 h 212"/>
                <a:gd name="T2" fmla="*/ 2147483647 w 146"/>
                <a:gd name="T3" fmla="*/ 2147483647 h 212"/>
                <a:gd name="T4" fmla="*/ 2147483647 w 146"/>
                <a:gd name="T5" fmla="*/ 2147483647 h 212"/>
                <a:gd name="T6" fmla="*/ 2147483647 w 146"/>
                <a:gd name="T7" fmla="*/ 2147483647 h 212"/>
                <a:gd name="T8" fmla="*/ 2147483647 w 146"/>
                <a:gd name="T9" fmla="*/ 2147483647 h 212"/>
                <a:gd name="T10" fmla="*/ 2147483647 w 146"/>
                <a:gd name="T11" fmla="*/ 2147483647 h 212"/>
                <a:gd name="T12" fmla="*/ 2147483647 w 146"/>
                <a:gd name="T13" fmla="*/ 2147483647 h 212"/>
                <a:gd name="T14" fmla="*/ 2147483647 w 146"/>
                <a:gd name="T15" fmla="*/ 2147483647 h 212"/>
                <a:gd name="T16" fmla="*/ 2147483647 w 146"/>
                <a:gd name="T17" fmla="*/ 2147483647 h 212"/>
                <a:gd name="T18" fmla="*/ 2147483647 w 146"/>
                <a:gd name="T19" fmla="*/ 2147483647 h 212"/>
                <a:gd name="T20" fmla="*/ 2147483647 w 146"/>
                <a:gd name="T21" fmla="*/ 2147483647 h 212"/>
                <a:gd name="T22" fmla="*/ 2147483647 w 146"/>
                <a:gd name="T23" fmla="*/ 2147483647 h 212"/>
                <a:gd name="T24" fmla="*/ 2147483647 w 146"/>
                <a:gd name="T25" fmla="*/ 2147483647 h 212"/>
                <a:gd name="T26" fmla="*/ 2147483647 w 146"/>
                <a:gd name="T27" fmla="*/ 2147483647 h 212"/>
                <a:gd name="T28" fmla="*/ 2147483647 w 146"/>
                <a:gd name="T29" fmla="*/ 2147483647 h 212"/>
                <a:gd name="T30" fmla="*/ 2147483647 w 146"/>
                <a:gd name="T31" fmla="*/ 2147483647 h 212"/>
                <a:gd name="T32" fmla="*/ 2147483647 w 146"/>
                <a:gd name="T33" fmla="*/ 2147483647 h 212"/>
                <a:gd name="T34" fmla="*/ 2147483647 w 146"/>
                <a:gd name="T35" fmla="*/ 2147483647 h 212"/>
                <a:gd name="T36" fmla="*/ 2147483647 w 146"/>
                <a:gd name="T37" fmla="*/ 2147483647 h 212"/>
                <a:gd name="T38" fmla="*/ 2147483647 w 146"/>
                <a:gd name="T39" fmla="*/ 2147483647 h 212"/>
                <a:gd name="T40" fmla="*/ 2147483647 w 146"/>
                <a:gd name="T41" fmla="*/ 2147483647 h 212"/>
                <a:gd name="T42" fmla="*/ 2147483647 w 146"/>
                <a:gd name="T43" fmla="*/ 2147483647 h 212"/>
                <a:gd name="T44" fmla="*/ 2147483647 w 146"/>
                <a:gd name="T45" fmla="*/ 2147483647 h 212"/>
                <a:gd name="T46" fmla="*/ 2147483647 w 146"/>
                <a:gd name="T47" fmla="*/ 2147483647 h 212"/>
                <a:gd name="T48" fmla="*/ 2147483647 w 146"/>
                <a:gd name="T49" fmla="*/ 2147483647 h 212"/>
                <a:gd name="T50" fmla="*/ 2147483647 w 146"/>
                <a:gd name="T51" fmla="*/ 2147483647 h 212"/>
                <a:gd name="T52" fmla="*/ 2147483647 w 146"/>
                <a:gd name="T53" fmla="*/ 2147483647 h 212"/>
                <a:gd name="T54" fmla="*/ 2147483647 w 146"/>
                <a:gd name="T55" fmla="*/ 2147483647 h 212"/>
                <a:gd name="T56" fmla="*/ 2147483647 w 146"/>
                <a:gd name="T57" fmla="*/ 2147483647 h 212"/>
                <a:gd name="T58" fmla="*/ 2147483647 w 146"/>
                <a:gd name="T59" fmla="*/ 2147483647 h 212"/>
                <a:gd name="T60" fmla="*/ 2147483647 w 146"/>
                <a:gd name="T61" fmla="*/ 2147483647 h 212"/>
                <a:gd name="T62" fmla="*/ 2147483647 w 146"/>
                <a:gd name="T63" fmla="*/ 2147483647 h 212"/>
                <a:gd name="T64" fmla="*/ 2147483647 w 146"/>
                <a:gd name="T65" fmla="*/ 2147483647 h 212"/>
                <a:gd name="T66" fmla="*/ 2147483647 w 146"/>
                <a:gd name="T67" fmla="*/ 2147483647 h 212"/>
                <a:gd name="T68" fmla="*/ 2147483647 w 146"/>
                <a:gd name="T69" fmla="*/ 2147483647 h 212"/>
                <a:gd name="T70" fmla="*/ 2147483647 w 146"/>
                <a:gd name="T71" fmla="*/ 2147483647 h 212"/>
                <a:gd name="T72" fmla="*/ 2147483647 w 146"/>
                <a:gd name="T73" fmla="*/ 2147483647 h 212"/>
                <a:gd name="T74" fmla="*/ 2147483647 w 146"/>
                <a:gd name="T75" fmla="*/ 2147483647 h 212"/>
                <a:gd name="T76" fmla="*/ 2147483647 w 146"/>
                <a:gd name="T77" fmla="*/ 2147483647 h 212"/>
                <a:gd name="T78" fmla="*/ 2147483647 w 146"/>
                <a:gd name="T79" fmla="*/ 2147483647 h 212"/>
                <a:gd name="T80" fmla="*/ 2147483647 w 146"/>
                <a:gd name="T81" fmla="*/ 2147483647 h 212"/>
                <a:gd name="T82" fmla="*/ 2147483647 w 146"/>
                <a:gd name="T83" fmla="*/ 2147483647 h 212"/>
                <a:gd name="T84" fmla="*/ 2147483647 w 146"/>
                <a:gd name="T85" fmla="*/ 2147483647 h 212"/>
                <a:gd name="T86" fmla="*/ 2147483647 w 146"/>
                <a:gd name="T87" fmla="*/ 2147483647 h 212"/>
                <a:gd name="T88" fmla="*/ 2147483647 w 146"/>
                <a:gd name="T89" fmla="*/ 2147483647 h 212"/>
                <a:gd name="T90" fmla="*/ 2147483647 w 146"/>
                <a:gd name="T91" fmla="*/ 2147483647 h 212"/>
                <a:gd name="T92" fmla="*/ 2147483647 w 146"/>
                <a:gd name="T93" fmla="*/ 2147483647 h 212"/>
                <a:gd name="T94" fmla="*/ 2147483647 w 146"/>
                <a:gd name="T95" fmla="*/ 2147483647 h 212"/>
                <a:gd name="T96" fmla="*/ 2147483647 w 146"/>
                <a:gd name="T97" fmla="*/ 2147483647 h 212"/>
                <a:gd name="T98" fmla="*/ 2147483647 w 146"/>
                <a:gd name="T99" fmla="*/ 2147483647 h 212"/>
                <a:gd name="T100" fmla="*/ 2147483647 w 146"/>
                <a:gd name="T101" fmla="*/ 2147483647 h 212"/>
                <a:gd name="T102" fmla="*/ 2147483647 w 146"/>
                <a:gd name="T103" fmla="*/ 2147483647 h 212"/>
                <a:gd name="T104" fmla="*/ 2147483647 w 146"/>
                <a:gd name="T105" fmla="*/ 2147483647 h 212"/>
                <a:gd name="T106" fmla="*/ 2147483647 w 146"/>
                <a:gd name="T107" fmla="*/ 2147483647 h 212"/>
                <a:gd name="T108" fmla="*/ 2147483647 w 146"/>
                <a:gd name="T109" fmla="*/ 2147483647 h 212"/>
                <a:gd name="T110" fmla="*/ 2147483647 w 146"/>
                <a:gd name="T111" fmla="*/ 2147483647 h 212"/>
                <a:gd name="T112" fmla="*/ 2147483647 w 146"/>
                <a:gd name="T113" fmla="*/ 2147483647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1" name="Freeform 116"/>
            <p:cNvSpPr>
              <a:spLocks noChangeArrowheads="1"/>
            </p:cNvSpPr>
            <p:nvPr/>
          </p:nvSpPr>
          <p:spPr bwMode="auto">
            <a:xfrm>
              <a:off x="2049463" y="2208212"/>
              <a:ext cx="296863" cy="250825"/>
            </a:xfrm>
            <a:custGeom>
              <a:avLst/>
              <a:gdLst>
                <a:gd name="T0" fmla="*/ 2147483647 w 156"/>
                <a:gd name="T1" fmla="*/ 2147483647 h 131"/>
                <a:gd name="T2" fmla="*/ 2147483647 w 156"/>
                <a:gd name="T3" fmla="*/ 2147483647 h 131"/>
                <a:gd name="T4" fmla="*/ 2147483647 w 156"/>
                <a:gd name="T5" fmla="*/ 2147483647 h 131"/>
                <a:gd name="T6" fmla="*/ 2147483647 w 156"/>
                <a:gd name="T7" fmla="*/ 2147483647 h 131"/>
                <a:gd name="T8" fmla="*/ 2147483647 w 156"/>
                <a:gd name="T9" fmla="*/ 2147483647 h 131"/>
                <a:gd name="T10" fmla="*/ 2147483647 w 156"/>
                <a:gd name="T11" fmla="*/ 2147483647 h 131"/>
                <a:gd name="T12" fmla="*/ 2147483647 w 156"/>
                <a:gd name="T13" fmla="*/ 2147483647 h 131"/>
                <a:gd name="T14" fmla="*/ 2147483647 w 156"/>
                <a:gd name="T15" fmla="*/ 2147483647 h 131"/>
                <a:gd name="T16" fmla="*/ 2147483647 w 156"/>
                <a:gd name="T17" fmla="*/ 2147483647 h 131"/>
                <a:gd name="T18" fmla="*/ 2147483647 w 156"/>
                <a:gd name="T19" fmla="*/ 2147483647 h 131"/>
                <a:gd name="T20" fmla="*/ 2147483647 w 156"/>
                <a:gd name="T21" fmla="*/ 2147483647 h 131"/>
                <a:gd name="T22" fmla="*/ 2147483647 w 156"/>
                <a:gd name="T23" fmla="*/ 2147483647 h 131"/>
                <a:gd name="T24" fmla="*/ 2147483647 w 156"/>
                <a:gd name="T25" fmla="*/ 2147483647 h 131"/>
                <a:gd name="T26" fmla="*/ 2147483647 w 156"/>
                <a:gd name="T27" fmla="*/ 2147483647 h 131"/>
                <a:gd name="T28" fmla="*/ 2147483647 w 156"/>
                <a:gd name="T29" fmla="*/ 2147483647 h 131"/>
                <a:gd name="T30" fmla="*/ 2147483647 w 156"/>
                <a:gd name="T31" fmla="*/ 2147483647 h 131"/>
                <a:gd name="T32" fmla="*/ 2147483647 w 156"/>
                <a:gd name="T33" fmla="*/ 2147483647 h 131"/>
                <a:gd name="T34" fmla="*/ 2147483647 w 156"/>
                <a:gd name="T35" fmla="*/ 2147483647 h 131"/>
                <a:gd name="T36" fmla="*/ 2147483647 w 156"/>
                <a:gd name="T37" fmla="*/ 2147483647 h 131"/>
                <a:gd name="T38" fmla="*/ 2147483647 w 156"/>
                <a:gd name="T39" fmla="*/ 2147483647 h 131"/>
                <a:gd name="T40" fmla="*/ 2147483647 w 156"/>
                <a:gd name="T41" fmla="*/ 2147483647 h 131"/>
                <a:gd name="T42" fmla="*/ 2147483647 w 156"/>
                <a:gd name="T43" fmla="*/ 2147483647 h 131"/>
                <a:gd name="T44" fmla="*/ 2147483647 w 156"/>
                <a:gd name="T45" fmla="*/ 2147483647 h 131"/>
                <a:gd name="T46" fmla="*/ 2147483647 w 156"/>
                <a:gd name="T47" fmla="*/ 2147483647 h 131"/>
                <a:gd name="T48" fmla="*/ 2147483647 w 156"/>
                <a:gd name="T49" fmla="*/ 2147483647 h 131"/>
                <a:gd name="T50" fmla="*/ 2147483647 w 156"/>
                <a:gd name="T51" fmla="*/ 2147483647 h 131"/>
                <a:gd name="T52" fmla="*/ 2147483647 w 156"/>
                <a:gd name="T53" fmla="*/ 2147483647 h 131"/>
                <a:gd name="T54" fmla="*/ 2147483647 w 156"/>
                <a:gd name="T55" fmla="*/ 2147483647 h 131"/>
                <a:gd name="T56" fmla="*/ 2147483647 w 156"/>
                <a:gd name="T57" fmla="*/ 2147483647 h 131"/>
                <a:gd name="T58" fmla="*/ 2147483647 w 156"/>
                <a:gd name="T59" fmla="*/ 2147483647 h 131"/>
                <a:gd name="T60" fmla="*/ 2147483647 w 156"/>
                <a:gd name="T61" fmla="*/ 2147483647 h 131"/>
                <a:gd name="T62" fmla="*/ 2147483647 w 156"/>
                <a:gd name="T63" fmla="*/ 2147483647 h 131"/>
                <a:gd name="T64" fmla="*/ 2147483647 w 156"/>
                <a:gd name="T65" fmla="*/ 2147483647 h 131"/>
                <a:gd name="T66" fmla="*/ 2147483647 w 156"/>
                <a:gd name="T67" fmla="*/ 2147483647 h 131"/>
                <a:gd name="T68" fmla="*/ 2147483647 w 156"/>
                <a:gd name="T69" fmla="*/ 2147483647 h 131"/>
                <a:gd name="T70" fmla="*/ 2147483647 w 156"/>
                <a:gd name="T71" fmla="*/ 2147483647 h 131"/>
                <a:gd name="T72" fmla="*/ 2147483647 w 156"/>
                <a:gd name="T73" fmla="*/ 2147483647 h 131"/>
                <a:gd name="T74" fmla="*/ 2147483647 w 156"/>
                <a:gd name="T75" fmla="*/ 2147483647 h 131"/>
                <a:gd name="T76" fmla="*/ 2147483647 w 156"/>
                <a:gd name="T77" fmla="*/ 2147483647 h 131"/>
                <a:gd name="T78" fmla="*/ 2147483647 w 156"/>
                <a:gd name="T79" fmla="*/ 2147483647 h 131"/>
                <a:gd name="T80" fmla="*/ 2147483647 w 156"/>
                <a:gd name="T81" fmla="*/ 2147483647 h 131"/>
                <a:gd name="T82" fmla="*/ 2147483647 w 156"/>
                <a:gd name="T83" fmla="*/ 2147483647 h 131"/>
                <a:gd name="T84" fmla="*/ 2147483647 w 156"/>
                <a:gd name="T85" fmla="*/ 2147483647 h 131"/>
                <a:gd name="T86" fmla="*/ 2147483647 w 156"/>
                <a:gd name="T87" fmla="*/ 2147483647 h 131"/>
                <a:gd name="T88" fmla="*/ 2147483647 w 156"/>
                <a:gd name="T89" fmla="*/ 2147483647 h 131"/>
                <a:gd name="T90" fmla="*/ 2147483647 w 156"/>
                <a:gd name="T91" fmla="*/ 2147483647 h 131"/>
                <a:gd name="T92" fmla="*/ 2147483647 w 156"/>
                <a:gd name="T93" fmla="*/ 0 h 131"/>
                <a:gd name="T94" fmla="*/ 2147483647 w 156"/>
                <a:gd name="T95" fmla="*/ 2147483647 h 131"/>
                <a:gd name="T96" fmla="*/ 2147483647 w 156"/>
                <a:gd name="T97" fmla="*/ 2147483647 h 131"/>
                <a:gd name="T98" fmla="*/ 2147483647 w 156"/>
                <a:gd name="T99" fmla="*/ 2147483647 h 131"/>
                <a:gd name="T100" fmla="*/ 2147483647 w 156"/>
                <a:gd name="T101" fmla="*/ 2147483647 h 131"/>
                <a:gd name="T102" fmla="*/ 2147483647 w 156"/>
                <a:gd name="T103" fmla="*/ 2147483647 h 131"/>
                <a:gd name="T104" fmla="*/ 2147483647 w 156"/>
                <a:gd name="T105" fmla="*/ 2147483647 h 131"/>
                <a:gd name="T106" fmla="*/ 2147483647 w 156"/>
                <a:gd name="T107" fmla="*/ 2147483647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2" name="Freeform 117"/>
            <p:cNvSpPr>
              <a:spLocks noChangeArrowheads="1"/>
            </p:cNvSpPr>
            <p:nvPr/>
          </p:nvSpPr>
          <p:spPr bwMode="auto">
            <a:xfrm>
              <a:off x="2382838" y="2336800"/>
              <a:ext cx="92075" cy="96838"/>
            </a:xfrm>
            <a:custGeom>
              <a:avLst/>
              <a:gdLst>
                <a:gd name="T0" fmla="*/ 2147483647 w 48"/>
                <a:gd name="T1" fmla="*/ 2147483647 h 51"/>
                <a:gd name="T2" fmla="*/ 2147483647 w 48"/>
                <a:gd name="T3" fmla="*/ 2147483647 h 51"/>
                <a:gd name="T4" fmla="*/ 2147483647 w 48"/>
                <a:gd name="T5" fmla="*/ 2147483647 h 51"/>
                <a:gd name="T6" fmla="*/ 2147483647 w 48"/>
                <a:gd name="T7" fmla="*/ 2147483647 h 51"/>
                <a:gd name="T8" fmla="*/ 2147483647 w 48"/>
                <a:gd name="T9" fmla="*/ 2147483647 h 51"/>
                <a:gd name="T10" fmla="*/ 2147483647 w 48"/>
                <a:gd name="T11" fmla="*/ 2147483647 h 51"/>
                <a:gd name="T12" fmla="*/ 2147483647 w 48"/>
                <a:gd name="T13" fmla="*/ 2147483647 h 51"/>
                <a:gd name="T14" fmla="*/ 2147483647 w 48"/>
                <a:gd name="T15" fmla="*/ 2147483647 h 51"/>
                <a:gd name="T16" fmla="*/ 2147483647 w 48"/>
                <a:gd name="T17" fmla="*/ 2147483647 h 51"/>
                <a:gd name="T18" fmla="*/ 2147483647 w 48"/>
                <a:gd name="T19" fmla="*/ 2147483647 h 51"/>
                <a:gd name="T20" fmla="*/ 2147483647 w 48"/>
                <a:gd name="T21" fmla="*/ 2147483647 h 51"/>
                <a:gd name="T22" fmla="*/ 2147483647 w 48"/>
                <a:gd name="T23" fmla="*/ 2147483647 h 51"/>
                <a:gd name="T24" fmla="*/ 2147483647 w 48"/>
                <a:gd name="T25" fmla="*/ 2147483647 h 51"/>
                <a:gd name="T26" fmla="*/ 2147483647 w 48"/>
                <a:gd name="T27" fmla="*/ 2147483647 h 51"/>
                <a:gd name="T28" fmla="*/ 2147483647 w 48"/>
                <a:gd name="T29" fmla="*/ 2147483647 h 51"/>
                <a:gd name="T30" fmla="*/ 2147483647 w 48"/>
                <a:gd name="T31" fmla="*/ 2147483647 h 51"/>
                <a:gd name="T32" fmla="*/ 2147483647 w 48"/>
                <a:gd name="T33" fmla="*/ 2147483647 h 51"/>
                <a:gd name="T34" fmla="*/ 2147483647 w 48"/>
                <a:gd name="T35" fmla="*/ 214748364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3" name="Freeform 118"/>
            <p:cNvSpPr>
              <a:spLocks noChangeArrowheads="1"/>
            </p:cNvSpPr>
            <p:nvPr/>
          </p:nvSpPr>
          <p:spPr bwMode="auto">
            <a:xfrm>
              <a:off x="2311400" y="2287587"/>
              <a:ext cx="106363" cy="158750"/>
            </a:xfrm>
            <a:custGeom>
              <a:avLst/>
              <a:gdLst>
                <a:gd name="T0" fmla="*/ 2147483647 w 56"/>
                <a:gd name="T1" fmla="*/ 2147483647 h 83"/>
                <a:gd name="T2" fmla="*/ 2147483647 w 56"/>
                <a:gd name="T3" fmla="*/ 2147483647 h 83"/>
                <a:gd name="T4" fmla="*/ 2147483647 w 56"/>
                <a:gd name="T5" fmla="*/ 2147483647 h 83"/>
                <a:gd name="T6" fmla="*/ 2147483647 w 56"/>
                <a:gd name="T7" fmla="*/ 2147483647 h 83"/>
                <a:gd name="T8" fmla="*/ 2147483647 w 56"/>
                <a:gd name="T9" fmla="*/ 2147483647 h 83"/>
                <a:gd name="T10" fmla="*/ 2147483647 w 56"/>
                <a:gd name="T11" fmla="*/ 2147483647 h 83"/>
                <a:gd name="T12" fmla="*/ 2147483647 w 56"/>
                <a:gd name="T13" fmla="*/ 2147483647 h 83"/>
                <a:gd name="T14" fmla="*/ 2147483647 w 56"/>
                <a:gd name="T15" fmla="*/ 2147483647 h 83"/>
                <a:gd name="T16" fmla="*/ 2147483647 w 56"/>
                <a:gd name="T17" fmla="*/ 2147483647 h 83"/>
                <a:gd name="T18" fmla="*/ 2147483647 w 56"/>
                <a:gd name="T19" fmla="*/ 2147483647 h 83"/>
                <a:gd name="T20" fmla="*/ 2147483647 w 56"/>
                <a:gd name="T21" fmla="*/ 2147483647 h 83"/>
                <a:gd name="T22" fmla="*/ 2147483647 w 56"/>
                <a:gd name="T23" fmla="*/ 2147483647 h 83"/>
                <a:gd name="T24" fmla="*/ 2147483647 w 56"/>
                <a:gd name="T25" fmla="*/ 2147483647 h 83"/>
                <a:gd name="T26" fmla="*/ 2147483647 w 56"/>
                <a:gd name="T27" fmla="*/ 2147483647 h 83"/>
                <a:gd name="T28" fmla="*/ 2147483647 w 56"/>
                <a:gd name="T29" fmla="*/ 2147483647 h 83"/>
                <a:gd name="T30" fmla="*/ 2147483647 w 56"/>
                <a:gd name="T31" fmla="*/ 2147483647 h 83"/>
                <a:gd name="T32" fmla="*/ 2147483647 w 56"/>
                <a:gd name="T33" fmla="*/ 2147483647 h 83"/>
                <a:gd name="T34" fmla="*/ 2147483647 w 56"/>
                <a:gd name="T35" fmla="*/ 2147483647 h 83"/>
                <a:gd name="T36" fmla="*/ 2147483647 w 56"/>
                <a:gd name="T37" fmla="*/ 2147483647 h 83"/>
                <a:gd name="T38" fmla="*/ 2147483647 w 56"/>
                <a:gd name="T39" fmla="*/ 2147483647 h 83"/>
                <a:gd name="T40" fmla="*/ 2147483647 w 56"/>
                <a:gd name="T41" fmla="*/ 2147483647 h 83"/>
                <a:gd name="T42" fmla="*/ 2147483647 w 56"/>
                <a:gd name="T43" fmla="*/ 2147483647 h 83"/>
                <a:gd name="T44" fmla="*/ 2147483647 w 56"/>
                <a:gd name="T45" fmla="*/ 0 h 83"/>
                <a:gd name="T46" fmla="*/ 2147483647 w 56"/>
                <a:gd name="T47" fmla="*/ 2147483647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4" name="Freeform 119"/>
            <p:cNvSpPr>
              <a:spLocks noChangeArrowheads="1"/>
            </p:cNvSpPr>
            <p:nvPr/>
          </p:nvSpPr>
          <p:spPr bwMode="auto">
            <a:xfrm>
              <a:off x="2463800" y="2346325"/>
              <a:ext cx="66675" cy="84138"/>
            </a:xfrm>
            <a:custGeom>
              <a:avLst/>
              <a:gdLst>
                <a:gd name="T0" fmla="*/ 2147483647 w 35"/>
                <a:gd name="T1" fmla="*/ 2147483647 h 44"/>
                <a:gd name="T2" fmla="*/ 2147483647 w 35"/>
                <a:gd name="T3" fmla="*/ 2147483647 h 44"/>
                <a:gd name="T4" fmla="*/ 0 w 35"/>
                <a:gd name="T5" fmla="*/ 2147483647 h 44"/>
                <a:gd name="T6" fmla="*/ 2147483647 w 35"/>
                <a:gd name="T7" fmla="*/ 2147483647 h 44"/>
                <a:gd name="T8" fmla="*/ 2147483647 w 35"/>
                <a:gd name="T9" fmla="*/ 2147483647 h 44"/>
                <a:gd name="T10" fmla="*/ 2147483647 w 35"/>
                <a:gd name="T11" fmla="*/ 2147483647 h 44"/>
                <a:gd name="T12" fmla="*/ 2147483647 w 35"/>
                <a:gd name="T13" fmla="*/ 2147483647 h 44"/>
                <a:gd name="T14" fmla="*/ 2147483647 w 35"/>
                <a:gd name="T15" fmla="*/ 2147483647 h 44"/>
                <a:gd name="T16" fmla="*/ 2147483647 w 35"/>
                <a:gd name="T17" fmla="*/ 0 h 44"/>
                <a:gd name="T18" fmla="*/ 2147483647 w 35"/>
                <a:gd name="T19" fmla="*/ 2147483647 h 44"/>
                <a:gd name="T20" fmla="*/ 2147483647 w 35"/>
                <a:gd name="T21" fmla="*/ 2147483647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5" name="Freeform 120"/>
            <p:cNvSpPr>
              <a:spLocks noChangeArrowheads="1"/>
            </p:cNvSpPr>
            <p:nvPr/>
          </p:nvSpPr>
          <p:spPr bwMode="auto">
            <a:xfrm>
              <a:off x="1806575" y="1952625"/>
              <a:ext cx="227013" cy="80963"/>
            </a:xfrm>
            <a:custGeom>
              <a:avLst/>
              <a:gdLst>
                <a:gd name="T0" fmla="*/ 2147483647 w 119"/>
                <a:gd name="T1" fmla="*/ 2147483647 h 43"/>
                <a:gd name="T2" fmla="*/ 2147483647 w 119"/>
                <a:gd name="T3" fmla="*/ 2147483647 h 43"/>
                <a:gd name="T4" fmla="*/ 2147483647 w 119"/>
                <a:gd name="T5" fmla="*/ 2147483647 h 43"/>
                <a:gd name="T6" fmla="*/ 2147483647 w 119"/>
                <a:gd name="T7" fmla="*/ 2147483647 h 43"/>
                <a:gd name="T8" fmla="*/ 2147483647 w 119"/>
                <a:gd name="T9" fmla="*/ 2147483647 h 43"/>
                <a:gd name="T10" fmla="*/ 2147483647 w 119"/>
                <a:gd name="T11" fmla="*/ 2147483647 h 43"/>
                <a:gd name="T12" fmla="*/ 2147483647 w 119"/>
                <a:gd name="T13" fmla="*/ 2147483647 h 43"/>
                <a:gd name="T14" fmla="*/ 2147483647 w 119"/>
                <a:gd name="T15" fmla="*/ 2147483647 h 43"/>
                <a:gd name="T16" fmla="*/ 2147483647 w 119"/>
                <a:gd name="T17" fmla="*/ 2147483647 h 43"/>
                <a:gd name="T18" fmla="*/ 2147483647 w 119"/>
                <a:gd name="T19" fmla="*/ 214748364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6" name="Freeform 121"/>
            <p:cNvSpPr>
              <a:spLocks noChangeArrowheads="1"/>
            </p:cNvSpPr>
            <p:nvPr/>
          </p:nvSpPr>
          <p:spPr bwMode="auto">
            <a:xfrm>
              <a:off x="1936750" y="2060575"/>
              <a:ext cx="52388" cy="25400"/>
            </a:xfrm>
            <a:custGeom>
              <a:avLst/>
              <a:gdLst>
                <a:gd name="T0" fmla="*/ 2147483647 w 28"/>
                <a:gd name="T1" fmla="*/ 2147483647 h 13"/>
                <a:gd name="T2" fmla="*/ 2147483647 w 28"/>
                <a:gd name="T3" fmla="*/ 2147483647 h 13"/>
                <a:gd name="T4" fmla="*/ 2147483647 w 28"/>
                <a:gd name="T5" fmla="*/ 2147483647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7" name="Freeform 122"/>
            <p:cNvSpPr>
              <a:spLocks noChangeArrowheads="1"/>
            </p:cNvSpPr>
            <p:nvPr/>
          </p:nvSpPr>
          <p:spPr bwMode="auto">
            <a:xfrm>
              <a:off x="2179638" y="2058987"/>
              <a:ext cx="47625" cy="26988"/>
            </a:xfrm>
            <a:custGeom>
              <a:avLst/>
              <a:gdLst>
                <a:gd name="T0" fmla="*/ 2147483647 w 25"/>
                <a:gd name="T1" fmla="*/ 2147483647 h 14"/>
                <a:gd name="T2" fmla="*/ 2147483647 w 25"/>
                <a:gd name="T3" fmla="*/ 2147483647 h 14"/>
                <a:gd name="T4" fmla="*/ 2147483647 w 25"/>
                <a:gd name="T5" fmla="*/ 214748364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8" name="Freeform 123"/>
            <p:cNvSpPr>
              <a:spLocks noEditPoints="1" noChangeArrowheads="1"/>
            </p:cNvSpPr>
            <p:nvPr/>
          </p:nvSpPr>
          <p:spPr bwMode="auto">
            <a:xfrm>
              <a:off x="2065338" y="0"/>
              <a:ext cx="1322388" cy="985838"/>
            </a:xfrm>
            <a:custGeom>
              <a:avLst/>
              <a:gdLst>
                <a:gd name="T0" fmla="*/ 2147483647 w 691"/>
                <a:gd name="T1" fmla="*/ 2147483647 h 516"/>
                <a:gd name="T2" fmla="*/ 2147483647 w 691"/>
                <a:gd name="T3" fmla="*/ 2147483647 h 516"/>
                <a:gd name="T4" fmla="*/ 2147483647 w 691"/>
                <a:gd name="T5" fmla="*/ 2147483647 h 516"/>
                <a:gd name="T6" fmla="*/ 2147483647 w 691"/>
                <a:gd name="T7" fmla="*/ 2147483647 h 516"/>
                <a:gd name="T8" fmla="*/ 2147483647 w 691"/>
                <a:gd name="T9" fmla="*/ 2147483647 h 516"/>
                <a:gd name="T10" fmla="*/ 2147483647 w 691"/>
                <a:gd name="T11" fmla="*/ 2147483647 h 516"/>
                <a:gd name="T12" fmla="*/ 2147483647 w 691"/>
                <a:gd name="T13" fmla="*/ 2147483647 h 516"/>
                <a:gd name="T14" fmla="*/ 2147483647 w 691"/>
                <a:gd name="T15" fmla="*/ 2147483647 h 516"/>
                <a:gd name="T16" fmla="*/ 2147483647 w 691"/>
                <a:gd name="T17" fmla="*/ 2147483647 h 516"/>
                <a:gd name="T18" fmla="*/ 2147483647 w 691"/>
                <a:gd name="T19" fmla="*/ 2147483647 h 516"/>
                <a:gd name="T20" fmla="*/ 2147483647 w 691"/>
                <a:gd name="T21" fmla="*/ 2147483647 h 516"/>
                <a:gd name="T22" fmla="*/ 2147483647 w 691"/>
                <a:gd name="T23" fmla="*/ 2147483647 h 516"/>
                <a:gd name="T24" fmla="*/ 2147483647 w 691"/>
                <a:gd name="T25" fmla="*/ 2147483647 h 516"/>
                <a:gd name="T26" fmla="*/ 2147483647 w 691"/>
                <a:gd name="T27" fmla="*/ 2147483647 h 516"/>
                <a:gd name="T28" fmla="*/ 2147483647 w 691"/>
                <a:gd name="T29" fmla="*/ 2147483647 h 516"/>
                <a:gd name="T30" fmla="*/ 2147483647 w 691"/>
                <a:gd name="T31" fmla="*/ 2147483647 h 516"/>
                <a:gd name="T32" fmla="*/ 0 w 691"/>
                <a:gd name="T33" fmla="*/ 2147483647 h 516"/>
                <a:gd name="T34" fmla="*/ 2147483647 w 691"/>
                <a:gd name="T35" fmla="*/ 2147483647 h 516"/>
                <a:gd name="T36" fmla="*/ 2147483647 w 691"/>
                <a:gd name="T37" fmla="*/ 2147483647 h 516"/>
                <a:gd name="T38" fmla="*/ 2147483647 w 691"/>
                <a:gd name="T39" fmla="*/ 2147483647 h 516"/>
                <a:gd name="T40" fmla="*/ 2147483647 w 691"/>
                <a:gd name="T41" fmla="*/ 2147483647 h 516"/>
                <a:gd name="T42" fmla="*/ 2147483647 w 691"/>
                <a:gd name="T43" fmla="*/ 2147483647 h 516"/>
                <a:gd name="T44" fmla="*/ 2147483647 w 691"/>
                <a:gd name="T45" fmla="*/ 2147483647 h 516"/>
                <a:gd name="T46" fmla="*/ 2147483647 w 691"/>
                <a:gd name="T47" fmla="*/ 2147483647 h 516"/>
                <a:gd name="T48" fmla="*/ 2147483647 w 691"/>
                <a:gd name="T49" fmla="*/ 2147483647 h 516"/>
                <a:gd name="T50" fmla="*/ 2147483647 w 691"/>
                <a:gd name="T51" fmla="*/ 2147483647 h 516"/>
                <a:gd name="T52" fmla="*/ 2147483647 w 691"/>
                <a:gd name="T53" fmla="*/ 2147483647 h 516"/>
                <a:gd name="T54" fmla="*/ 2147483647 w 691"/>
                <a:gd name="T55" fmla="*/ 2147483647 h 516"/>
                <a:gd name="T56" fmla="*/ 2147483647 w 691"/>
                <a:gd name="T57" fmla="*/ 2147483647 h 516"/>
                <a:gd name="T58" fmla="*/ 2147483647 w 691"/>
                <a:gd name="T59" fmla="*/ 2147483647 h 516"/>
                <a:gd name="T60" fmla="*/ 2147483647 w 691"/>
                <a:gd name="T61" fmla="*/ 2147483647 h 516"/>
                <a:gd name="T62" fmla="*/ 2147483647 w 691"/>
                <a:gd name="T63" fmla="*/ 2147483647 h 516"/>
                <a:gd name="T64" fmla="*/ 2147483647 w 691"/>
                <a:gd name="T65" fmla="*/ 2147483647 h 516"/>
                <a:gd name="T66" fmla="*/ 2147483647 w 691"/>
                <a:gd name="T67" fmla="*/ 2147483647 h 516"/>
                <a:gd name="T68" fmla="*/ 2147483647 w 691"/>
                <a:gd name="T69" fmla="*/ 2147483647 h 516"/>
                <a:gd name="T70" fmla="*/ 2147483647 w 691"/>
                <a:gd name="T71" fmla="*/ 2147483647 h 516"/>
                <a:gd name="T72" fmla="*/ 2147483647 w 691"/>
                <a:gd name="T73" fmla="*/ 2147483647 h 516"/>
                <a:gd name="T74" fmla="*/ 2147483647 w 691"/>
                <a:gd name="T75" fmla="*/ 2147483647 h 516"/>
                <a:gd name="T76" fmla="*/ 2147483647 w 691"/>
                <a:gd name="T77" fmla="*/ 2147483647 h 516"/>
                <a:gd name="T78" fmla="*/ 2147483647 w 691"/>
                <a:gd name="T79" fmla="*/ 2147483647 h 516"/>
                <a:gd name="T80" fmla="*/ 2147483647 w 691"/>
                <a:gd name="T81" fmla="*/ 2147483647 h 516"/>
                <a:gd name="T82" fmla="*/ 2147483647 w 691"/>
                <a:gd name="T83" fmla="*/ 2147483647 h 516"/>
                <a:gd name="T84" fmla="*/ 2147483647 w 691"/>
                <a:gd name="T85" fmla="*/ 2147483647 h 516"/>
                <a:gd name="T86" fmla="*/ 2147483647 w 691"/>
                <a:gd name="T87" fmla="*/ 2147483647 h 516"/>
                <a:gd name="T88" fmla="*/ 2147483647 w 691"/>
                <a:gd name="T89" fmla="*/ 2147483647 h 516"/>
                <a:gd name="T90" fmla="*/ 2147483647 w 691"/>
                <a:gd name="T91" fmla="*/ 2147483647 h 516"/>
                <a:gd name="T92" fmla="*/ 2147483647 w 691"/>
                <a:gd name="T93" fmla="*/ 2147483647 h 516"/>
                <a:gd name="T94" fmla="*/ 2147483647 w 691"/>
                <a:gd name="T95" fmla="*/ 2147483647 h 516"/>
                <a:gd name="T96" fmla="*/ 2147483647 w 691"/>
                <a:gd name="T97" fmla="*/ 2147483647 h 516"/>
                <a:gd name="T98" fmla="*/ 2147483647 w 691"/>
                <a:gd name="T99" fmla="*/ 2147483647 h 516"/>
                <a:gd name="T100" fmla="*/ 2147483647 w 691"/>
                <a:gd name="T101" fmla="*/ 2147483647 h 516"/>
                <a:gd name="T102" fmla="*/ 2147483647 w 691"/>
                <a:gd name="T103" fmla="*/ 2147483647 h 516"/>
                <a:gd name="T104" fmla="*/ 2147483647 w 691"/>
                <a:gd name="T105" fmla="*/ 2147483647 h 516"/>
                <a:gd name="T106" fmla="*/ 2147483647 w 691"/>
                <a:gd name="T107" fmla="*/ 2147483647 h 516"/>
                <a:gd name="T108" fmla="*/ 2147483647 w 691"/>
                <a:gd name="T109" fmla="*/ 2147483647 h 516"/>
                <a:gd name="T110" fmla="*/ 2147483647 w 691"/>
                <a:gd name="T111" fmla="*/ 2147483647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79" name="Freeform 124"/>
            <p:cNvSpPr>
              <a:spLocks noEditPoints="1" noChangeArrowheads="1"/>
            </p:cNvSpPr>
            <p:nvPr/>
          </p:nvSpPr>
          <p:spPr bwMode="auto">
            <a:xfrm>
              <a:off x="584200" y="17462"/>
              <a:ext cx="1920875" cy="1477963"/>
            </a:xfrm>
            <a:custGeom>
              <a:avLst/>
              <a:gdLst>
                <a:gd name="T0" fmla="*/ 2147483647 w 1005"/>
                <a:gd name="T1" fmla="*/ 2147483647 h 774"/>
                <a:gd name="T2" fmla="*/ 2147483647 w 1005"/>
                <a:gd name="T3" fmla="*/ 2147483647 h 774"/>
                <a:gd name="T4" fmla="*/ 2147483647 w 1005"/>
                <a:gd name="T5" fmla="*/ 2147483647 h 774"/>
                <a:gd name="T6" fmla="*/ 2147483647 w 1005"/>
                <a:gd name="T7" fmla="*/ 2147483647 h 774"/>
                <a:gd name="T8" fmla="*/ 2147483647 w 1005"/>
                <a:gd name="T9" fmla="*/ 2147483647 h 774"/>
                <a:gd name="T10" fmla="*/ 2147483647 w 1005"/>
                <a:gd name="T11" fmla="*/ 2147483647 h 774"/>
                <a:gd name="T12" fmla="*/ 2147483647 w 1005"/>
                <a:gd name="T13" fmla="*/ 2147483647 h 774"/>
                <a:gd name="T14" fmla="*/ 2147483647 w 1005"/>
                <a:gd name="T15" fmla="*/ 2147483647 h 774"/>
                <a:gd name="T16" fmla="*/ 2147483647 w 1005"/>
                <a:gd name="T17" fmla="*/ 2147483647 h 774"/>
                <a:gd name="T18" fmla="*/ 2147483647 w 1005"/>
                <a:gd name="T19" fmla="*/ 2147483647 h 774"/>
                <a:gd name="T20" fmla="*/ 2147483647 w 1005"/>
                <a:gd name="T21" fmla="*/ 2147483647 h 774"/>
                <a:gd name="T22" fmla="*/ 2147483647 w 1005"/>
                <a:gd name="T23" fmla="*/ 2147483647 h 774"/>
                <a:gd name="T24" fmla="*/ 2147483647 w 1005"/>
                <a:gd name="T25" fmla="*/ 2147483647 h 774"/>
                <a:gd name="T26" fmla="*/ 2147483647 w 1005"/>
                <a:gd name="T27" fmla="*/ 2147483647 h 774"/>
                <a:gd name="T28" fmla="*/ 2147483647 w 1005"/>
                <a:gd name="T29" fmla="*/ 2147483647 h 774"/>
                <a:gd name="T30" fmla="*/ 2147483647 w 1005"/>
                <a:gd name="T31" fmla="*/ 2147483647 h 774"/>
                <a:gd name="T32" fmla="*/ 2147483647 w 1005"/>
                <a:gd name="T33" fmla="*/ 2147483647 h 774"/>
                <a:gd name="T34" fmla="*/ 2147483647 w 1005"/>
                <a:gd name="T35" fmla="*/ 2147483647 h 774"/>
                <a:gd name="T36" fmla="*/ 2147483647 w 1005"/>
                <a:gd name="T37" fmla="*/ 2147483647 h 774"/>
                <a:gd name="T38" fmla="*/ 2147483647 w 1005"/>
                <a:gd name="T39" fmla="*/ 2147483647 h 774"/>
                <a:gd name="T40" fmla="*/ 2147483647 w 1005"/>
                <a:gd name="T41" fmla="*/ 2147483647 h 774"/>
                <a:gd name="T42" fmla="*/ 2147483647 w 1005"/>
                <a:gd name="T43" fmla="*/ 2147483647 h 774"/>
                <a:gd name="T44" fmla="*/ 2147483647 w 1005"/>
                <a:gd name="T45" fmla="*/ 2147483647 h 774"/>
                <a:gd name="T46" fmla="*/ 2147483647 w 1005"/>
                <a:gd name="T47" fmla="*/ 2147483647 h 774"/>
                <a:gd name="T48" fmla="*/ 2147483647 w 1005"/>
                <a:gd name="T49" fmla="*/ 2147483647 h 774"/>
                <a:gd name="T50" fmla="*/ 2147483647 w 1005"/>
                <a:gd name="T51" fmla="*/ 2147483647 h 774"/>
                <a:gd name="T52" fmla="*/ 2147483647 w 1005"/>
                <a:gd name="T53" fmla="*/ 2147483647 h 774"/>
                <a:gd name="T54" fmla="*/ 2147483647 w 1005"/>
                <a:gd name="T55" fmla="*/ 2147483647 h 774"/>
                <a:gd name="T56" fmla="*/ 2147483647 w 1005"/>
                <a:gd name="T57" fmla="*/ 2147483647 h 774"/>
                <a:gd name="T58" fmla="*/ 2147483647 w 1005"/>
                <a:gd name="T59" fmla="*/ 2147483647 h 774"/>
                <a:gd name="T60" fmla="*/ 2147483647 w 1005"/>
                <a:gd name="T61" fmla="*/ 2147483647 h 774"/>
                <a:gd name="T62" fmla="*/ 2147483647 w 1005"/>
                <a:gd name="T63" fmla="*/ 2147483647 h 774"/>
                <a:gd name="T64" fmla="*/ 2147483647 w 1005"/>
                <a:gd name="T65" fmla="*/ 2147483647 h 774"/>
                <a:gd name="T66" fmla="*/ 2147483647 w 1005"/>
                <a:gd name="T67" fmla="*/ 2147483647 h 774"/>
                <a:gd name="T68" fmla="*/ 2147483647 w 1005"/>
                <a:gd name="T69" fmla="*/ 2147483647 h 774"/>
                <a:gd name="T70" fmla="*/ 2147483647 w 1005"/>
                <a:gd name="T71" fmla="*/ 2147483647 h 774"/>
                <a:gd name="T72" fmla="*/ 2147483647 w 1005"/>
                <a:gd name="T73" fmla="*/ 2147483647 h 774"/>
                <a:gd name="T74" fmla="*/ 2147483647 w 1005"/>
                <a:gd name="T75" fmla="*/ 2147483647 h 774"/>
                <a:gd name="T76" fmla="*/ 2147483647 w 1005"/>
                <a:gd name="T77" fmla="*/ 2147483647 h 774"/>
                <a:gd name="T78" fmla="*/ 2147483647 w 1005"/>
                <a:gd name="T79" fmla="*/ 2147483647 h 774"/>
                <a:gd name="T80" fmla="*/ 2147483647 w 1005"/>
                <a:gd name="T81" fmla="*/ 2147483647 h 774"/>
                <a:gd name="T82" fmla="*/ 2147483647 w 1005"/>
                <a:gd name="T83" fmla="*/ 2147483647 h 774"/>
                <a:gd name="T84" fmla="*/ 2147483647 w 1005"/>
                <a:gd name="T85" fmla="*/ 2147483647 h 774"/>
                <a:gd name="T86" fmla="*/ 2147483647 w 1005"/>
                <a:gd name="T87" fmla="*/ 2147483647 h 774"/>
                <a:gd name="T88" fmla="*/ 2147483647 w 1005"/>
                <a:gd name="T89" fmla="*/ 2147483647 h 774"/>
                <a:gd name="T90" fmla="*/ 2147483647 w 1005"/>
                <a:gd name="T91" fmla="*/ 2147483647 h 774"/>
                <a:gd name="T92" fmla="*/ 2147483647 w 1005"/>
                <a:gd name="T93" fmla="*/ 2147483647 h 774"/>
                <a:gd name="T94" fmla="*/ 2147483647 w 1005"/>
                <a:gd name="T95" fmla="*/ 2147483647 h 774"/>
                <a:gd name="T96" fmla="*/ 2147483647 w 1005"/>
                <a:gd name="T97" fmla="*/ 2147483647 h 774"/>
                <a:gd name="T98" fmla="*/ 2147483647 w 1005"/>
                <a:gd name="T99" fmla="*/ 2147483647 h 774"/>
                <a:gd name="T100" fmla="*/ 2147483647 w 1005"/>
                <a:gd name="T101" fmla="*/ 2147483647 h 774"/>
                <a:gd name="T102" fmla="*/ 2147483647 w 1005"/>
                <a:gd name="T103" fmla="*/ 2147483647 h 774"/>
                <a:gd name="T104" fmla="*/ 2147483647 w 1005"/>
                <a:gd name="T105" fmla="*/ 2147483647 h 774"/>
                <a:gd name="T106" fmla="*/ 2147483647 w 1005"/>
                <a:gd name="T107" fmla="*/ 2147483647 h 774"/>
                <a:gd name="T108" fmla="*/ 2147483647 w 1005"/>
                <a:gd name="T109" fmla="*/ 2147483647 h 774"/>
                <a:gd name="T110" fmla="*/ 2147483647 w 1005"/>
                <a:gd name="T111" fmla="*/ 2147483647 h 774"/>
                <a:gd name="T112" fmla="*/ 2147483647 w 1005"/>
                <a:gd name="T113" fmla="*/ 2147483647 h 774"/>
                <a:gd name="T114" fmla="*/ 2147483647 w 1005"/>
                <a:gd name="T115" fmla="*/ 2147483647 h 774"/>
                <a:gd name="T116" fmla="*/ 2147483647 w 1005"/>
                <a:gd name="T117" fmla="*/ 2147483647 h 774"/>
                <a:gd name="T118" fmla="*/ 2147483647 w 1005"/>
                <a:gd name="T119" fmla="*/ 2147483647 h 774"/>
                <a:gd name="T120" fmla="*/ 2147483647 w 1005"/>
                <a:gd name="T121" fmla="*/ 2147483647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0" name="Freeform 125"/>
            <p:cNvSpPr>
              <a:spLocks noEditPoints="1" noChangeArrowheads="1"/>
            </p:cNvSpPr>
            <p:nvPr/>
          </p:nvSpPr>
          <p:spPr bwMode="auto">
            <a:xfrm>
              <a:off x="0" y="574675"/>
              <a:ext cx="2192338" cy="1346200"/>
            </a:xfrm>
            <a:custGeom>
              <a:avLst/>
              <a:gdLst>
                <a:gd name="T0" fmla="*/ 2147483647 w 1147"/>
                <a:gd name="T1" fmla="*/ 2147483647 h 705"/>
                <a:gd name="T2" fmla="*/ 2147483647 w 1147"/>
                <a:gd name="T3" fmla="*/ 2147483647 h 705"/>
                <a:gd name="T4" fmla="*/ 2147483647 w 1147"/>
                <a:gd name="T5" fmla="*/ 2147483647 h 705"/>
                <a:gd name="T6" fmla="*/ 2147483647 w 1147"/>
                <a:gd name="T7" fmla="*/ 2147483647 h 705"/>
                <a:gd name="T8" fmla="*/ 2147483647 w 1147"/>
                <a:gd name="T9" fmla="*/ 2147483647 h 705"/>
                <a:gd name="T10" fmla="*/ 2147483647 w 1147"/>
                <a:gd name="T11" fmla="*/ 2147483647 h 705"/>
                <a:gd name="T12" fmla="*/ 2147483647 w 1147"/>
                <a:gd name="T13" fmla="*/ 2147483647 h 705"/>
                <a:gd name="T14" fmla="*/ 2147483647 w 1147"/>
                <a:gd name="T15" fmla="*/ 2147483647 h 705"/>
                <a:gd name="T16" fmla="*/ 2147483647 w 1147"/>
                <a:gd name="T17" fmla="*/ 2147483647 h 705"/>
                <a:gd name="T18" fmla="*/ 2147483647 w 1147"/>
                <a:gd name="T19" fmla="*/ 2147483647 h 705"/>
                <a:gd name="T20" fmla="*/ 2147483647 w 1147"/>
                <a:gd name="T21" fmla="*/ 2147483647 h 705"/>
                <a:gd name="T22" fmla="*/ 2147483647 w 1147"/>
                <a:gd name="T23" fmla="*/ 2147483647 h 705"/>
                <a:gd name="T24" fmla="*/ 2147483647 w 1147"/>
                <a:gd name="T25" fmla="*/ 2147483647 h 705"/>
                <a:gd name="T26" fmla="*/ 2147483647 w 1147"/>
                <a:gd name="T27" fmla="*/ 2147483647 h 705"/>
                <a:gd name="T28" fmla="*/ 2147483647 w 1147"/>
                <a:gd name="T29" fmla="*/ 2147483647 h 705"/>
                <a:gd name="T30" fmla="*/ 2147483647 w 1147"/>
                <a:gd name="T31" fmla="*/ 2147483647 h 705"/>
                <a:gd name="T32" fmla="*/ 2147483647 w 1147"/>
                <a:gd name="T33" fmla="*/ 2147483647 h 705"/>
                <a:gd name="T34" fmla="*/ 2147483647 w 1147"/>
                <a:gd name="T35" fmla="*/ 2147483647 h 705"/>
                <a:gd name="T36" fmla="*/ 2147483647 w 1147"/>
                <a:gd name="T37" fmla="*/ 2147483647 h 705"/>
                <a:gd name="T38" fmla="*/ 2147483647 w 1147"/>
                <a:gd name="T39" fmla="*/ 2147483647 h 705"/>
                <a:gd name="T40" fmla="*/ 2147483647 w 1147"/>
                <a:gd name="T41" fmla="*/ 2147483647 h 705"/>
                <a:gd name="T42" fmla="*/ 2147483647 w 1147"/>
                <a:gd name="T43" fmla="*/ 2147483647 h 705"/>
                <a:gd name="T44" fmla="*/ 2147483647 w 1147"/>
                <a:gd name="T45" fmla="*/ 2147483647 h 705"/>
                <a:gd name="T46" fmla="*/ 2147483647 w 1147"/>
                <a:gd name="T47" fmla="*/ 2147483647 h 705"/>
                <a:gd name="T48" fmla="*/ 2147483647 w 1147"/>
                <a:gd name="T49" fmla="*/ 2147483647 h 705"/>
                <a:gd name="T50" fmla="*/ 2147483647 w 1147"/>
                <a:gd name="T51" fmla="*/ 2147483647 h 705"/>
                <a:gd name="T52" fmla="*/ 2147483647 w 1147"/>
                <a:gd name="T53" fmla="*/ 2147483647 h 705"/>
                <a:gd name="T54" fmla="*/ 2147483647 w 1147"/>
                <a:gd name="T55" fmla="*/ 2147483647 h 705"/>
                <a:gd name="T56" fmla="*/ 2147483647 w 1147"/>
                <a:gd name="T57" fmla="*/ 2147483647 h 705"/>
                <a:gd name="T58" fmla="*/ 2147483647 w 1147"/>
                <a:gd name="T59" fmla="*/ 2147483647 h 705"/>
                <a:gd name="T60" fmla="*/ 2147483647 w 1147"/>
                <a:gd name="T61" fmla="*/ 2147483647 h 705"/>
                <a:gd name="T62" fmla="*/ 2147483647 w 1147"/>
                <a:gd name="T63" fmla="*/ 2147483647 h 705"/>
                <a:gd name="T64" fmla="*/ 2147483647 w 1147"/>
                <a:gd name="T65" fmla="*/ 2147483647 h 705"/>
                <a:gd name="T66" fmla="*/ 2147483647 w 1147"/>
                <a:gd name="T67" fmla="*/ 2147483647 h 705"/>
                <a:gd name="T68" fmla="*/ 2147483647 w 1147"/>
                <a:gd name="T69" fmla="*/ 2147483647 h 705"/>
                <a:gd name="T70" fmla="*/ 2147483647 w 1147"/>
                <a:gd name="T71" fmla="*/ 2147483647 h 705"/>
                <a:gd name="T72" fmla="*/ 2147483647 w 1147"/>
                <a:gd name="T73" fmla="*/ 2147483647 h 705"/>
                <a:gd name="T74" fmla="*/ 2147483647 w 1147"/>
                <a:gd name="T75" fmla="*/ 2147483647 h 705"/>
                <a:gd name="T76" fmla="*/ 2147483647 w 1147"/>
                <a:gd name="T77" fmla="*/ 2147483647 h 705"/>
                <a:gd name="T78" fmla="*/ 2147483647 w 1147"/>
                <a:gd name="T79" fmla="*/ 2147483647 h 705"/>
                <a:gd name="T80" fmla="*/ 2147483647 w 1147"/>
                <a:gd name="T81" fmla="*/ 2147483647 h 705"/>
                <a:gd name="T82" fmla="*/ 2147483647 w 1147"/>
                <a:gd name="T83" fmla="*/ 2147483647 h 705"/>
                <a:gd name="T84" fmla="*/ 2147483647 w 1147"/>
                <a:gd name="T85" fmla="*/ 2147483647 h 705"/>
                <a:gd name="T86" fmla="*/ 2147483647 w 1147"/>
                <a:gd name="T87" fmla="*/ 2147483647 h 705"/>
                <a:gd name="T88" fmla="*/ 2147483647 w 1147"/>
                <a:gd name="T89" fmla="*/ 2147483647 h 705"/>
                <a:gd name="T90" fmla="*/ 2147483647 w 1147"/>
                <a:gd name="T91" fmla="*/ 2147483647 h 705"/>
                <a:gd name="T92" fmla="*/ 2147483647 w 1147"/>
                <a:gd name="T93" fmla="*/ 2147483647 h 705"/>
                <a:gd name="T94" fmla="*/ 2147483647 w 1147"/>
                <a:gd name="T95" fmla="*/ 2147483647 h 705"/>
                <a:gd name="T96" fmla="*/ 2147483647 w 1147"/>
                <a:gd name="T97" fmla="*/ 2147483647 h 705"/>
                <a:gd name="T98" fmla="*/ 2147483647 w 1147"/>
                <a:gd name="T99" fmla="*/ 2147483647 h 705"/>
                <a:gd name="T100" fmla="*/ 2147483647 w 1147"/>
                <a:gd name="T101" fmla="*/ 2147483647 h 705"/>
                <a:gd name="T102" fmla="*/ 2147483647 w 1147"/>
                <a:gd name="T103" fmla="*/ 2147483647 h 705"/>
                <a:gd name="T104" fmla="*/ 2147483647 w 1147"/>
                <a:gd name="T105" fmla="*/ 2147483647 h 705"/>
                <a:gd name="T106" fmla="*/ 2147483647 w 1147"/>
                <a:gd name="T107" fmla="*/ 2147483647 h 705"/>
                <a:gd name="T108" fmla="*/ 2147483647 w 1147"/>
                <a:gd name="T109" fmla="*/ 2147483647 h 705"/>
                <a:gd name="T110" fmla="*/ 2147483647 w 1147"/>
                <a:gd name="T111" fmla="*/ 2147483647 h 705"/>
                <a:gd name="T112" fmla="*/ 2147483647 w 1147"/>
                <a:gd name="T113" fmla="*/ 2147483647 h 705"/>
                <a:gd name="T114" fmla="*/ 2147483647 w 1147"/>
                <a:gd name="T115" fmla="*/ 2147483647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1" name="Freeform 126"/>
            <p:cNvSpPr>
              <a:spLocks noEditPoints="1" noChangeArrowheads="1"/>
            </p:cNvSpPr>
            <p:nvPr/>
          </p:nvSpPr>
          <p:spPr bwMode="auto">
            <a:xfrm>
              <a:off x="3444875" y="1455737"/>
              <a:ext cx="276225" cy="196850"/>
            </a:xfrm>
            <a:custGeom>
              <a:avLst/>
              <a:gdLst>
                <a:gd name="T0" fmla="*/ 2147483647 w 145"/>
                <a:gd name="T1" fmla="*/ 2147483647 h 103"/>
                <a:gd name="T2" fmla="*/ 2147483647 w 145"/>
                <a:gd name="T3" fmla="*/ 2147483647 h 103"/>
                <a:gd name="T4" fmla="*/ 2147483647 w 145"/>
                <a:gd name="T5" fmla="*/ 2147483647 h 103"/>
                <a:gd name="T6" fmla="*/ 2147483647 w 145"/>
                <a:gd name="T7" fmla="*/ 2147483647 h 103"/>
                <a:gd name="T8" fmla="*/ 2147483647 w 145"/>
                <a:gd name="T9" fmla="*/ 2147483647 h 103"/>
                <a:gd name="T10" fmla="*/ 2147483647 w 145"/>
                <a:gd name="T11" fmla="*/ 2147483647 h 103"/>
                <a:gd name="T12" fmla="*/ 2147483647 w 145"/>
                <a:gd name="T13" fmla="*/ 2147483647 h 103"/>
                <a:gd name="T14" fmla="*/ 2147483647 w 145"/>
                <a:gd name="T15" fmla="*/ 2147483647 h 103"/>
                <a:gd name="T16" fmla="*/ 2147483647 w 145"/>
                <a:gd name="T17" fmla="*/ 2147483647 h 103"/>
                <a:gd name="T18" fmla="*/ 2147483647 w 145"/>
                <a:gd name="T19" fmla="*/ 0 h 103"/>
                <a:gd name="T20" fmla="*/ 2147483647 w 145"/>
                <a:gd name="T21" fmla="*/ 2147483647 h 103"/>
                <a:gd name="T22" fmla="*/ 2147483647 w 145"/>
                <a:gd name="T23" fmla="*/ 2147483647 h 103"/>
                <a:gd name="T24" fmla="*/ 2147483647 w 145"/>
                <a:gd name="T25" fmla="*/ 2147483647 h 103"/>
                <a:gd name="T26" fmla="*/ 2147483647 w 145"/>
                <a:gd name="T27" fmla="*/ 2147483647 h 103"/>
                <a:gd name="T28" fmla="*/ 2147483647 w 145"/>
                <a:gd name="T29" fmla="*/ 2147483647 h 103"/>
                <a:gd name="T30" fmla="*/ 2147483647 w 145"/>
                <a:gd name="T31" fmla="*/ 2147483647 h 103"/>
                <a:gd name="T32" fmla="*/ 2147483647 w 145"/>
                <a:gd name="T33" fmla="*/ 2147483647 h 103"/>
                <a:gd name="T34" fmla="*/ 2147483647 w 145"/>
                <a:gd name="T35" fmla="*/ 2147483647 h 103"/>
                <a:gd name="T36" fmla="*/ 2147483647 w 145"/>
                <a:gd name="T37" fmla="*/ 2147483647 h 103"/>
                <a:gd name="T38" fmla="*/ 2147483647 w 145"/>
                <a:gd name="T39" fmla="*/ 2147483647 h 103"/>
                <a:gd name="T40" fmla="*/ 2147483647 w 145"/>
                <a:gd name="T41" fmla="*/ 2147483647 h 103"/>
                <a:gd name="T42" fmla="*/ 2147483647 w 145"/>
                <a:gd name="T43" fmla="*/ 2147483647 h 103"/>
                <a:gd name="T44" fmla="*/ 2147483647 w 145"/>
                <a:gd name="T45" fmla="*/ 2147483647 h 103"/>
                <a:gd name="T46" fmla="*/ 2147483647 w 145"/>
                <a:gd name="T47" fmla="*/ 2147483647 h 103"/>
                <a:gd name="T48" fmla="*/ 2147483647 w 145"/>
                <a:gd name="T49" fmla="*/ 2147483647 h 103"/>
                <a:gd name="T50" fmla="*/ 2147483647 w 145"/>
                <a:gd name="T51" fmla="*/ 2147483647 h 103"/>
                <a:gd name="T52" fmla="*/ 2147483647 w 145"/>
                <a:gd name="T53" fmla="*/ 2147483647 h 103"/>
                <a:gd name="T54" fmla="*/ 2147483647 w 145"/>
                <a:gd name="T55" fmla="*/ 2147483647 h 103"/>
                <a:gd name="T56" fmla="*/ 2147483647 w 145"/>
                <a:gd name="T57" fmla="*/ 2147483647 h 103"/>
                <a:gd name="T58" fmla="*/ 2147483647 w 145"/>
                <a:gd name="T59" fmla="*/ 2147483647 h 103"/>
                <a:gd name="T60" fmla="*/ 2147483647 w 145"/>
                <a:gd name="T61" fmla="*/ 2147483647 h 103"/>
                <a:gd name="T62" fmla="*/ 2147483647 w 145"/>
                <a:gd name="T63" fmla="*/ 2147483647 h 103"/>
                <a:gd name="T64" fmla="*/ 2147483647 w 145"/>
                <a:gd name="T65" fmla="*/ 2147483647 h 103"/>
                <a:gd name="T66" fmla="*/ 2147483647 w 145"/>
                <a:gd name="T67" fmla="*/ 2147483647 h 103"/>
                <a:gd name="T68" fmla="*/ 2147483647 w 145"/>
                <a:gd name="T69" fmla="*/ 2147483647 h 103"/>
                <a:gd name="T70" fmla="*/ 2147483647 w 145"/>
                <a:gd name="T71" fmla="*/ 2147483647 h 103"/>
                <a:gd name="T72" fmla="*/ 2147483647 w 145"/>
                <a:gd name="T73" fmla="*/ 2147483647 h 103"/>
                <a:gd name="T74" fmla="*/ 2147483647 w 145"/>
                <a:gd name="T75" fmla="*/ 2147483647 h 103"/>
                <a:gd name="T76" fmla="*/ 2147483647 w 145"/>
                <a:gd name="T77" fmla="*/ 2147483647 h 103"/>
                <a:gd name="T78" fmla="*/ 2147483647 w 145"/>
                <a:gd name="T79" fmla="*/ 2147483647 h 103"/>
                <a:gd name="T80" fmla="*/ 2147483647 w 145"/>
                <a:gd name="T81" fmla="*/ 2147483647 h 103"/>
                <a:gd name="T82" fmla="*/ 2147483647 w 145"/>
                <a:gd name="T83" fmla="*/ 2147483647 h 103"/>
                <a:gd name="T84" fmla="*/ 2147483647 w 145"/>
                <a:gd name="T85" fmla="*/ 2147483647 h 103"/>
                <a:gd name="T86" fmla="*/ 2147483647 w 145"/>
                <a:gd name="T87" fmla="*/ 2147483647 h 103"/>
                <a:gd name="T88" fmla="*/ 2147483647 w 145"/>
                <a:gd name="T89" fmla="*/ 2147483647 h 103"/>
                <a:gd name="T90" fmla="*/ 2147483647 w 145"/>
                <a:gd name="T91" fmla="*/ 2147483647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2" name="Freeform 127"/>
            <p:cNvSpPr>
              <a:spLocks noEditPoints="1" noChangeArrowheads="1"/>
            </p:cNvSpPr>
            <p:nvPr/>
          </p:nvSpPr>
          <p:spPr bwMode="auto">
            <a:xfrm>
              <a:off x="4075113" y="1506537"/>
              <a:ext cx="136525" cy="169863"/>
            </a:xfrm>
            <a:custGeom>
              <a:avLst/>
              <a:gdLst>
                <a:gd name="T0" fmla="*/ 2147483647 w 71"/>
                <a:gd name="T1" fmla="*/ 0 h 89"/>
                <a:gd name="T2" fmla="*/ 2147483647 w 71"/>
                <a:gd name="T3" fmla="*/ 2147483647 h 89"/>
                <a:gd name="T4" fmla="*/ 2147483647 w 71"/>
                <a:gd name="T5" fmla="*/ 2147483647 h 89"/>
                <a:gd name="T6" fmla="*/ 2147483647 w 71"/>
                <a:gd name="T7" fmla="*/ 2147483647 h 89"/>
                <a:gd name="T8" fmla="*/ 2147483647 w 71"/>
                <a:gd name="T9" fmla="*/ 2147483647 h 89"/>
                <a:gd name="T10" fmla="*/ 2147483647 w 71"/>
                <a:gd name="T11" fmla="*/ 2147483647 h 89"/>
                <a:gd name="T12" fmla="*/ 2147483647 w 71"/>
                <a:gd name="T13" fmla="*/ 2147483647 h 89"/>
                <a:gd name="T14" fmla="*/ 2147483647 w 71"/>
                <a:gd name="T15" fmla="*/ 2147483647 h 89"/>
                <a:gd name="T16" fmla="*/ 2147483647 w 71"/>
                <a:gd name="T17" fmla="*/ 2147483647 h 89"/>
                <a:gd name="T18" fmla="*/ 2147483647 w 71"/>
                <a:gd name="T19" fmla="*/ 2147483647 h 89"/>
                <a:gd name="T20" fmla="*/ 2147483647 w 71"/>
                <a:gd name="T21" fmla="*/ 2147483647 h 89"/>
                <a:gd name="T22" fmla="*/ 0 w 71"/>
                <a:gd name="T23" fmla="*/ 2147483647 h 89"/>
                <a:gd name="T24" fmla="*/ 0 w 71"/>
                <a:gd name="T25" fmla="*/ 2147483647 h 89"/>
                <a:gd name="T26" fmla="*/ 2147483647 w 71"/>
                <a:gd name="T27" fmla="*/ 2147483647 h 89"/>
                <a:gd name="T28" fmla="*/ 2147483647 w 71"/>
                <a:gd name="T29" fmla="*/ 2147483647 h 89"/>
                <a:gd name="T30" fmla="*/ 2147483647 w 71"/>
                <a:gd name="T31" fmla="*/ 2147483647 h 89"/>
                <a:gd name="T32" fmla="*/ 2147483647 w 71"/>
                <a:gd name="T33" fmla="*/ 2147483647 h 89"/>
                <a:gd name="T34" fmla="*/ 2147483647 w 71"/>
                <a:gd name="T35" fmla="*/ 2147483647 h 89"/>
                <a:gd name="T36" fmla="*/ 2147483647 w 71"/>
                <a:gd name="T37" fmla="*/ 2147483647 h 89"/>
                <a:gd name="T38" fmla="*/ 2147483647 w 71"/>
                <a:gd name="T39" fmla="*/ 2147483647 h 89"/>
                <a:gd name="T40" fmla="*/ 2147483647 w 71"/>
                <a:gd name="T41" fmla="*/ 2147483647 h 89"/>
                <a:gd name="T42" fmla="*/ 2147483647 w 71"/>
                <a:gd name="T43" fmla="*/ 2147483647 h 89"/>
                <a:gd name="T44" fmla="*/ 2147483647 w 71"/>
                <a:gd name="T45" fmla="*/ 2147483647 h 89"/>
                <a:gd name="T46" fmla="*/ 2147483647 w 71"/>
                <a:gd name="T47" fmla="*/ 2147483647 h 89"/>
                <a:gd name="T48" fmla="*/ 2147483647 w 71"/>
                <a:gd name="T49" fmla="*/ 2147483647 h 89"/>
                <a:gd name="T50" fmla="*/ 2147483647 w 71"/>
                <a:gd name="T51" fmla="*/ 2147483647 h 89"/>
                <a:gd name="T52" fmla="*/ 2147483647 w 71"/>
                <a:gd name="T53" fmla="*/ 2147483647 h 89"/>
                <a:gd name="T54" fmla="*/ 2147483647 w 71"/>
                <a:gd name="T55" fmla="*/ 2147483647 h 89"/>
                <a:gd name="T56" fmla="*/ 2147483647 w 71"/>
                <a:gd name="T57" fmla="*/ 2147483647 h 89"/>
                <a:gd name="T58" fmla="*/ 2147483647 w 71"/>
                <a:gd name="T59" fmla="*/ 2147483647 h 89"/>
                <a:gd name="T60" fmla="*/ 2147483647 w 71"/>
                <a:gd name="T61" fmla="*/ 2147483647 h 89"/>
                <a:gd name="T62" fmla="*/ 2147483647 w 71"/>
                <a:gd name="T63" fmla="*/ 2147483647 h 89"/>
                <a:gd name="T64" fmla="*/ 2147483647 w 71"/>
                <a:gd name="T65" fmla="*/ 2147483647 h 89"/>
                <a:gd name="T66" fmla="*/ 2147483647 w 71"/>
                <a:gd name="T67" fmla="*/ 2147483647 h 89"/>
                <a:gd name="T68" fmla="*/ 2147483647 w 71"/>
                <a:gd name="T69" fmla="*/ 2147483647 h 89"/>
                <a:gd name="T70" fmla="*/ 2147483647 w 71"/>
                <a:gd name="T71" fmla="*/ 2147483647 h 89"/>
                <a:gd name="T72" fmla="*/ 2147483647 w 71"/>
                <a:gd name="T73" fmla="*/ 2147483647 h 89"/>
                <a:gd name="T74" fmla="*/ 2147483647 w 71"/>
                <a:gd name="T75" fmla="*/ 0 h 89"/>
                <a:gd name="T76" fmla="*/ 2147483647 w 71"/>
                <a:gd name="T77" fmla="*/ 2147483647 h 89"/>
                <a:gd name="T78" fmla="*/ 2147483647 w 71"/>
                <a:gd name="T79" fmla="*/ 2147483647 h 89"/>
                <a:gd name="T80" fmla="*/ 2147483647 w 71"/>
                <a:gd name="T81" fmla="*/ 2147483647 h 89"/>
                <a:gd name="T82" fmla="*/ 2147483647 w 71"/>
                <a:gd name="T83" fmla="*/ 2147483647 h 89"/>
                <a:gd name="T84" fmla="*/ 2147483647 w 71"/>
                <a:gd name="T85" fmla="*/ 2147483647 h 89"/>
                <a:gd name="T86" fmla="*/ 2147483647 w 71"/>
                <a:gd name="T87" fmla="*/ 2147483647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3" name="Freeform 128"/>
            <p:cNvSpPr>
              <a:spLocks noChangeArrowheads="1"/>
            </p:cNvSpPr>
            <p:nvPr/>
          </p:nvSpPr>
          <p:spPr bwMode="auto">
            <a:xfrm>
              <a:off x="4329113" y="1654175"/>
              <a:ext cx="55563" cy="34925"/>
            </a:xfrm>
            <a:custGeom>
              <a:avLst/>
              <a:gdLst>
                <a:gd name="T0" fmla="*/ 2147483647 w 29"/>
                <a:gd name="T1" fmla="*/ 2147483647 h 18"/>
                <a:gd name="T2" fmla="*/ 2147483647 w 29"/>
                <a:gd name="T3" fmla="*/ 2147483647 h 18"/>
                <a:gd name="T4" fmla="*/ 2147483647 w 29"/>
                <a:gd name="T5" fmla="*/ 2147483647 h 18"/>
                <a:gd name="T6" fmla="*/ 2147483647 w 29"/>
                <a:gd name="T7" fmla="*/ 2147483647 h 18"/>
                <a:gd name="T8" fmla="*/ 2147483647 w 29"/>
                <a:gd name="T9" fmla="*/ 2147483647 h 18"/>
                <a:gd name="T10" fmla="*/ 2147483647 w 29"/>
                <a:gd name="T11" fmla="*/ 2147483647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4" name="Freeform 129"/>
            <p:cNvSpPr>
              <a:spLocks noChangeArrowheads="1"/>
            </p:cNvSpPr>
            <p:nvPr/>
          </p:nvSpPr>
          <p:spPr bwMode="auto">
            <a:xfrm>
              <a:off x="3122613" y="754062"/>
              <a:ext cx="231775" cy="117475"/>
            </a:xfrm>
            <a:custGeom>
              <a:avLst/>
              <a:gdLst>
                <a:gd name="T0" fmla="*/ 2147483647 w 121"/>
                <a:gd name="T1" fmla="*/ 2147483647 h 61"/>
                <a:gd name="T2" fmla="*/ 2147483647 w 121"/>
                <a:gd name="T3" fmla="*/ 2147483647 h 61"/>
                <a:gd name="T4" fmla="*/ 2147483647 w 121"/>
                <a:gd name="T5" fmla="*/ 2147483647 h 61"/>
                <a:gd name="T6" fmla="*/ 2147483647 w 121"/>
                <a:gd name="T7" fmla="*/ 2147483647 h 61"/>
                <a:gd name="T8" fmla="*/ 2147483647 w 121"/>
                <a:gd name="T9" fmla="*/ 2147483647 h 61"/>
                <a:gd name="T10" fmla="*/ 2147483647 w 121"/>
                <a:gd name="T11" fmla="*/ 2147483647 h 61"/>
                <a:gd name="T12" fmla="*/ 2147483647 w 121"/>
                <a:gd name="T13" fmla="*/ 2147483647 h 61"/>
                <a:gd name="T14" fmla="*/ 2147483647 w 121"/>
                <a:gd name="T15" fmla="*/ 2147483647 h 61"/>
                <a:gd name="T16" fmla="*/ 2147483647 w 121"/>
                <a:gd name="T17" fmla="*/ 2147483647 h 61"/>
                <a:gd name="T18" fmla="*/ 2147483647 w 121"/>
                <a:gd name="T19" fmla="*/ 2147483647 h 61"/>
                <a:gd name="T20" fmla="*/ 2147483647 w 121"/>
                <a:gd name="T21" fmla="*/ 2147483647 h 61"/>
                <a:gd name="T22" fmla="*/ 2147483647 w 121"/>
                <a:gd name="T23" fmla="*/ 2147483647 h 61"/>
                <a:gd name="T24" fmla="*/ 2147483647 w 121"/>
                <a:gd name="T25" fmla="*/ 2147483647 h 61"/>
                <a:gd name="T26" fmla="*/ 2147483647 w 121"/>
                <a:gd name="T27" fmla="*/ 2147483647 h 61"/>
                <a:gd name="T28" fmla="*/ 2147483647 w 121"/>
                <a:gd name="T29" fmla="*/ 2147483647 h 61"/>
                <a:gd name="T30" fmla="*/ 2147483647 w 121"/>
                <a:gd name="T31" fmla="*/ 2147483647 h 61"/>
                <a:gd name="T32" fmla="*/ 2147483647 w 121"/>
                <a:gd name="T33" fmla="*/ 2147483647 h 61"/>
                <a:gd name="T34" fmla="*/ 2147483647 w 121"/>
                <a:gd name="T35" fmla="*/ 2147483647 h 61"/>
                <a:gd name="T36" fmla="*/ 2147483647 w 121"/>
                <a:gd name="T37" fmla="*/ 2147483647 h 61"/>
                <a:gd name="T38" fmla="*/ 2147483647 w 121"/>
                <a:gd name="T39" fmla="*/ 2147483647 h 61"/>
                <a:gd name="T40" fmla="*/ 2147483647 w 121"/>
                <a:gd name="T41" fmla="*/ 2147483647 h 61"/>
                <a:gd name="T42" fmla="*/ 2147483647 w 121"/>
                <a:gd name="T43" fmla="*/ 2147483647 h 61"/>
                <a:gd name="T44" fmla="*/ 2147483647 w 121"/>
                <a:gd name="T45" fmla="*/ 2147483647 h 61"/>
                <a:gd name="T46" fmla="*/ 2147483647 w 121"/>
                <a:gd name="T47" fmla="*/ 2147483647 h 61"/>
                <a:gd name="T48" fmla="*/ 2147483647 w 121"/>
                <a:gd name="T49" fmla="*/ 2147483647 h 61"/>
                <a:gd name="T50" fmla="*/ 2147483647 w 121"/>
                <a:gd name="T51" fmla="*/ 2147483647 h 61"/>
                <a:gd name="T52" fmla="*/ 2147483647 w 121"/>
                <a:gd name="T53" fmla="*/ 2147483647 h 61"/>
                <a:gd name="T54" fmla="*/ 2147483647 w 121"/>
                <a:gd name="T55" fmla="*/ 2147483647 h 61"/>
                <a:gd name="T56" fmla="*/ 2147483647 w 121"/>
                <a:gd name="T57" fmla="*/ 2147483647 h 61"/>
                <a:gd name="T58" fmla="*/ 2147483647 w 121"/>
                <a:gd name="T59" fmla="*/ 2147483647 h 61"/>
                <a:gd name="T60" fmla="*/ 2147483647 w 121"/>
                <a:gd name="T61" fmla="*/ 2147483647 h 61"/>
                <a:gd name="T62" fmla="*/ 2147483647 w 121"/>
                <a:gd name="T63" fmla="*/ 2147483647 h 61"/>
                <a:gd name="T64" fmla="*/ 2147483647 w 121"/>
                <a:gd name="T65" fmla="*/ 2147483647 h 61"/>
                <a:gd name="T66" fmla="*/ 2147483647 w 121"/>
                <a:gd name="T67" fmla="*/ 2147483647 h 61"/>
                <a:gd name="T68" fmla="*/ 2147483647 w 121"/>
                <a:gd name="T69" fmla="*/ 2147483647 h 61"/>
                <a:gd name="T70" fmla="*/ 2147483647 w 121"/>
                <a:gd name="T71" fmla="*/ 2147483647 h 61"/>
                <a:gd name="T72" fmla="*/ 2147483647 w 121"/>
                <a:gd name="T73" fmla="*/ 2147483647 h 61"/>
                <a:gd name="T74" fmla="*/ 2147483647 w 121"/>
                <a:gd name="T75" fmla="*/ 2147483647 h 61"/>
                <a:gd name="T76" fmla="*/ 2147483647 w 121"/>
                <a:gd name="T77" fmla="*/ 2147483647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5" name="Freeform 130"/>
            <p:cNvSpPr>
              <a:spLocks noChangeArrowheads="1"/>
            </p:cNvSpPr>
            <p:nvPr/>
          </p:nvSpPr>
          <p:spPr bwMode="auto">
            <a:xfrm>
              <a:off x="3421063" y="1131887"/>
              <a:ext cx="98425" cy="107950"/>
            </a:xfrm>
            <a:custGeom>
              <a:avLst/>
              <a:gdLst>
                <a:gd name="T0" fmla="*/ 2147483647 w 51"/>
                <a:gd name="T1" fmla="*/ 2147483647 h 56"/>
                <a:gd name="T2" fmla="*/ 2147483647 w 51"/>
                <a:gd name="T3" fmla="*/ 2147483647 h 56"/>
                <a:gd name="T4" fmla="*/ 2147483647 w 51"/>
                <a:gd name="T5" fmla="*/ 2147483647 h 56"/>
                <a:gd name="T6" fmla="*/ 2147483647 w 51"/>
                <a:gd name="T7" fmla="*/ 2147483647 h 56"/>
                <a:gd name="T8" fmla="*/ 2147483647 w 51"/>
                <a:gd name="T9" fmla="*/ 2147483647 h 56"/>
                <a:gd name="T10" fmla="*/ 2147483647 w 51"/>
                <a:gd name="T11" fmla="*/ 2147483647 h 56"/>
                <a:gd name="T12" fmla="*/ 2147483647 w 51"/>
                <a:gd name="T13" fmla="*/ 2147483647 h 56"/>
                <a:gd name="T14" fmla="*/ 2147483647 w 51"/>
                <a:gd name="T15" fmla="*/ 2147483647 h 56"/>
                <a:gd name="T16" fmla="*/ 2147483647 w 51"/>
                <a:gd name="T17" fmla="*/ 2147483647 h 56"/>
                <a:gd name="T18" fmla="*/ 2147483647 w 51"/>
                <a:gd name="T19" fmla="*/ 2147483647 h 56"/>
                <a:gd name="T20" fmla="*/ 2147483647 w 51"/>
                <a:gd name="T21" fmla="*/ 2147483647 h 56"/>
                <a:gd name="T22" fmla="*/ 2147483647 w 51"/>
                <a:gd name="T23" fmla="*/ 2147483647 h 56"/>
                <a:gd name="T24" fmla="*/ 2147483647 w 51"/>
                <a:gd name="T25" fmla="*/ 2147483647 h 56"/>
                <a:gd name="T26" fmla="*/ 2147483647 w 51"/>
                <a:gd name="T27" fmla="*/ 2147483647 h 56"/>
                <a:gd name="T28" fmla="*/ 2147483647 w 51"/>
                <a:gd name="T29" fmla="*/ 2147483647 h 56"/>
                <a:gd name="T30" fmla="*/ 2147483647 w 51"/>
                <a:gd name="T31" fmla="*/ 2147483647 h 56"/>
                <a:gd name="T32" fmla="*/ 2147483647 w 51"/>
                <a:gd name="T33" fmla="*/ 2147483647 h 56"/>
                <a:gd name="T34" fmla="*/ 2147483647 w 51"/>
                <a:gd name="T35" fmla="*/ 2147483647 h 56"/>
                <a:gd name="T36" fmla="*/ 2147483647 w 51"/>
                <a:gd name="T37" fmla="*/ 2147483647 h 56"/>
                <a:gd name="T38" fmla="*/ 2147483647 w 51"/>
                <a:gd name="T39" fmla="*/ 2147483647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6" name="Freeform 131"/>
            <p:cNvSpPr>
              <a:spLocks noEditPoints="1" noChangeArrowheads="1"/>
            </p:cNvSpPr>
            <p:nvPr/>
          </p:nvSpPr>
          <p:spPr bwMode="auto">
            <a:xfrm>
              <a:off x="3468688" y="954087"/>
              <a:ext cx="219075" cy="333375"/>
            </a:xfrm>
            <a:custGeom>
              <a:avLst/>
              <a:gdLst>
                <a:gd name="T0" fmla="*/ 2147483647 w 114"/>
                <a:gd name="T1" fmla="*/ 2147483647 h 174"/>
                <a:gd name="T2" fmla="*/ 2147483647 w 114"/>
                <a:gd name="T3" fmla="*/ 2147483647 h 174"/>
                <a:gd name="T4" fmla="*/ 2147483647 w 114"/>
                <a:gd name="T5" fmla="*/ 2147483647 h 174"/>
                <a:gd name="T6" fmla="*/ 2147483647 w 114"/>
                <a:gd name="T7" fmla="*/ 2147483647 h 174"/>
                <a:gd name="T8" fmla="*/ 2147483647 w 114"/>
                <a:gd name="T9" fmla="*/ 2147483647 h 174"/>
                <a:gd name="T10" fmla="*/ 2147483647 w 114"/>
                <a:gd name="T11" fmla="*/ 2147483647 h 174"/>
                <a:gd name="T12" fmla="*/ 2147483647 w 114"/>
                <a:gd name="T13" fmla="*/ 2147483647 h 174"/>
                <a:gd name="T14" fmla="*/ 2147483647 w 114"/>
                <a:gd name="T15" fmla="*/ 2147483647 h 174"/>
                <a:gd name="T16" fmla="*/ 2147483647 w 114"/>
                <a:gd name="T17" fmla="*/ 2147483647 h 174"/>
                <a:gd name="T18" fmla="*/ 2147483647 w 114"/>
                <a:gd name="T19" fmla="*/ 2147483647 h 174"/>
                <a:gd name="T20" fmla="*/ 2147483647 w 114"/>
                <a:gd name="T21" fmla="*/ 2147483647 h 174"/>
                <a:gd name="T22" fmla="*/ 2147483647 w 114"/>
                <a:gd name="T23" fmla="*/ 2147483647 h 174"/>
                <a:gd name="T24" fmla="*/ 2147483647 w 114"/>
                <a:gd name="T25" fmla="*/ 2147483647 h 174"/>
                <a:gd name="T26" fmla="*/ 2147483647 w 114"/>
                <a:gd name="T27" fmla="*/ 2147483647 h 174"/>
                <a:gd name="T28" fmla="*/ 2147483647 w 114"/>
                <a:gd name="T29" fmla="*/ 2147483647 h 174"/>
                <a:gd name="T30" fmla="*/ 2147483647 w 114"/>
                <a:gd name="T31" fmla="*/ 2147483647 h 174"/>
                <a:gd name="T32" fmla="*/ 2147483647 w 114"/>
                <a:gd name="T33" fmla="*/ 2147483647 h 174"/>
                <a:gd name="T34" fmla="*/ 2147483647 w 114"/>
                <a:gd name="T35" fmla="*/ 2147483647 h 174"/>
                <a:gd name="T36" fmla="*/ 2147483647 w 114"/>
                <a:gd name="T37" fmla="*/ 2147483647 h 174"/>
                <a:gd name="T38" fmla="*/ 2147483647 w 114"/>
                <a:gd name="T39" fmla="*/ 2147483647 h 174"/>
                <a:gd name="T40" fmla="*/ 2147483647 w 114"/>
                <a:gd name="T41" fmla="*/ 2147483647 h 174"/>
                <a:gd name="T42" fmla="*/ 2147483647 w 114"/>
                <a:gd name="T43" fmla="*/ 2147483647 h 174"/>
                <a:gd name="T44" fmla="*/ 2147483647 w 114"/>
                <a:gd name="T45" fmla="*/ 2147483647 h 174"/>
                <a:gd name="T46" fmla="*/ 2147483647 w 114"/>
                <a:gd name="T47" fmla="*/ 2147483647 h 174"/>
                <a:gd name="T48" fmla="*/ 2147483647 w 114"/>
                <a:gd name="T49" fmla="*/ 2147483647 h 174"/>
                <a:gd name="T50" fmla="*/ 2147483647 w 114"/>
                <a:gd name="T51" fmla="*/ 2147483647 h 174"/>
                <a:gd name="T52" fmla="*/ 2147483647 w 114"/>
                <a:gd name="T53" fmla="*/ 2147483647 h 174"/>
                <a:gd name="T54" fmla="*/ 2147483647 w 114"/>
                <a:gd name="T55" fmla="*/ 2147483647 h 174"/>
                <a:gd name="T56" fmla="*/ 2147483647 w 114"/>
                <a:gd name="T57" fmla="*/ 2147483647 h 174"/>
                <a:gd name="T58" fmla="*/ 2147483647 w 114"/>
                <a:gd name="T59" fmla="*/ 2147483647 h 174"/>
                <a:gd name="T60" fmla="*/ 2147483647 w 114"/>
                <a:gd name="T61" fmla="*/ 2147483647 h 174"/>
                <a:gd name="T62" fmla="*/ 2147483647 w 114"/>
                <a:gd name="T63" fmla="*/ 2147483647 h 174"/>
                <a:gd name="T64" fmla="*/ 2147483647 w 114"/>
                <a:gd name="T65" fmla="*/ 2147483647 h 174"/>
                <a:gd name="T66" fmla="*/ 2147483647 w 114"/>
                <a:gd name="T67" fmla="*/ 2147483647 h 174"/>
                <a:gd name="T68" fmla="*/ 2147483647 w 114"/>
                <a:gd name="T69" fmla="*/ 2147483647 h 174"/>
                <a:gd name="T70" fmla="*/ 2147483647 w 114"/>
                <a:gd name="T71" fmla="*/ 2147483647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787" name="Freeform 132"/>
            <p:cNvSpPr>
              <a:spLocks noEditPoints="1" noChangeArrowheads="1"/>
            </p:cNvSpPr>
            <p:nvPr/>
          </p:nvSpPr>
          <p:spPr bwMode="auto">
            <a:xfrm>
              <a:off x="3468688" y="954087"/>
              <a:ext cx="219075" cy="333375"/>
            </a:xfrm>
            <a:custGeom>
              <a:avLst/>
              <a:gdLst>
                <a:gd name="T0" fmla="*/ 2147483647 w 114"/>
                <a:gd name="T1" fmla="*/ 2147483647 h 174"/>
                <a:gd name="T2" fmla="*/ 2147483647 w 114"/>
                <a:gd name="T3" fmla="*/ 2147483647 h 174"/>
                <a:gd name="T4" fmla="*/ 2147483647 w 114"/>
                <a:gd name="T5" fmla="*/ 2147483647 h 174"/>
                <a:gd name="T6" fmla="*/ 2147483647 w 114"/>
                <a:gd name="T7" fmla="*/ 2147483647 h 174"/>
                <a:gd name="T8" fmla="*/ 2147483647 w 114"/>
                <a:gd name="T9" fmla="*/ 2147483647 h 174"/>
                <a:gd name="T10" fmla="*/ 2147483647 w 114"/>
                <a:gd name="T11" fmla="*/ 2147483647 h 174"/>
                <a:gd name="T12" fmla="*/ 2147483647 w 114"/>
                <a:gd name="T13" fmla="*/ 2147483647 h 174"/>
                <a:gd name="T14" fmla="*/ 2147483647 w 114"/>
                <a:gd name="T15" fmla="*/ 2147483647 h 174"/>
                <a:gd name="T16" fmla="*/ 2147483647 w 114"/>
                <a:gd name="T17" fmla="*/ 2147483647 h 174"/>
                <a:gd name="T18" fmla="*/ 2147483647 w 114"/>
                <a:gd name="T19" fmla="*/ 2147483647 h 174"/>
                <a:gd name="T20" fmla="*/ 2147483647 w 114"/>
                <a:gd name="T21" fmla="*/ 2147483647 h 174"/>
                <a:gd name="T22" fmla="*/ 2147483647 w 114"/>
                <a:gd name="T23" fmla="*/ 2147483647 h 174"/>
                <a:gd name="T24" fmla="*/ 2147483647 w 114"/>
                <a:gd name="T25" fmla="*/ 2147483647 h 174"/>
                <a:gd name="T26" fmla="*/ 2147483647 w 114"/>
                <a:gd name="T27" fmla="*/ 2147483647 h 174"/>
                <a:gd name="T28" fmla="*/ 2147483647 w 114"/>
                <a:gd name="T29" fmla="*/ 2147483647 h 174"/>
                <a:gd name="T30" fmla="*/ 2147483647 w 114"/>
                <a:gd name="T31" fmla="*/ 2147483647 h 174"/>
                <a:gd name="T32" fmla="*/ 2147483647 w 114"/>
                <a:gd name="T33" fmla="*/ 2147483647 h 174"/>
                <a:gd name="T34" fmla="*/ 2147483647 w 114"/>
                <a:gd name="T35" fmla="*/ 2147483647 h 174"/>
                <a:gd name="T36" fmla="*/ 2147483647 w 114"/>
                <a:gd name="T37" fmla="*/ 2147483647 h 174"/>
                <a:gd name="T38" fmla="*/ 2147483647 w 114"/>
                <a:gd name="T39" fmla="*/ 2147483647 h 174"/>
                <a:gd name="T40" fmla="*/ 2147483647 w 114"/>
                <a:gd name="T41" fmla="*/ 2147483647 h 174"/>
                <a:gd name="T42" fmla="*/ 2147483647 w 114"/>
                <a:gd name="T43" fmla="*/ 2147483647 h 174"/>
                <a:gd name="T44" fmla="*/ 2147483647 w 114"/>
                <a:gd name="T45" fmla="*/ 2147483647 h 174"/>
                <a:gd name="T46" fmla="*/ 2147483647 w 114"/>
                <a:gd name="T47" fmla="*/ 2147483647 h 174"/>
                <a:gd name="T48" fmla="*/ 2147483647 w 114"/>
                <a:gd name="T49" fmla="*/ 2147483647 h 174"/>
                <a:gd name="T50" fmla="*/ 2147483647 w 114"/>
                <a:gd name="T51" fmla="*/ 2147483647 h 174"/>
                <a:gd name="T52" fmla="*/ 2147483647 w 114"/>
                <a:gd name="T53" fmla="*/ 2147483647 h 174"/>
                <a:gd name="T54" fmla="*/ 2147483647 w 114"/>
                <a:gd name="T55" fmla="*/ 2147483647 h 174"/>
                <a:gd name="T56" fmla="*/ 2147483647 w 114"/>
                <a:gd name="T57" fmla="*/ 2147483647 h 174"/>
                <a:gd name="T58" fmla="*/ 2147483647 w 114"/>
                <a:gd name="T59" fmla="*/ 2147483647 h 174"/>
                <a:gd name="T60" fmla="*/ 2147483647 w 114"/>
                <a:gd name="T61" fmla="*/ 2147483647 h 174"/>
                <a:gd name="T62" fmla="*/ 2147483647 w 114"/>
                <a:gd name="T63" fmla="*/ 2147483647 h 174"/>
                <a:gd name="T64" fmla="*/ 2147483647 w 114"/>
                <a:gd name="T65" fmla="*/ 2147483647 h 174"/>
                <a:gd name="T66" fmla="*/ 2147483647 w 114"/>
                <a:gd name="T67" fmla="*/ 2147483647 h 174"/>
                <a:gd name="T68" fmla="*/ 2147483647 w 114"/>
                <a:gd name="T69" fmla="*/ 2147483647 h 174"/>
                <a:gd name="T70" fmla="*/ 2147483647 w 114"/>
                <a:gd name="T71" fmla="*/ 2147483647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8" name="Freeform 133"/>
            <p:cNvSpPr>
              <a:spLocks noEditPoints="1" noChangeArrowheads="1"/>
            </p:cNvSpPr>
            <p:nvPr/>
          </p:nvSpPr>
          <p:spPr bwMode="auto">
            <a:xfrm>
              <a:off x="3821113" y="1050925"/>
              <a:ext cx="103188" cy="98425"/>
            </a:xfrm>
            <a:custGeom>
              <a:avLst/>
              <a:gdLst>
                <a:gd name="T0" fmla="*/ 2147483647 w 54"/>
                <a:gd name="T1" fmla="*/ 2147483647 h 52"/>
                <a:gd name="T2" fmla="*/ 2147483647 w 54"/>
                <a:gd name="T3" fmla="*/ 2147483647 h 52"/>
                <a:gd name="T4" fmla="*/ 2147483647 w 54"/>
                <a:gd name="T5" fmla="*/ 2147483647 h 52"/>
                <a:gd name="T6" fmla="*/ 2147483647 w 54"/>
                <a:gd name="T7" fmla="*/ 2147483647 h 52"/>
                <a:gd name="T8" fmla="*/ 2147483647 w 54"/>
                <a:gd name="T9" fmla="*/ 2147483647 h 52"/>
                <a:gd name="T10" fmla="*/ 2147483647 w 54"/>
                <a:gd name="T11" fmla="*/ 2147483647 h 52"/>
                <a:gd name="T12" fmla="*/ 2147483647 w 54"/>
                <a:gd name="T13" fmla="*/ 2147483647 h 52"/>
                <a:gd name="T14" fmla="*/ 2147483647 w 54"/>
                <a:gd name="T15" fmla="*/ 2147483647 h 52"/>
                <a:gd name="T16" fmla="*/ 2147483647 w 54"/>
                <a:gd name="T17" fmla="*/ 2147483647 h 52"/>
                <a:gd name="T18" fmla="*/ 2147483647 w 54"/>
                <a:gd name="T19" fmla="*/ 2147483647 h 52"/>
                <a:gd name="T20" fmla="*/ 2147483647 w 54"/>
                <a:gd name="T21" fmla="*/ 2147483647 h 52"/>
                <a:gd name="T22" fmla="*/ 2147483647 w 54"/>
                <a:gd name="T23" fmla="*/ 2147483647 h 52"/>
                <a:gd name="T24" fmla="*/ 2147483647 w 54"/>
                <a:gd name="T25" fmla="*/ 2147483647 h 52"/>
                <a:gd name="T26" fmla="*/ 2147483647 w 54"/>
                <a:gd name="T27" fmla="*/ 2147483647 h 52"/>
                <a:gd name="T28" fmla="*/ 2147483647 w 54"/>
                <a:gd name="T29" fmla="*/ 2147483647 h 52"/>
                <a:gd name="T30" fmla="*/ 2147483647 w 54"/>
                <a:gd name="T31" fmla="*/ 2147483647 h 52"/>
                <a:gd name="T32" fmla="*/ 2147483647 w 54"/>
                <a:gd name="T33" fmla="*/ 2147483647 h 52"/>
                <a:gd name="T34" fmla="*/ 2147483647 w 54"/>
                <a:gd name="T35" fmla="*/ 2147483647 h 52"/>
                <a:gd name="T36" fmla="*/ 2147483647 w 54"/>
                <a:gd name="T37" fmla="*/ 2147483647 h 52"/>
                <a:gd name="T38" fmla="*/ 2147483647 w 54"/>
                <a:gd name="T39" fmla="*/ 2147483647 h 52"/>
                <a:gd name="T40" fmla="*/ 2147483647 w 54"/>
                <a:gd name="T41" fmla="*/ 2147483647 h 52"/>
                <a:gd name="T42" fmla="*/ 2147483647 w 54"/>
                <a:gd name="T43" fmla="*/ 2147483647 h 52"/>
                <a:gd name="T44" fmla="*/ 2147483647 w 54"/>
                <a:gd name="T45" fmla="*/ 2147483647 h 52"/>
                <a:gd name="T46" fmla="*/ 2147483647 w 54"/>
                <a:gd name="T47" fmla="*/ 2147483647 h 52"/>
                <a:gd name="T48" fmla="*/ 2147483647 w 54"/>
                <a:gd name="T49" fmla="*/ 2147483647 h 52"/>
                <a:gd name="T50" fmla="*/ 2147483647 w 54"/>
                <a:gd name="T51" fmla="*/ 2147483647 h 52"/>
                <a:gd name="T52" fmla="*/ 2147483647 w 54"/>
                <a:gd name="T53" fmla="*/ 2147483647 h 52"/>
                <a:gd name="T54" fmla="*/ 2147483647 w 54"/>
                <a:gd name="T55" fmla="*/ 2147483647 h 52"/>
                <a:gd name="T56" fmla="*/ 2147483647 w 54"/>
                <a:gd name="T57" fmla="*/ 2147483647 h 52"/>
                <a:gd name="T58" fmla="*/ 2147483647 w 54"/>
                <a:gd name="T59" fmla="*/ 2147483647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89" name="Freeform 134"/>
            <p:cNvSpPr>
              <a:spLocks noEditPoints="1" noChangeArrowheads="1"/>
            </p:cNvSpPr>
            <p:nvPr/>
          </p:nvSpPr>
          <p:spPr bwMode="auto">
            <a:xfrm>
              <a:off x="3892550" y="657225"/>
              <a:ext cx="266700" cy="471488"/>
            </a:xfrm>
            <a:custGeom>
              <a:avLst/>
              <a:gdLst>
                <a:gd name="T0" fmla="*/ 2147483647 w 140"/>
                <a:gd name="T1" fmla="*/ 2147483647 h 247"/>
                <a:gd name="T2" fmla="*/ 2147483647 w 140"/>
                <a:gd name="T3" fmla="*/ 2147483647 h 247"/>
                <a:gd name="T4" fmla="*/ 2147483647 w 140"/>
                <a:gd name="T5" fmla="*/ 2147483647 h 247"/>
                <a:gd name="T6" fmla="*/ 2147483647 w 140"/>
                <a:gd name="T7" fmla="*/ 2147483647 h 247"/>
                <a:gd name="T8" fmla="*/ 2147483647 w 140"/>
                <a:gd name="T9" fmla="*/ 2147483647 h 247"/>
                <a:gd name="T10" fmla="*/ 2147483647 w 140"/>
                <a:gd name="T11" fmla="*/ 2147483647 h 247"/>
                <a:gd name="T12" fmla="*/ 2147483647 w 140"/>
                <a:gd name="T13" fmla="*/ 2147483647 h 247"/>
                <a:gd name="T14" fmla="*/ 2147483647 w 140"/>
                <a:gd name="T15" fmla="*/ 2147483647 h 247"/>
                <a:gd name="T16" fmla="*/ 2147483647 w 140"/>
                <a:gd name="T17" fmla="*/ 2147483647 h 247"/>
                <a:gd name="T18" fmla="*/ 2147483647 w 140"/>
                <a:gd name="T19" fmla="*/ 2147483647 h 247"/>
                <a:gd name="T20" fmla="*/ 2147483647 w 140"/>
                <a:gd name="T21" fmla="*/ 2147483647 h 247"/>
                <a:gd name="T22" fmla="*/ 2147483647 w 140"/>
                <a:gd name="T23" fmla="*/ 2147483647 h 247"/>
                <a:gd name="T24" fmla="*/ 2147483647 w 140"/>
                <a:gd name="T25" fmla="*/ 2147483647 h 247"/>
                <a:gd name="T26" fmla="*/ 2147483647 w 140"/>
                <a:gd name="T27" fmla="*/ 2147483647 h 247"/>
                <a:gd name="T28" fmla="*/ 2147483647 w 140"/>
                <a:gd name="T29" fmla="*/ 2147483647 h 247"/>
                <a:gd name="T30" fmla="*/ 2147483647 w 140"/>
                <a:gd name="T31" fmla="*/ 2147483647 h 247"/>
                <a:gd name="T32" fmla="*/ 2147483647 w 140"/>
                <a:gd name="T33" fmla="*/ 2147483647 h 247"/>
                <a:gd name="T34" fmla="*/ 0 w 140"/>
                <a:gd name="T35" fmla="*/ 2147483647 h 247"/>
                <a:gd name="T36" fmla="*/ 2147483647 w 140"/>
                <a:gd name="T37" fmla="*/ 2147483647 h 247"/>
                <a:gd name="T38" fmla="*/ 2147483647 w 140"/>
                <a:gd name="T39" fmla="*/ 2147483647 h 247"/>
                <a:gd name="T40" fmla="*/ 2147483647 w 140"/>
                <a:gd name="T41" fmla="*/ 2147483647 h 247"/>
                <a:gd name="T42" fmla="*/ 2147483647 w 140"/>
                <a:gd name="T43" fmla="*/ 2147483647 h 247"/>
                <a:gd name="T44" fmla="*/ 2147483647 w 140"/>
                <a:gd name="T45" fmla="*/ 2147483647 h 247"/>
                <a:gd name="T46" fmla="*/ 2147483647 w 140"/>
                <a:gd name="T47" fmla="*/ 2147483647 h 247"/>
                <a:gd name="T48" fmla="*/ 2147483647 w 140"/>
                <a:gd name="T49" fmla="*/ 2147483647 h 247"/>
                <a:gd name="T50" fmla="*/ 2147483647 w 140"/>
                <a:gd name="T51" fmla="*/ 2147483647 h 247"/>
                <a:gd name="T52" fmla="*/ 2147483647 w 140"/>
                <a:gd name="T53" fmla="*/ 2147483647 h 247"/>
                <a:gd name="T54" fmla="*/ 2147483647 w 140"/>
                <a:gd name="T55" fmla="*/ 2147483647 h 247"/>
                <a:gd name="T56" fmla="*/ 2147483647 w 140"/>
                <a:gd name="T57" fmla="*/ 2147483647 h 247"/>
                <a:gd name="T58" fmla="*/ 2147483647 w 140"/>
                <a:gd name="T59" fmla="*/ 2147483647 h 247"/>
                <a:gd name="T60" fmla="*/ 2147483647 w 140"/>
                <a:gd name="T61" fmla="*/ 2147483647 h 247"/>
                <a:gd name="T62" fmla="*/ 2147483647 w 140"/>
                <a:gd name="T63" fmla="*/ 2147483647 h 247"/>
                <a:gd name="T64" fmla="*/ 2147483647 w 140"/>
                <a:gd name="T65" fmla="*/ 2147483647 h 247"/>
                <a:gd name="T66" fmla="*/ 2147483647 w 140"/>
                <a:gd name="T67" fmla="*/ 2147483647 h 247"/>
                <a:gd name="T68" fmla="*/ 2147483647 w 140"/>
                <a:gd name="T69" fmla="*/ 2147483647 h 247"/>
                <a:gd name="T70" fmla="*/ 2147483647 w 140"/>
                <a:gd name="T71" fmla="*/ 2147483647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0" name="Freeform 135"/>
            <p:cNvSpPr>
              <a:spLocks noEditPoints="1" noChangeArrowheads="1"/>
            </p:cNvSpPr>
            <p:nvPr/>
          </p:nvSpPr>
          <p:spPr bwMode="auto">
            <a:xfrm>
              <a:off x="4111625" y="989012"/>
              <a:ext cx="136525" cy="66675"/>
            </a:xfrm>
            <a:custGeom>
              <a:avLst/>
              <a:gdLst>
                <a:gd name="T0" fmla="*/ 2147483647 w 71"/>
                <a:gd name="T1" fmla="*/ 2147483647 h 35"/>
                <a:gd name="T2" fmla="*/ 2147483647 w 71"/>
                <a:gd name="T3" fmla="*/ 2147483647 h 35"/>
                <a:gd name="T4" fmla="*/ 2147483647 w 71"/>
                <a:gd name="T5" fmla="*/ 2147483647 h 35"/>
                <a:gd name="T6" fmla="*/ 2147483647 w 71"/>
                <a:gd name="T7" fmla="*/ 2147483647 h 35"/>
                <a:gd name="T8" fmla="*/ 2147483647 w 71"/>
                <a:gd name="T9" fmla="*/ 2147483647 h 35"/>
                <a:gd name="T10" fmla="*/ 2147483647 w 71"/>
                <a:gd name="T11" fmla="*/ 2147483647 h 35"/>
                <a:gd name="T12" fmla="*/ 2147483647 w 71"/>
                <a:gd name="T13" fmla="*/ 2147483647 h 35"/>
                <a:gd name="T14" fmla="*/ 2147483647 w 71"/>
                <a:gd name="T15" fmla="*/ 2147483647 h 35"/>
                <a:gd name="T16" fmla="*/ 2147483647 w 71"/>
                <a:gd name="T17" fmla="*/ 2147483647 h 35"/>
                <a:gd name="T18" fmla="*/ 2147483647 w 71"/>
                <a:gd name="T19" fmla="*/ 2147483647 h 35"/>
                <a:gd name="T20" fmla="*/ 2147483647 w 71"/>
                <a:gd name="T21" fmla="*/ 2147483647 h 35"/>
                <a:gd name="T22" fmla="*/ 2147483647 w 71"/>
                <a:gd name="T23" fmla="*/ 2147483647 h 35"/>
                <a:gd name="T24" fmla="*/ 2147483647 w 71"/>
                <a:gd name="T25" fmla="*/ 2147483647 h 35"/>
                <a:gd name="T26" fmla="*/ 2147483647 w 71"/>
                <a:gd name="T27" fmla="*/ 2147483647 h 35"/>
                <a:gd name="T28" fmla="*/ 2147483647 w 71"/>
                <a:gd name="T29" fmla="*/ 2147483647 h 35"/>
                <a:gd name="T30" fmla="*/ 2147483647 w 71"/>
                <a:gd name="T31" fmla="*/ 2147483647 h 35"/>
                <a:gd name="T32" fmla="*/ 2147483647 w 71"/>
                <a:gd name="T33" fmla="*/ 2147483647 h 35"/>
                <a:gd name="T34" fmla="*/ 2147483647 w 71"/>
                <a:gd name="T35" fmla="*/ 2147483647 h 35"/>
                <a:gd name="T36" fmla="*/ 2147483647 w 71"/>
                <a:gd name="T37" fmla="*/ 2147483647 h 35"/>
                <a:gd name="T38" fmla="*/ 2147483647 w 71"/>
                <a:gd name="T39" fmla="*/ 2147483647 h 35"/>
                <a:gd name="T40" fmla="*/ 2147483647 w 71"/>
                <a:gd name="T41" fmla="*/ 2147483647 h 35"/>
                <a:gd name="T42" fmla="*/ 2147483647 w 71"/>
                <a:gd name="T43" fmla="*/ 2147483647 h 35"/>
                <a:gd name="T44" fmla="*/ 2147483647 w 71"/>
                <a:gd name="T45" fmla="*/ 2147483647 h 35"/>
                <a:gd name="T46" fmla="*/ 2147483647 w 71"/>
                <a:gd name="T47" fmla="*/ 2147483647 h 35"/>
                <a:gd name="T48" fmla="*/ 2147483647 w 71"/>
                <a:gd name="T49" fmla="*/ 2147483647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1" name="Freeform 136"/>
            <p:cNvSpPr>
              <a:spLocks noChangeArrowheads="1"/>
            </p:cNvSpPr>
            <p:nvPr/>
          </p:nvSpPr>
          <p:spPr bwMode="auto">
            <a:xfrm>
              <a:off x="4362450" y="2362200"/>
              <a:ext cx="173038" cy="211138"/>
            </a:xfrm>
            <a:custGeom>
              <a:avLst/>
              <a:gdLst>
                <a:gd name="T0" fmla="*/ 2147483647 w 91"/>
                <a:gd name="T1" fmla="*/ 2147483647 h 110"/>
                <a:gd name="T2" fmla="*/ 2147483647 w 91"/>
                <a:gd name="T3" fmla="*/ 2147483647 h 110"/>
                <a:gd name="T4" fmla="*/ 2147483647 w 91"/>
                <a:gd name="T5" fmla="*/ 2147483647 h 110"/>
                <a:gd name="T6" fmla="*/ 2147483647 w 91"/>
                <a:gd name="T7" fmla="*/ 2147483647 h 110"/>
                <a:gd name="T8" fmla="*/ 2147483647 w 91"/>
                <a:gd name="T9" fmla="*/ 2147483647 h 110"/>
                <a:gd name="T10" fmla="*/ 2147483647 w 91"/>
                <a:gd name="T11" fmla="*/ 2147483647 h 110"/>
                <a:gd name="T12" fmla="*/ 2147483647 w 91"/>
                <a:gd name="T13" fmla="*/ 2147483647 h 110"/>
                <a:gd name="T14" fmla="*/ 2147483647 w 91"/>
                <a:gd name="T15" fmla="*/ 2147483647 h 110"/>
                <a:gd name="T16" fmla="*/ 2147483647 w 91"/>
                <a:gd name="T17" fmla="*/ 2147483647 h 110"/>
                <a:gd name="T18" fmla="*/ 2147483647 w 91"/>
                <a:gd name="T19" fmla="*/ 2147483647 h 110"/>
                <a:gd name="T20" fmla="*/ 2147483647 w 91"/>
                <a:gd name="T21" fmla="*/ 2147483647 h 110"/>
                <a:gd name="T22" fmla="*/ 2147483647 w 91"/>
                <a:gd name="T23" fmla="*/ 0 h 110"/>
                <a:gd name="T24" fmla="*/ 2147483647 w 91"/>
                <a:gd name="T25" fmla="*/ 2147483647 h 110"/>
                <a:gd name="T26" fmla="*/ 2147483647 w 91"/>
                <a:gd name="T27" fmla="*/ 2147483647 h 110"/>
                <a:gd name="T28" fmla="*/ 2147483647 w 91"/>
                <a:gd name="T29" fmla="*/ 2147483647 h 110"/>
                <a:gd name="T30" fmla="*/ 2147483647 w 91"/>
                <a:gd name="T31" fmla="*/ 2147483647 h 110"/>
                <a:gd name="T32" fmla="*/ 2147483647 w 91"/>
                <a:gd name="T33" fmla="*/ 2147483647 h 110"/>
                <a:gd name="T34" fmla="*/ 2147483647 w 91"/>
                <a:gd name="T35" fmla="*/ 2147483647 h 110"/>
                <a:gd name="T36" fmla="*/ 2147483647 w 91"/>
                <a:gd name="T37" fmla="*/ 2147483647 h 110"/>
                <a:gd name="T38" fmla="*/ 2147483647 w 91"/>
                <a:gd name="T39" fmla="*/ 2147483647 h 110"/>
                <a:gd name="T40" fmla="*/ 2147483647 w 91"/>
                <a:gd name="T41" fmla="*/ 2147483647 h 110"/>
                <a:gd name="T42" fmla="*/ 0 w 91"/>
                <a:gd name="T43" fmla="*/ 2147483647 h 110"/>
                <a:gd name="T44" fmla="*/ 0 w 91"/>
                <a:gd name="T45" fmla="*/ 2147483647 h 110"/>
                <a:gd name="T46" fmla="*/ 2147483647 w 91"/>
                <a:gd name="T47" fmla="*/ 2147483647 h 110"/>
                <a:gd name="T48" fmla="*/ 2147483647 w 91"/>
                <a:gd name="T49" fmla="*/ 2147483647 h 110"/>
                <a:gd name="T50" fmla="*/ 2147483647 w 91"/>
                <a:gd name="T51" fmla="*/ 2147483647 h 110"/>
                <a:gd name="T52" fmla="*/ 2147483647 w 91"/>
                <a:gd name="T53" fmla="*/ 2147483647 h 110"/>
                <a:gd name="T54" fmla="*/ 2147483647 w 91"/>
                <a:gd name="T55" fmla="*/ 2147483647 h 110"/>
                <a:gd name="T56" fmla="*/ 2147483647 w 91"/>
                <a:gd name="T57" fmla="*/ 2147483647 h 110"/>
                <a:gd name="T58" fmla="*/ 2147483647 w 91"/>
                <a:gd name="T59" fmla="*/ 2147483647 h 110"/>
                <a:gd name="T60" fmla="*/ 2147483647 w 91"/>
                <a:gd name="T61" fmla="*/ 2147483647 h 110"/>
                <a:gd name="T62" fmla="*/ 2147483647 w 91"/>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2" name="Freeform 137"/>
            <p:cNvSpPr>
              <a:spLocks noChangeArrowheads="1"/>
            </p:cNvSpPr>
            <p:nvPr/>
          </p:nvSpPr>
          <p:spPr bwMode="auto">
            <a:xfrm>
              <a:off x="4267200" y="2378075"/>
              <a:ext cx="117475" cy="122238"/>
            </a:xfrm>
            <a:custGeom>
              <a:avLst/>
              <a:gdLst>
                <a:gd name="T0" fmla="*/ 2147483647 w 62"/>
                <a:gd name="T1" fmla="*/ 2147483647 h 64"/>
                <a:gd name="T2" fmla="*/ 2147483647 w 62"/>
                <a:gd name="T3" fmla="*/ 2147483647 h 64"/>
                <a:gd name="T4" fmla="*/ 2147483647 w 62"/>
                <a:gd name="T5" fmla="*/ 0 h 64"/>
                <a:gd name="T6" fmla="*/ 2147483647 w 62"/>
                <a:gd name="T7" fmla="*/ 2147483647 h 64"/>
                <a:gd name="T8" fmla="*/ 2147483647 w 62"/>
                <a:gd name="T9" fmla="*/ 2147483647 h 64"/>
                <a:gd name="T10" fmla="*/ 2147483647 w 62"/>
                <a:gd name="T11" fmla="*/ 2147483647 h 64"/>
                <a:gd name="T12" fmla="*/ 2147483647 w 62"/>
                <a:gd name="T13" fmla="*/ 2147483647 h 64"/>
                <a:gd name="T14" fmla="*/ 2147483647 w 62"/>
                <a:gd name="T15" fmla="*/ 2147483647 h 64"/>
                <a:gd name="T16" fmla="*/ 2147483647 w 62"/>
                <a:gd name="T17" fmla="*/ 2147483647 h 64"/>
                <a:gd name="T18" fmla="*/ 2147483647 w 62"/>
                <a:gd name="T19" fmla="*/ 2147483647 h 64"/>
                <a:gd name="T20" fmla="*/ 2147483647 w 62"/>
                <a:gd name="T21" fmla="*/ 2147483647 h 64"/>
                <a:gd name="T22" fmla="*/ 2147483647 w 62"/>
                <a:gd name="T23" fmla="*/ 2147483647 h 64"/>
                <a:gd name="T24" fmla="*/ 2147483647 w 62"/>
                <a:gd name="T25" fmla="*/ 2147483647 h 64"/>
                <a:gd name="T26" fmla="*/ 2147483647 w 62"/>
                <a:gd name="T27" fmla="*/ 2147483647 h 64"/>
                <a:gd name="T28" fmla="*/ 2147483647 w 62"/>
                <a:gd name="T29" fmla="*/ 2147483647 h 64"/>
                <a:gd name="T30" fmla="*/ 0 w 62"/>
                <a:gd name="T31" fmla="*/ 2147483647 h 64"/>
                <a:gd name="T32" fmla="*/ 2147483647 w 62"/>
                <a:gd name="T33" fmla="*/ 2147483647 h 64"/>
                <a:gd name="T34" fmla="*/ 2147483647 w 62"/>
                <a:gd name="T35" fmla="*/ 2147483647 h 64"/>
                <a:gd name="T36" fmla="*/ 2147483647 w 62"/>
                <a:gd name="T37" fmla="*/ 2147483647 h 64"/>
                <a:gd name="T38" fmla="*/ 2147483647 w 62"/>
                <a:gd name="T39" fmla="*/ 2147483647 h 64"/>
                <a:gd name="T40" fmla="*/ 2147483647 w 62"/>
                <a:gd name="T41" fmla="*/ 2147483647 h 64"/>
                <a:gd name="T42" fmla="*/ 2147483647 w 62"/>
                <a:gd name="T43" fmla="*/ 2147483647 h 64"/>
                <a:gd name="T44" fmla="*/ 2147483647 w 62"/>
                <a:gd name="T45" fmla="*/ 2147483647 h 64"/>
                <a:gd name="T46" fmla="*/ 2147483647 w 62"/>
                <a:gd name="T47" fmla="*/ 2147483647 h 64"/>
                <a:gd name="T48" fmla="*/ 2147483647 w 62"/>
                <a:gd name="T49" fmla="*/ 2147483647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3" name="Freeform 138"/>
            <p:cNvSpPr>
              <a:spLocks noChangeArrowheads="1"/>
            </p:cNvSpPr>
            <p:nvPr/>
          </p:nvSpPr>
          <p:spPr bwMode="auto">
            <a:xfrm>
              <a:off x="4848225" y="1408112"/>
              <a:ext cx="382588" cy="220663"/>
            </a:xfrm>
            <a:custGeom>
              <a:avLst/>
              <a:gdLst>
                <a:gd name="T0" fmla="*/ 2147483647 w 200"/>
                <a:gd name="T1" fmla="*/ 2147483647 h 116"/>
                <a:gd name="T2" fmla="*/ 2147483647 w 200"/>
                <a:gd name="T3" fmla="*/ 2147483647 h 116"/>
                <a:gd name="T4" fmla="*/ 2147483647 w 200"/>
                <a:gd name="T5" fmla="*/ 2147483647 h 116"/>
                <a:gd name="T6" fmla="*/ 2147483647 w 200"/>
                <a:gd name="T7" fmla="*/ 2147483647 h 116"/>
                <a:gd name="T8" fmla="*/ 2147483647 w 200"/>
                <a:gd name="T9" fmla="*/ 2147483647 h 116"/>
                <a:gd name="T10" fmla="*/ 2147483647 w 200"/>
                <a:gd name="T11" fmla="*/ 2147483647 h 116"/>
                <a:gd name="T12" fmla="*/ 2147483647 w 200"/>
                <a:gd name="T13" fmla="*/ 2147483647 h 116"/>
                <a:gd name="T14" fmla="*/ 2147483647 w 200"/>
                <a:gd name="T15" fmla="*/ 2147483647 h 116"/>
                <a:gd name="T16" fmla="*/ 2147483647 w 200"/>
                <a:gd name="T17" fmla="*/ 2147483647 h 116"/>
                <a:gd name="T18" fmla="*/ 2147483647 w 200"/>
                <a:gd name="T19" fmla="*/ 2147483647 h 116"/>
                <a:gd name="T20" fmla="*/ 2147483647 w 200"/>
                <a:gd name="T21" fmla="*/ 2147483647 h 116"/>
                <a:gd name="T22" fmla="*/ 2147483647 w 200"/>
                <a:gd name="T23" fmla="*/ 2147483647 h 116"/>
                <a:gd name="T24" fmla="*/ 2147483647 w 200"/>
                <a:gd name="T25" fmla="*/ 2147483647 h 116"/>
                <a:gd name="T26" fmla="*/ 2147483647 w 200"/>
                <a:gd name="T27" fmla="*/ 2147483647 h 116"/>
                <a:gd name="T28" fmla="*/ 2147483647 w 200"/>
                <a:gd name="T29" fmla="*/ 2147483647 h 116"/>
                <a:gd name="T30" fmla="*/ 2147483647 w 200"/>
                <a:gd name="T31" fmla="*/ 2147483647 h 116"/>
                <a:gd name="T32" fmla="*/ 2147483647 w 200"/>
                <a:gd name="T33" fmla="*/ 2147483647 h 116"/>
                <a:gd name="T34" fmla="*/ 2147483647 w 200"/>
                <a:gd name="T35" fmla="*/ 2147483647 h 116"/>
                <a:gd name="T36" fmla="*/ 2147483647 w 200"/>
                <a:gd name="T37" fmla="*/ 0 h 116"/>
                <a:gd name="T38" fmla="*/ 2147483647 w 200"/>
                <a:gd name="T39" fmla="*/ 2147483647 h 116"/>
                <a:gd name="T40" fmla="*/ 0 w 200"/>
                <a:gd name="T41" fmla="*/ 2147483647 h 116"/>
                <a:gd name="T42" fmla="*/ 0 w 200"/>
                <a:gd name="T43" fmla="*/ 2147483647 h 116"/>
                <a:gd name="T44" fmla="*/ 2147483647 w 200"/>
                <a:gd name="T45" fmla="*/ 2147483647 h 116"/>
                <a:gd name="T46" fmla="*/ 2147483647 w 200"/>
                <a:gd name="T47" fmla="*/ 2147483647 h 116"/>
                <a:gd name="T48" fmla="*/ 2147483647 w 200"/>
                <a:gd name="T49" fmla="*/ 2147483647 h 116"/>
                <a:gd name="T50" fmla="*/ 2147483647 w 200"/>
                <a:gd name="T51" fmla="*/ 2147483647 h 116"/>
                <a:gd name="T52" fmla="*/ 2147483647 w 200"/>
                <a:gd name="T53" fmla="*/ 2147483647 h 116"/>
                <a:gd name="T54" fmla="*/ 2147483647 w 200"/>
                <a:gd name="T55" fmla="*/ 2147483647 h 116"/>
                <a:gd name="T56" fmla="*/ 2147483647 w 200"/>
                <a:gd name="T57" fmla="*/ 2147483647 h 116"/>
                <a:gd name="T58" fmla="*/ 2147483647 w 200"/>
                <a:gd name="T59" fmla="*/ 2147483647 h 116"/>
                <a:gd name="T60" fmla="*/ 2147483647 w 200"/>
                <a:gd name="T61" fmla="*/ 2147483647 h 116"/>
                <a:gd name="T62" fmla="*/ 2147483647 w 200"/>
                <a:gd name="T63" fmla="*/ 2147483647 h 116"/>
                <a:gd name="T64" fmla="*/ 2147483647 w 200"/>
                <a:gd name="T65" fmla="*/ 2147483647 h 116"/>
                <a:gd name="T66" fmla="*/ 2147483647 w 200"/>
                <a:gd name="T67" fmla="*/ 2147483647 h 116"/>
                <a:gd name="T68" fmla="*/ 2147483647 w 200"/>
                <a:gd name="T69" fmla="*/ 2147483647 h 116"/>
                <a:gd name="T70" fmla="*/ 2147483647 w 200"/>
                <a:gd name="T71" fmla="*/ 2147483647 h 116"/>
                <a:gd name="T72" fmla="*/ 2147483647 w 200"/>
                <a:gd name="T73" fmla="*/ 2147483647 h 116"/>
                <a:gd name="T74" fmla="*/ 2147483647 w 200"/>
                <a:gd name="T75" fmla="*/ 2147483647 h 116"/>
                <a:gd name="T76" fmla="*/ 2147483647 w 200"/>
                <a:gd name="T77" fmla="*/ 2147483647 h 116"/>
                <a:gd name="T78" fmla="*/ 2147483647 w 200"/>
                <a:gd name="T79" fmla="*/ 2147483647 h 116"/>
                <a:gd name="T80" fmla="*/ 2147483647 w 200"/>
                <a:gd name="T81" fmla="*/ 2147483647 h 116"/>
                <a:gd name="T82" fmla="*/ 2147483647 w 200"/>
                <a:gd name="T83" fmla="*/ 2147483647 h 116"/>
                <a:gd name="T84" fmla="*/ 2147483647 w 200"/>
                <a:gd name="T85" fmla="*/ 2147483647 h 116"/>
                <a:gd name="T86" fmla="*/ 2147483647 w 200"/>
                <a:gd name="T87" fmla="*/ 2147483647 h 116"/>
                <a:gd name="T88" fmla="*/ 2147483647 w 200"/>
                <a:gd name="T89" fmla="*/ 2147483647 h 116"/>
                <a:gd name="T90" fmla="*/ 2147483647 w 200"/>
                <a:gd name="T91" fmla="*/ 2147483647 h 116"/>
                <a:gd name="T92" fmla="*/ 2147483647 w 200"/>
                <a:gd name="T93" fmla="*/ 2147483647 h 116"/>
                <a:gd name="T94" fmla="*/ 2147483647 w 200"/>
                <a:gd name="T95" fmla="*/ 2147483647 h 116"/>
                <a:gd name="T96" fmla="*/ 2147483647 w 200"/>
                <a:gd name="T97" fmla="*/ 2147483647 h 116"/>
                <a:gd name="T98" fmla="*/ 2147483647 w 200"/>
                <a:gd name="T99" fmla="*/ 2147483647 h 116"/>
                <a:gd name="T100" fmla="*/ 2147483647 w 200"/>
                <a:gd name="T101" fmla="*/ 2147483647 h 116"/>
                <a:gd name="T102" fmla="*/ 2147483647 w 200"/>
                <a:gd name="T103" fmla="*/ 2147483647 h 116"/>
                <a:gd name="T104" fmla="*/ 2147483647 w 200"/>
                <a:gd name="T105" fmla="*/ 2147483647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4" name="Freeform 139"/>
            <p:cNvSpPr>
              <a:spLocks noEditPoints="1" noChangeArrowheads="1"/>
            </p:cNvSpPr>
            <p:nvPr/>
          </p:nvSpPr>
          <p:spPr bwMode="auto">
            <a:xfrm>
              <a:off x="3754438" y="160337"/>
              <a:ext cx="558800" cy="882650"/>
            </a:xfrm>
            <a:custGeom>
              <a:avLst/>
              <a:gdLst>
                <a:gd name="T0" fmla="*/ 2147483647 w 292"/>
                <a:gd name="T1" fmla="*/ 2147483647 h 462"/>
                <a:gd name="T2" fmla="*/ 2147483647 w 292"/>
                <a:gd name="T3" fmla="*/ 2147483647 h 462"/>
                <a:gd name="T4" fmla="*/ 2147483647 w 292"/>
                <a:gd name="T5" fmla="*/ 2147483647 h 462"/>
                <a:gd name="T6" fmla="*/ 2147483647 w 292"/>
                <a:gd name="T7" fmla="*/ 2147483647 h 462"/>
                <a:gd name="T8" fmla="*/ 2147483647 w 292"/>
                <a:gd name="T9" fmla="*/ 2147483647 h 462"/>
                <a:gd name="T10" fmla="*/ 2147483647 w 292"/>
                <a:gd name="T11" fmla="*/ 2147483647 h 462"/>
                <a:gd name="T12" fmla="*/ 2147483647 w 292"/>
                <a:gd name="T13" fmla="*/ 2147483647 h 462"/>
                <a:gd name="T14" fmla="*/ 2147483647 w 292"/>
                <a:gd name="T15" fmla="*/ 2147483647 h 462"/>
                <a:gd name="T16" fmla="*/ 2147483647 w 292"/>
                <a:gd name="T17" fmla="*/ 2147483647 h 462"/>
                <a:gd name="T18" fmla="*/ 2147483647 w 292"/>
                <a:gd name="T19" fmla="*/ 2147483647 h 462"/>
                <a:gd name="T20" fmla="*/ 2147483647 w 292"/>
                <a:gd name="T21" fmla="*/ 2147483647 h 462"/>
                <a:gd name="T22" fmla="*/ 2147483647 w 292"/>
                <a:gd name="T23" fmla="*/ 2147483647 h 462"/>
                <a:gd name="T24" fmla="*/ 2147483647 w 292"/>
                <a:gd name="T25" fmla="*/ 2147483647 h 462"/>
                <a:gd name="T26" fmla="*/ 2147483647 w 292"/>
                <a:gd name="T27" fmla="*/ 2147483647 h 462"/>
                <a:gd name="T28" fmla="*/ 2147483647 w 292"/>
                <a:gd name="T29" fmla="*/ 2147483647 h 462"/>
                <a:gd name="T30" fmla="*/ 2147483647 w 292"/>
                <a:gd name="T31" fmla="*/ 2147483647 h 462"/>
                <a:gd name="T32" fmla="*/ 2147483647 w 292"/>
                <a:gd name="T33" fmla="*/ 2147483647 h 462"/>
                <a:gd name="T34" fmla="*/ 2147483647 w 292"/>
                <a:gd name="T35" fmla="*/ 2147483647 h 462"/>
                <a:gd name="T36" fmla="*/ 2147483647 w 292"/>
                <a:gd name="T37" fmla="*/ 2147483647 h 462"/>
                <a:gd name="T38" fmla="*/ 2147483647 w 292"/>
                <a:gd name="T39" fmla="*/ 2147483647 h 462"/>
                <a:gd name="T40" fmla="*/ 2147483647 w 292"/>
                <a:gd name="T41" fmla="*/ 2147483647 h 462"/>
                <a:gd name="T42" fmla="*/ 2147483647 w 292"/>
                <a:gd name="T43" fmla="*/ 2147483647 h 462"/>
                <a:gd name="T44" fmla="*/ 2147483647 w 292"/>
                <a:gd name="T45" fmla="*/ 2147483647 h 462"/>
                <a:gd name="T46" fmla="*/ 2147483647 w 292"/>
                <a:gd name="T47" fmla="*/ 2147483647 h 462"/>
                <a:gd name="T48" fmla="*/ 2147483647 w 292"/>
                <a:gd name="T49" fmla="*/ 2147483647 h 462"/>
                <a:gd name="T50" fmla="*/ 2147483647 w 292"/>
                <a:gd name="T51" fmla="*/ 2147483647 h 462"/>
                <a:gd name="T52" fmla="*/ 2147483647 w 292"/>
                <a:gd name="T53" fmla="*/ 2147483647 h 462"/>
                <a:gd name="T54" fmla="*/ 2147483647 w 292"/>
                <a:gd name="T55" fmla="*/ 2147483647 h 462"/>
                <a:gd name="T56" fmla="*/ 2147483647 w 292"/>
                <a:gd name="T57" fmla="*/ 2147483647 h 462"/>
                <a:gd name="T58" fmla="*/ 2147483647 w 292"/>
                <a:gd name="T59" fmla="*/ 2147483647 h 462"/>
                <a:gd name="T60" fmla="*/ 2147483647 w 292"/>
                <a:gd name="T61" fmla="*/ 2147483647 h 462"/>
                <a:gd name="T62" fmla="*/ 2147483647 w 292"/>
                <a:gd name="T63" fmla="*/ 2147483647 h 462"/>
                <a:gd name="T64" fmla="*/ 2147483647 w 292"/>
                <a:gd name="T65" fmla="*/ 2147483647 h 462"/>
                <a:gd name="T66" fmla="*/ 2147483647 w 292"/>
                <a:gd name="T67" fmla="*/ 2147483647 h 462"/>
                <a:gd name="T68" fmla="*/ 2147483647 w 292"/>
                <a:gd name="T69" fmla="*/ 2147483647 h 462"/>
                <a:gd name="T70" fmla="*/ 2147483647 w 292"/>
                <a:gd name="T71" fmla="*/ 2147483647 h 462"/>
                <a:gd name="T72" fmla="*/ 2147483647 w 292"/>
                <a:gd name="T73" fmla="*/ 2147483647 h 462"/>
                <a:gd name="T74" fmla="*/ 2147483647 w 292"/>
                <a:gd name="T75" fmla="*/ 2147483647 h 462"/>
                <a:gd name="T76" fmla="*/ 2147483647 w 292"/>
                <a:gd name="T77" fmla="*/ 2147483647 h 462"/>
                <a:gd name="T78" fmla="*/ 2147483647 w 292"/>
                <a:gd name="T79" fmla="*/ 2147483647 h 462"/>
                <a:gd name="T80" fmla="*/ 2147483647 w 292"/>
                <a:gd name="T81" fmla="*/ 2147483647 h 462"/>
                <a:gd name="T82" fmla="*/ 2147483647 w 292"/>
                <a:gd name="T83" fmla="*/ 2147483647 h 462"/>
                <a:gd name="T84" fmla="*/ 2147483647 w 292"/>
                <a:gd name="T85" fmla="*/ 2147483647 h 462"/>
                <a:gd name="T86" fmla="*/ 2147483647 w 292"/>
                <a:gd name="T87" fmla="*/ 2147483647 h 462"/>
                <a:gd name="T88" fmla="*/ 2147483647 w 292"/>
                <a:gd name="T89" fmla="*/ 2147483647 h 462"/>
                <a:gd name="T90" fmla="*/ 2147483647 w 292"/>
                <a:gd name="T91" fmla="*/ 2147483647 h 462"/>
                <a:gd name="T92" fmla="*/ 2147483647 w 292"/>
                <a:gd name="T93" fmla="*/ 2147483647 h 462"/>
                <a:gd name="T94" fmla="*/ 2147483647 w 292"/>
                <a:gd name="T95" fmla="*/ 2147483647 h 462"/>
                <a:gd name="T96" fmla="*/ 2147483647 w 292"/>
                <a:gd name="T97" fmla="*/ 2147483647 h 462"/>
                <a:gd name="T98" fmla="*/ 2147483647 w 292"/>
                <a:gd name="T99" fmla="*/ 2147483647 h 462"/>
                <a:gd name="T100" fmla="*/ 2147483647 w 292"/>
                <a:gd name="T101" fmla="*/ 2147483647 h 462"/>
                <a:gd name="T102" fmla="*/ 2147483647 w 292"/>
                <a:gd name="T103" fmla="*/ 2147483647 h 462"/>
                <a:gd name="T104" fmla="*/ 2147483647 w 292"/>
                <a:gd name="T105" fmla="*/ 2147483647 h 462"/>
                <a:gd name="T106" fmla="*/ 2147483647 w 292"/>
                <a:gd name="T107" fmla="*/ 2147483647 h 462"/>
                <a:gd name="T108" fmla="*/ 2147483647 w 292"/>
                <a:gd name="T109" fmla="*/ 2147483647 h 462"/>
                <a:gd name="T110" fmla="*/ 2147483647 w 292"/>
                <a:gd name="T111" fmla="*/ 2147483647 h 462"/>
                <a:gd name="T112" fmla="*/ 2147483647 w 292"/>
                <a:gd name="T113" fmla="*/ 2147483647 h 462"/>
                <a:gd name="T114" fmla="*/ 2147483647 w 292"/>
                <a:gd name="T115" fmla="*/ 2147483647 h 462"/>
                <a:gd name="T116" fmla="*/ 2147483647 w 292"/>
                <a:gd name="T117" fmla="*/ 2147483647 h 462"/>
                <a:gd name="T118" fmla="*/ 2147483647 w 292"/>
                <a:gd name="T119" fmla="*/ 2147483647 h 462"/>
                <a:gd name="T120" fmla="*/ 2147483647 w 292"/>
                <a:gd name="T121" fmla="*/ 2147483647 h 462"/>
                <a:gd name="T122" fmla="*/ 2147483647 w 292"/>
                <a:gd name="T123" fmla="*/ 2147483647 h 462"/>
                <a:gd name="T124" fmla="*/ 2147483647 w 292"/>
                <a:gd name="T125" fmla="*/ 2147483647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5" name="Freeform 140"/>
            <p:cNvSpPr>
              <a:spLocks noChangeArrowheads="1"/>
            </p:cNvSpPr>
            <p:nvPr/>
          </p:nvSpPr>
          <p:spPr bwMode="auto">
            <a:xfrm>
              <a:off x="7694613" y="865187"/>
              <a:ext cx="73025" cy="26988"/>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6" name="Freeform 141"/>
            <p:cNvSpPr>
              <a:spLocks noEditPoints="1" noChangeArrowheads="1"/>
            </p:cNvSpPr>
            <p:nvPr/>
          </p:nvSpPr>
          <p:spPr bwMode="auto">
            <a:xfrm>
              <a:off x="6416675" y="1409700"/>
              <a:ext cx="369888" cy="368300"/>
            </a:xfrm>
            <a:custGeom>
              <a:avLst/>
              <a:gdLst>
                <a:gd name="T0" fmla="*/ 2147483647 w 193"/>
                <a:gd name="T1" fmla="*/ 2147483647 h 193"/>
                <a:gd name="T2" fmla="*/ 2147483647 w 193"/>
                <a:gd name="T3" fmla="*/ 2147483647 h 193"/>
                <a:gd name="T4" fmla="*/ 2147483647 w 193"/>
                <a:gd name="T5" fmla="*/ 2147483647 h 193"/>
                <a:gd name="T6" fmla="*/ 2147483647 w 193"/>
                <a:gd name="T7" fmla="*/ 2147483647 h 193"/>
                <a:gd name="T8" fmla="*/ 2147483647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2147483647 w 193"/>
                <a:gd name="T21" fmla="*/ 2147483647 h 193"/>
                <a:gd name="T22" fmla="*/ 2147483647 w 193"/>
                <a:gd name="T23" fmla="*/ 2147483647 h 193"/>
                <a:gd name="T24" fmla="*/ 2147483647 w 193"/>
                <a:gd name="T25" fmla="*/ 2147483647 h 193"/>
                <a:gd name="T26" fmla="*/ 2147483647 w 193"/>
                <a:gd name="T27" fmla="*/ 2147483647 h 193"/>
                <a:gd name="T28" fmla="*/ 2147483647 w 193"/>
                <a:gd name="T29" fmla="*/ 2147483647 h 193"/>
                <a:gd name="T30" fmla="*/ 2147483647 w 193"/>
                <a:gd name="T31" fmla="*/ 2147483647 h 193"/>
                <a:gd name="T32" fmla="*/ 2147483647 w 193"/>
                <a:gd name="T33" fmla="*/ 2147483647 h 193"/>
                <a:gd name="T34" fmla="*/ 2147483647 w 193"/>
                <a:gd name="T35" fmla="*/ 2147483647 h 193"/>
                <a:gd name="T36" fmla="*/ 2147483647 w 193"/>
                <a:gd name="T37" fmla="*/ 2147483647 h 193"/>
                <a:gd name="T38" fmla="*/ 2147483647 w 193"/>
                <a:gd name="T39" fmla="*/ 2147483647 h 193"/>
                <a:gd name="T40" fmla="*/ 2147483647 w 193"/>
                <a:gd name="T41" fmla="*/ 2147483647 h 193"/>
                <a:gd name="T42" fmla="*/ 2147483647 w 193"/>
                <a:gd name="T43" fmla="*/ 2147483647 h 193"/>
                <a:gd name="T44" fmla="*/ 2147483647 w 193"/>
                <a:gd name="T45" fmla="*/ 2147483647 h 193"/>
                <a:gd name="T46" fmla="*/ 2147483647 w 193"/>
                <a:gd name="T47" fmla="*/ 2147483647 h 193"/>
                <a:gd name="T48" fmla="*/ 2147483647 w 193"/>
                <a:gd name="T49" fmla="*/ 2147483647 h 193"/>
                <a:gd name="T50" fmla="*/ 2147483647 w 193"/>
                <a:gd name="T51" fmla="*/ 2147483647 h 193"/>
                <a:gd name="T52" fmla="*/ 2147483647 w 193"/>
                <a:gd name="T53" fmla="*/ 2147483647 h 193"/>
                <a:gd name="T54" fmla="*/ 2147483647 w 193"/>
                <a:gd name="T55" fmla="*/ 2147483647 h 193"/>
                <a:gd name="T56" fmla="*/ 2147483647 w 193"/>
                <a:gd name="T57" fmla="*/ 2147483647 h 193"/>
                <a:gd name="T58" fmla="*/ 2147483647 w 193"/>
                <a:gd name="T59" fmla="*/ 2147483647 h 193"/>
                <a:gd name="T60" fmla="*/ 2147483647 w 193"/>
                <a:gd name="T61" fmla="*/ 2147483647 h 193"/>
                <a:gd name="T62" fmla="*/ 2147483647 w 193"/>
                <a:gd name="T63" fmla="*/ 2147483647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7" name="Freeform 142"/>
            <p:cNvSpPr>
              <a:spLocks noEditPoints="1" noChangeArrowheads="1"/>
            </p:cNvSpPr>
            <p:nvPr/>
          </p:nvSpPr>
          <p:spPr bwMode="auto">
            <a:xfrm>
              <a:off x="5240338" y="1185862"/>
              <a:ext cx="1293813" cy="896938"/>
            </a:xfrm>
            <a:custGeom>
              <a:avLst/>
              <a:gdLst>
                <a:gd name="T0" fmla="*/ 2147483647 w 677"/>
                <a:gd name="T1" fmla="*/ 2147483647 h 469"/>
                <a:gd name="T2" fmla="*/ 2147483647 w 677"/>
                <a:gd name="T3" fmla="*/ 2147483647 h 469"/>
                <a:gd name="T4" fmla="*/ 2147483647 w 677"/>
                <a:gd name="T5" fmla="*/ 2147483647 h 469"/>
                <a:gd name="T6" fmla="*/ 2147483647 w 677"/>
                <a:gd name="T7" fmla="*/ 2147483647 h 469"/>
                <a:gd name="T8" fmla="*/ 2147483647 w 677"/>
                <a:gd name="T9" fmla="*/ 2147483647 h 469"/>
                <a:gd name="T10" fmla="*/ 2147483647 w 677"/>
                <a:gd name="T11" fmla="*/ 2147483647 h 469"/>
                <a:gd name="T12" fmla="*/ 2147483647 w 677"/>
                <a:gd name="T13" fmla="*/ 2147483647 h 469"/>
                <a:gd name="T14" fmla="*/ 2147483647 w 677"/>
                <a:gd name="T15" fmla="*/ 2147483647 h 469"/>
                <a:gd name="T16" fmla="*/ 2147483647 w 677"/>
                <a:gd name="T17" fmla="*/ 2147483647 h 469"/>
                <a:gd name="T18" fmla="*/ 2147483647 w 677"/>
                <a:gd name="T19" fmla="*/ 2147483647 h 469"/>
                <a:gd name="T20" fmla="*/ 2147483647 w 677"/>
                <a:gd name="T21" fmla="*/ 2147483647 h 469"/>
                <a:gd name="T22" fmla="*/ 2147483647 w 677"/>
                <a:gd name="T23" fmla="*/ 2147483647 h 469"/>
                <a:gd name="T24" fmla="*/ 2147483647 w 677"/>
                <a:gd name="T25" fmla="*/ 2147483647 h 469"/>
                <a:gd name="T26" fmla="*/ 2147483647 w 677"/>
                <a:gd name="T27" fmla="*/ 2147483647 h 469"/>
                <a:gd name="T28" fmla="*/ 2147483647 w 677"/>
                <a:gd name="T29" fmla="*/ 2147483647 h 469"/>
                <a:gd name="T30" fmla="*/ 2147483647 w 677"/>
                <a:gd name="T31" fmla="*/ 2147483647 h 469"/>
                <a:gd name="T32" fmla="*/ 2147483647 w 677"/>
                <a:gd name="T33" fmla="*/ 2147483647 h 469"/>
                <a:gd name="T34" fmla="*/ 2147483647 w 677"/>
                <a:gd name="T35" fmla="*/ 2147483647 h 469"/>
                <a:gd name="T36" fmla="*/ 2147483647 w 677"/>
                <a:gd name="T37" fmla="*/ 2147483647 h 469"/>
                <a:gd name="T38" fmla="*/ 2147483647 w 677"/>
                <a:gd name="T39" fmla="*/ 2147483647 h 469"/>
                <a:gd name="T40" fmla="*/ 2147483647 w 677"/>
                <a:gd name="T41" fmla="*/ 2147483647 h 469"/>
                <a:gd name="T42" fmla="*/ 2147483647 w 677"/>
                <a:gd name="T43" fmla="*/ 2147483647 h 469"/>
                <a:gd name="T44" fmla="*/ 0 w 677"/>
                <a:gd name="T45" fmla="*/ 2147483647 h 469"/>
                <a:gd name="T46" fmla="*/ 2147483647 w 677"/>
                <a:gd name="T47" fmla="*/ 2147483647 h 469"/>
                <a:gd name="T48" fmla="*/ 2147483647 w 677"/>
                <a:gd name="T49" fmla="*/ 2147483647 h 469"/>
                <a:gd name="T50" fmla="*/ 2147483647 w 677"/>
                <a:gd name="T51" fmla="*/ 2147483647 h 469"/>
                <a:gd name="T52" fmla="*/ 2147483647 w 677"/>
                <a:gd name="T53" fmla="*/ 2147483647 h 469"/>
                <a:gd name="T54" fmla="*/ 2147483647 w 677"/>
                <a:gd name="T55" fmla="*/ 2147483647 h 469"/>
                <a:gd name="T56" fmla="*/ 2147483647 w 677"/>
                <a:gd name="T57" fmla="*/ 2147483647 h 469"/>
                <a:gd name="T58" fmla="*/ 2147483647 w 677"/>
                <a:gd name="T59" fmla="*/ 2147483647 h 469"/>
                <a:gd name="T60" fmla="*/ 2147483647 w 677"/>
                <a:gd name="T61" fmla="*/ 2147483647 h 469"/>
                <a:gd name="T62" fmla="*/ 2147483647 w 677"/>
                <a:gd name="T63" fmla="*/ 2147483647 h 469"/>
                <a:gd name="T64" fmla="*/ 2147483647 w 677"/>
                <a:gd name="T65" fmla="*/ 2147483647 h 469"/>
                <a:gd name="T66" fmla="*/ 2147483647 w 677"/>
                <a:gd name="T67" fmla="*/ 2147483647 h 469"/>
                <a:gd name="T68" fmla="*/ 2147483647 w 677"/>
                <a:gd name="T69" fmla="*/ 2147483647 h 469"/>
                <a:gd name="T70" fmla="*/ 2147483647 w 677"/>
                <a:gd name="T71" fmla="*/ 2147483647 h 469"/>
                <a:gd name="T72" fmla="*/ 2147483647 w 677"/>
                <a:gd name="T73" fmla="*/ 2147483647 h 469"/>
                <a:gd name="T74" fmla="*/ 2147483647 w 677"/>
                <a:gd name="T75" fmla="*/ 2147483647 h 469"/>
                <a:gd name="T76" fmla="*/ 2147483647 w 677"/>
                <a:gd name="T77" fmla="*/ 2147483647 h 469"/>
                <a:gd name="T78" fmla="*/ 2147483647 w 677"/>
                <a:gd name="T79" fmla="*/ 2147483647 h 469"/>
                <a:gd name="T80" fmla="*/ 2147483647 w 677"/>
                <a:gd name="T81" fmla="*/ 2147483647 h 469"/>
                <a:gd name="T82" fmla="*/ 2147483647 w 677"/>
                <a:gd name="T83" fmla="*/ 2147483647 h 469"/>
                <a:gd name="T84" fmla="*/ 2147483647 w 677"/>
                <a:gd name="T85" fmla="*/ 2147483647 h 469"/>
                <a:gd name="T86" fmla="*/ 2147483647 w 677"/>
                <a:gd name="T87" fmla="*/ 2147483647 h 469"/>
                <a:gd name="T88" fmla="*/ 2147483647 w 677"/>
                <a:gd name="T89" fmla="*/ 2147483647 h 469"/>
                <a:gd name="T90" fmla="*/ 2147483647 w 677"/>
                <a:gd name="T91" fmla="*/ 2147483647 h 469"/>
                <a:gd name="T92" fmla="*/ 2147483647 w 677"/>
                <a:gd name="T93" fmla="*/ 2147483647 h 469"/>
                <a:gd name="T94" fmla="*/ 2147483647 w 677"/>
                <a:gd name="T95" fmla="*/ 2147483647 h 469"/>
                <a:gd name="T96" fmla="*/ 2147483647 w 677"/>
                <a:gd name="T97" fmla="*/ 2147483647 h 469"/>
                <a:gd name="T98" fmla="*/ 2147483647 w 677"/>
                <a:gd name="T99" fmla="*/ 2147483647 h 469"/>
                <a:gd name="T100" fmla="*/ 2147483647 w 677"/>
                <a:gd name="T101" fmla="*/ 2147483647 h 469"/>
                <a:gd name="T102" fmla="*/ 2147483647 w 677"/>
                <a:gd name="T103" fmla="*/ 2147483647 h 469"/>
                <a:gd name="T104" fmla="*/ 2147483647 w 677"/>
                <a:gd name="T105" fmla="*/ 2147483647 h 469"/>
                <a:gd name="T106" fmla="*/ 2147483647 w 677"/>
                <a:gd name="T107" fmla="*/ 2147483647 h 469"/>
                <a:gd name="T108" fmla="*/ 2147483647 w 677"/>
                <a:gd name="T109" fmla="*/ 2147483647 h 469"/>
                <a:gd name="T110" fmla="*/ 2147483647 w 677"/>
                <a:gd name="T111" fmla="*/ 2147483647 h 469"/>
                <a:gd name="T112" fmla="*/ 2147483647 w 677"/>
                <a:gd name="T113" fmla="*/ 2147483647 h 469"/>
                <a:gd name="T114" fmla="*/ 2147483647 w 677"/>
                <a:gd name="T115" fmla="*/ 2147483647 h 469"/>
                <a:gd name="T116" fmla="*/ 2147483647 w 677"/>
                <a:gd name="T117" fmla="*/ 2147483647 h 469"/>
                <a:gd name="T118" fmla="*/ 2147483647 w 677"/>
                <a:gd name="T119" fmla="*/ 2147483647 h 469"/>
                <a:gd name="T120" fmla="*/ 2147483647 w 677"/>
                <a:gd name="T121" fmla="*/ 2147483647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3F3F3F"/>
            </a:solidFill>
            <a:ln w="1" cap="flat" cmpd="sng">
              <a:solidFill>
                <a:srgbClr val="FFFFFF"/>
              </a:solidFill>
              <a:miter lim="800000"/>
              <a:headEnd/>
              <a:tailEnd/>
            </a:ln>
          </p:spPr>
          <p:txBody>
            <a:bodyPr/>
            <a:lstStyle/>
            <a:p>
              <a:endParaRPr lang="zh-CN" altLang="en-US"/>
            </a:p>
          </p:txBody>
        </p:sp>
        <p:sp>
          <p:nvSpPr>
            <p:cNvPr id="27798" name="Freeform 143"/>
            <p:cNvSpPr>
              <a:spLocks noEditPoints="1" noChangeArrowheads="1"/>
            </p:cNvSpPr>
            <p:nvPr/>
          </p:nvSpPr>
          <p:spPr bwMode="auto">
            <a:xfrm>
              <a:off x="6148388" y="2065337"/>
              <a:ext cx="207963" cy="292100"/>
            </a:xfrm>
            <a:custGeom>
              <a:avLst/>
              <a:gdLst>
                <a:gd name="T0" fmla="*/ 2147483647 w 109"/>
                <a:gd name="T1" fmla="*/ 2147483647 h 153"/>
                <a:gd name="T2" fmla="*/ 2147483647 w 109"/>
                <a:gd name="T3" fmla="*/ 2147483647 h 153"/>
                <a:gd name="T4" fmla="*/ 2147483647 w 109"/>
                <a:gd name="T5" fmla="*/ 2147483647 h 153"/>
                <a:gd name="T6" fmla="*/ 2147483647 w 109"/>
                <a:gd name="T7" fmla="*/ 2147483647 h 153"/>
                <a:gd name="T8" fmla="*/ 2147483647 w 109"/>
                <a:gd name="T9" fmla="*/ 2147483647 h 153"/>
                <a:gd name="T10" fmla="*/ 2147483647 w 109"/>
                <a:gd name="T11" fmla="*/ 2147483647 h 153"/>
                <a:gd name="T12" fmla="*/ 2147483647 w 109"/>
                <a:gd name="T13" fmla="*/ 2147483647 h 153"/>
                <a:gd name="T14" fmla="*/ 2147483647 w 109"/>
                <a:gd name="T15" fmla="*/ 2147483647 h 153"/>
                <a:gd name="T16" fmla="*/ 2147483647 w 109"/>
                <a:gd name="T17" fmla="*/ 2147483647 h 153"/>
                <a:gd name="T18" fmla="*/ 2147483647 w 109"/>
                <a:gd name="T19" fmla="*/ 2147483647 h 153"/>
                <a:gd name="T20" fmla="*/ 2147483647 w 109"/>
                <a:gd name="T21" fmla="*/ 2147483647 h 153"/>
                <a:gd name="T22" fmla="*/ 2147483647 w 109"/>
                <a:gd name="T23" fmla="*/ 2147483647 h 153"/>
                <a:gd name="T24" fmla="*/ 2147483647 w 109"/>
                <a:gd name="T25" fmla="*/ 2147483647 h 153"/>
                <a:gd name="T26" fmla="*/ 2147483647 w 109"/>
                <a:gd name="T27" fmla="*/ 2147483647 h 153"/>
                <a:gd name="T28" fmla="*/ 2147483647 w 109"/>
                <a:gd name="T29" fmla="*/ 2147483647 h 153"/>
                <a:gd name="T30" fmla="*/ 2147483647 w 109"/>
                <a:gd name="T31" fmla="*/ 2147483647 h 153"/>
                <a:gd name="T32" fmla="*/ 2147483647 w 109"/>
                <a:gd name="T33" fmla="*/ 2147483647 h 153"/>
                <a:gd name="T34" fmla="*/ 2147483647 w 109"/>
                <a:gd name="T35" fmla="*/ 2147483647 h 153"/>
                <a:gd name="T36" fmla="*/ 2147483647 w 109"/>
                <a:gd name="T37" fmla="*/ 2147483647 h 153"/>
                <a:gd name="T38" fmla="*/ 2147483647 w 109"/>
                <a:gd name="T39" fmla="*/ 2147483647 h 153"/>
                <a:gd name="T40" fmla="*/ 2147483647 w 109"/>
                <a:gd name="T41" fmla="*/ 2147483647 h 153"/>
                <a:gd name="T42" fmla="*/ 2147483647 w 109"/>
                <a:gd name="T43" fmla="*/ 2147483647 h 153"/>
                <a:gd name="T44" fmla="*/ 2147483647 w 109"/>
                <a:gd name="T45" fmla="*/ 2147483647 h 153"/>
                <a:gd name="T46" fmla="*/ 2147483647 w 109"/>
                <a:gd name="T47" fmla="*/ 2147483647 h 153"/>
                <a:gd name="T48" fmla="*/ 2147483647 w 109"/>
                <a:gd name="T49" fmla="*/ 2147483647 h 153"/>
                <a:gd name="T50" fmla="*/ 2147483647 w 109"/>
                <a:gd name="T51" fmla="*/ 2147483647 h 153"/>
                <a:gd name="T52" fmla="*/ 2147483647 w 109"/>
                <a:gd name="T53" fmla="*/ 2147483647 h 153"/>
                <a:gd name="T54" fmla="*/ 2147483647 w 109"/>
                <a:gd name="T55" fmla="*/ 2147483647 h 153"/>
                <a:gd name="T56" fmla="*/ 2147483647 w 109"/>
                <a:gd name="T57" fmla="*/ 2147483647 h 153"/>
                <a:gd name="T58" fmla="*/ 2147483647 w 109"/>
                <a:gd name="T59" fmla="*/ 2147483647 h 153"/>
                <a:gd name="T60" fmla="*/ 2147483647 w 109"/>
                <a:gd name="T61" fmla="*/ 2147483647 h 153"/>
                <a:gd name="T62" fmla="*/ 2147483647 w 109"/>
                <a:gd name="T63" fmla="*/ 2147483647 h 153"/>
                <a:gd name="T64" fmla="*/ 2147483647 w 109"/>
                <a:gd name="T65" fmla="*/ 2147483647 h 153"/>
                <a:gd name="T66" fmla="*/ 2147483647 w 109"/>
                <a:gd name="T67" fmla="*/ 2147483647 h 153"/>
                <a:gd name="T68" fmla="*/ 2147483647 w 109"/>
                <a:gd name="T69" fmla="*/ 2147483647 h 153"/>
                <a:gd name="T70" fmla="*/ 2147483647 w 109"/>
                <a:gd name="T71" fmla="*/ 2147483647 h 153"/>
                <a:gd name="T72" fmla="*/ 2147483647 w 109"/>
                <a:gd name="T73" fmla="*/ 2147483647 h 153"/>
                <a:gd name="T74" fmla="*/ 2147483647 w 109"/>
                <a:gd name="T75" fmla="*/ 2147483647 h 153"/>
                <a:gd name="T76" fmla="*/ 2147483647 w 109"/>
                <a:gd name="T77" fmla="*/ 2147483647 h 153"/>
                <a:gd name="T78" fmla="*/ 2147483647 w 109"/>
                <a:gd name="T79" fmla="*/ 2147483647 h 153"/>
                <a:gd name="T80" fmla="*/ 2147483647 w 109"/>
                <a:gd name="T81" fmla="*/ 2147483647 h 153"/>
                <a:gd name="T82" fmla="*/ 2147483647 w 109"/>
                <a:gd name="T83" fmla="*/ 2147483647 h 153"/>
                <a:gd name="T84" fmla="*/ 2147483647 w 109"/>
                <a:gd name="T85" fmla="*/ 2147483647 h 153"/>
                <a:gd name="T86" fmla="*/ 2147483647 w 109"/>
                <a:gd name="T87" fmla="*/ 2147483647 h 153"/>
                <a:gd name="T88" fmla="*/ 2147483647 w 109"/>
                <a:gd name="T89" fmla="*/ 2147483647 h 153"/>
                <a:gd name="T90" fmla="*/ 2147483647 w 109"/>
                <a:gd name="T91" fmla="*/ 2147483647 h 153"/>
                <a:gd name="T92" fmla="*/ 2147483647 w 109"/>
                <a:gd name="T93" fmla="*/ 2147483647 h 153"/>
                <a:gd name="T94" fmla="*/ 2147483647 w 109"/>
                <a:gd name="T95" fmla="*/ 2147483647 h 153"/>
                <a:gd name="T96" fmla="*/ 2147483647 w 109"/>
                <a:gd name="T97" fmla="*/ 2147483647 h 153"/>
                <a:gd name="T98" fmla="*/ 2147483647 w 109"/>
                <a:gd name="T99" fmla="*/ 2147483647 h 153"/>
                <a:gd name="T100" fmla="*/ 2147483647 w 109"/>
                <a:gd name="T101" fmla="*/ 2147483647 h 153"/>
                <a:gd name="T102" fmla="*/ 2147483647 w 109"/>
                <a:gd name="T103" fmla="*/ 2147483647 h 153"/>
                <a:gd name="T104" fmla="*/ 2147483647 w 109"/>
                <a:gd name="T105" fmla="*/ 2147483647 h 153"/>
                <a:gd name="T106" fmla="*/ 2147483647 w 109"/>
                <a:gd name="T107" fmla="*/ 2147483647 h 153"/>
                <a:gd name="T108" fmla="*/ 2147483647 w 109"/>
                <a:gd name="T109" fmla="*/ 2147483647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799" name="Freeform 144"/>
            <p:cNvSpPr>
              <a:spLocks noEditPoints="1" noChangeArrowheads="1"/>
            </p:cNvSpPr>
            <p:nvPr/>
          </p:nvSpPr>
          <p:spPr bwMode="auto">
            <a:xfrm>
              <a:off x="6664325" y="2535237"/>
              <a:ext cx="273050" cy="173038"/>
            </a:xfrm>
            <a:custGeom>
              <a:avLst/>
              <a:gdLst>
                <a:gd name="T0" fmla="*/ 2147483647 w 143"/>
                <a:gd name="T1" fmla="*/ 2147483647 h 91"/>
                <a:gd name="T2" fmla="*/ 2147483647 w 143"/>
                <a:gd name="T3" fmla="*/ 2147483647 h 91"/>
                <a:gd name="T4" fmla="*/ 2147483647 w 143"/>
                <a:gd name="T5" fmla="*/ 2147483647 h 91"/>
                <a:gd name="T6" fmla="*/ 2147483647 w 143"/>
                <a:gd name="T7" fmla="*/ 2147483647 h 91"/>
                <a:gd name="T8" fmla="*/ 2147483647 w 143"/>
                <a:gd name="T9" fmla="*/ 2147483647 h 91"/>
                <a:gd name="T10" fmla="*/ 2147483647 w 143"/>
                <a:gd name="T11" fmla="*/ 2147483647 h 91"/>
                <a:gd name="T12" fmla="*/ 2147483647 w 143"/>
                <a:gd name="T13" fmla="*/ 2147483647 h 91"/>
                <a:gd name="T14" fmla="*/ 2147483647 w 143"/>
                <a:gd name="T15" fmla="*/ 2147483647 h 91"/>
                <a:gd name="T16" fmla="*/ 0 w 143"/>
                <a:gd name="T17" fmla="*/ 0 h 91"/>
                <a:gd name="T18" fmla="*/ 0 w 143"/>
                <a:gd name="T19" fmla="*/ 2147483647 h 91"/>
                <a:gd name="T20" fmla="*/ 2147483647 w 143"/>
                <a:gd name="T21" fmla="*/ 2147483647 h 91"/>
                <a:gd name="T22" fmla="*/ 2147483647 w 143"/>
                <a:gd name="T23" fmla="*/ 2147483647 h 91"/>
                <a:gd name="T24" fmla="*/ 2147483647 w 143"/>
                <a:gd name="T25" fmla="*/ 2147483647 h 91"/>
                <a:gd name="T26" fmla="*/ 2147483647 w 143"/>
                <a:gd name="T27" fmla="*/ 2147483647 h 91"/>
                <a:gd name="T28" fmla="*/ 2147483647 w 143"/>
                <a:gd name="T29" fmla="*/ 2147483647 h 91"/>
                <a:gd name="T30" fmla="*/ 2147483647 w 143"/>
                <a:gd name="T31" fmla="*/ 2147483647 h 91"/>
                <a:gd name="T32" fmla="*/ 2147483647 w 143"/>
                <a:gd name="T33" fmla="*/ 2147483647 h 91"/>
                <a:gd name="T34" fmla="*/ 2147483647 w 143"/>
                <a:gd name="T35" fmla="*/ 2147483647 h 91"/>
                <a:gd name="T36" fmla="*/ 2147483647 w 143"/>
                <a:gd name="T37" fmla="*/ 2147483647 h 91"/>
                <a:gd name="T38" fmla="*/ 2147483647 w 143"/>
                <a:gd name="T39" fmla="*/ 2147483647 h 91"/>
                <a:gd name="T40" fmla="*/ 2147483647 w 143"/>
                <a:gd name="T41" fmla="*/ 2147483647 h 91"/>
                <a:gd name="T42" fmla="*/ 2147483647 w 143"/>
                <a:gd name="T43" fmla="*/ 2147483647 h 91"/>
                <a:gd name="T44" fmla="*/ 2147483647 w 143"/>
                <a:gd name="T45" fmla="*/ 2147483647 h 91"/>
                <a:gd name="T46" fmla="*/ 2147483647 w 143"/>
                <a:gd name="T47" fmla="*/ 2147483647 h 91"/>
                <a:gd name="T48" fmla="*/ 2147483647 w 143"/>
                <a:gd name="T49" fmla="*/ 2147483647 h 91"/>
                <a:gd name="T50" fmla="*/ 2147483647 w 143"/>
                <a:gd name="T51" fmla="*/ 2147483647 h 91"/>
                <a:gd name="T52" fmla="*/ 2147483647 w 143"/>
                <a:gd name="T53" fmla="*/ 2147483647 h 91"/>
                <a:gd name="T54" fmla="*/ 2147483647 w 143"/>
                <a:gd name="T55" fmla="*/ 2147483647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0" name="Freeform 145"/>
            <p:cNvSpPr>
              <a:spLocks noChangeArrowheads="1"/>
            </p:cNvSpPr>
            <p:nvPr/>
          </p:nvSpPr>
          <p:spPr bwMode="auto">
            <a:xfrm>
              <a:off x="5362575" y="2263775"/>
              <a:ext cx="46038" cy="88900"/>
            </a:xfrm>
            <a:custGeom>
              <a:avLst/>
              <a:gdLst>
                <a:gd name="T0" fmla="*/ 2147483647 w 24"/>
                <a:gd name="T1" fmla="*/ 0 h 47"/>
                <a:gd name="T2" fmla="*/ 2147483647 w 24"/>
                <a:gd name="T3" fmla="*/ 2147483647 h 47"/>
                <a:gd name="T4" fmla="*/ 2147483647 w 24"/>
                <a:gd name="T5" fmla="*/ 2147483647 h 47"/>
                <a:gd name="T6" fmla="*/ 2147483647 w 24"/>
                <a:gd name="T7" fmla="*/ 2147483647 h 47"/>
                <a:gd name="T8" fmla="*/ 2147483647 w 24"/>
                <a:gd name="T9" fmla="*/ 2147483647 h 47"/>
                <a:gd name="T10" fmla="*/ 2147483647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1" name="Freeform 146"/>
            <p:cNvSpPr>
              <a:spLocks noChangeArrowheads="1"/>
            </p:cNvSpPr>
            <p:nvPr/>
          </p:nvSpPr>
          <p:spPr bwMode="auto">
            <a:xfrm>
              <a:off x="4559300" y="2724150"/>
              <a:ext cx="160338" cy="317500"/>
            </a:xfrm>
            <a:custGeom>
              <a:avLst/>
              <a:gdLst>
                <a:gd name="T0" fmla="*/ 2147483647 w 84"/>
                <a:gd name="T1" fmla="*/ 2147483647 h 166"/>
                <a:gd name="T2" fmla="*/ 2147483647 w 84"/>
                <a:gd name="T3" fmla="*/ 2147483647 h 166"/>
                <a:gd name="T4" fmla="*/ 2147483647 w 84"/>
                <a:gd name="T5" fmla="*/ 2147483647 h 166"/>
                <a:gd name="T6" fmla="*/ 2147483647 w 84"/>
                <a:gd name="T7" fmla="*/ 2147483647 h 166"/>
                <a:gd name="T8" fmla="*/ 2147483647 w 84"/>
                <a:gd name="T9" fmla="*/ 2147483647 h 166"/>
                <a:gd name="T10" fmla="*/ 2147483647 w 84"/>
                <a:gd name="T11" fmla="*/ 2147483647 h 166"/>
                <a:gd name="T12" fmla="*/ 2147483647 w 84"/>
                <a:gd name="T13" fmla="*/ 2147483647 h 166"/>
                <a:gd name="T14" fmla="*/ 2147483647 w 84"/>
                <a:gd name="T15" fmla="*/ 2147483647 h 166"/>
                <a:gd name="T16" fmla="*/ 2147483647 w 84"/>
                <a:gd name="T17" fmla="*/ 2147483647 h 166"/>
                <a:gd name="T18" fmla="*/ 2147483647 w 84"/>
                <a:gd name="T19" fmla="*/ 2147483647 h 166"/>
                <a:gd name="T20" fmla="*/ 2147483647 w 84"/>
                <a:gd name="T21" fmla="*/ 2147483647 h 166"/>
                <a:gd name="T22" fmla="*/ 2147483647 w 84"/>
                <a:gd name="T23" fmla="*/ 2147483647 h 166"/>
                <a:gd name="T24" fmla="*/ 2147483647 w 84"/>
                <a:gd name="T25" fmla="*/ 2147483647 h 166"/>
                <a:gd name="T26" fmla="*/ 2147483647 w 84"/>
                <a:gd name="T27" fmla="*/ 2147483647 h 166"/>
                <a:gd name="T28" fmla="*/ 2147483647 w 84"/>
                <a:gd name="T29" fmla="*/ 2147483647 h 166"/>
                <a:gd name="T30" fmla="*/ 2147483647 w 84"/>
                <a:gd name="T31" fmla="*/ 2147483647 h 166"/>
                <a:gd name="T32" fmla="*/ 2147483647 w 84"/>
                <a:gd name="T33" fmla="*/ 2147483647 h 166"/>
                <a:gd name="T34" fmla="*/ 2147483647 w 84"/>
                <a:gd name="T35" fmla="*/ 2147483647 h 166"/>
                <a:gd name="T36" fmla="*/ 2147483647 w 84"/>
                <a:gd name="T37" fmla="*/ 2147483647 h 166"/>
                <a:gd name="T38" fmla="*/ 2147483647 w 84"/>
                <a:gd name="T39" fmla="*/ 2147483647 h 166"/>
                <a:gd name="T40" fmla="*/ 2147483647 w 84"/>
                <a:gd name="T41" fmla="*/ 2147483647 h 166"/>
                <a:gd name="T42" fmla="*/ 2147483647 w 84"/>
                <a:gd name="T43" fmla="*/ 2147483647 h 166"/>
                <a:gd name="T44" fmla="*/ 2147483647 w 84"/>
                <a:gd name="T45" fmla="*/ 2147483647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2" name="Freeform 147"/>
            <p:cNvSpPr>
              <a:spLocks noEditPoints="1" noChangeArrowheads="1"/>
            </p:cNvSpPr>
            <p:nvPr/>
          </p:nvSpPr>
          <p:spPr bwMode="auto">
            <a:xfrm>
              <a:off x="4552950" y="2052637"/>
              <a:ext cx="258763" cy="157163"/>
            </a:xfrm>
            <a:custGeom>
              <a:avLst/>
              <a:gdLst>
                <a:gd name="T0" fmla="*/ 2147483647 w 135"/>
                <a:gd name="T1" fmla="*/ 2147483647 h 82"/>
                <a:gd name="T2" fmla="*/ 2147483647 w 135"/>
                <a:gd name="T3" fmla="*/ 2147483647 h 82"/>
                <a:gd name="T4" fmla="*/ 2147483647 w 135"/>
                <a:gd name="T5" fmla="*/ 2147483647 h 82"/>
                <a:gd name="T6" fmla="*/ 2147483647 w 135"/>
                <a:gd name="T7" fmla="*/ 2147483647 h 82"/>
                <a:gd name="T8" fmla="*/ 2147483647 w 135"/>
                <a:gd name="T9" fmla="*/ 2147483647 h 82"/>
                <a:gd name="T10" fmla="*/ 2147483647 w 135"/>
                <a:gd name="T11" fmla="*/ 2147483647 h 82"/>
                <a:gd name="T12" fmla="*/ 2147483647 w 135"/>
                <a:gd name="T13" fmla="*/ 2147483647 h 82"/>
                <a:gd name="T14" fmla="*/ 2147483647 w 135"/>
                <a:gd name="T15" fmla="*/ 2147483647 h 82"/>
                <a:gd name="T16" fmla="*/ 2147483647 w 135"/>
                <a:gd name="T17" fmla="*/ 2147483647 h 82"/>
                <a:gd name="T18" fmla="*/ 0 w 135"/>
                <a:gd name="T19" fmla="*/ 2147483647 h 82"/>
                <a:gd name="T20" fmla="*/ 2147483647 w 135"/>
                <a:gd name="T21" fmla="*/ 2147483647 h 82"/>
                <a:gd name="T22" fmla="*/ 2147483647 w 135"/>
                <a:gd name="T23" fmla="*/ 2147483647 h 82"/>
                <a:gd name="T24" fmla="*/ 2147483647 w 135"/>
                <a:gd name="T25" fmla="*/ 2147483647 h 82"/>
                <a:gd name="T26" fmla="*/ 2147483647 w 135"/>
                <a:gd name="T27" fmla="*/ 2147483647 h 82"/>
                <a:gd name="T28" fmla="*/ 2147483647 w 135"/>
                <a:gd name="T29" fmla="*/ 2147483647 h 82"/>
                <a:gd name="T30" fmla="*/ 2147483647 w 135"/>
                <a:gd name="T31" fmla="*/ 2147483647 h 82"/>
                <a:gd name="T32" fmla="*/ 2147483647 w 135"/>
                <a:gd name="T33" fmla="*/ 2147483647 h 82"/>
                <a:gd name="T34" fmla="*/ 2147483647 w 135"/>
                <a:gd name="T35" fmla="*/ 2147483647 h 82"/>
                <a:gd name="T36" fmla="*/ 2147483647 w 135"/>
                <a:gd name="T37" fmla="*/ 2147483647 h 82"/>
                <a:gd name="T38" fmla="*/ 2147483647 w 135"/>
                <a:gd name="T39" fmla="*/ 2147483647 h 82"/>
                <a:gd name="T40" fmla="*/ 2147483647 w 135"/>
                <a:gd name="T41" fmla="*/ 2147483647 h 82"/>
                <a:gd name="T42" fmla="*/ 2147483647 w 135"/>
                <a:gd name="T43" fmla="*/ 0 h 82"/>
                <a:gd name="T44" fmla="*/ 2147483647 w 135"/>
                <a:gd name="T45" fmla="*/ 2147483647 h 82"/>
                <a:gd name="T46" fmla="*/ 2147483647 w 135"/>
                <a:gd name="T47" fmla="*/ 2147483647 h 82"/>
                <a:gd name="T48" fmla="*/ 2147483647 w 135"/>
                <a:gd name="T49" fmla="*/ 2147483647 h 82"/>
                <a:gd name="T50" fmla="*/ 2147483647 w 135"/>
                <a:gd name="T51" fmla="*/ 2147483647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3" name="Freeform 148"/>
            <p:cNvSpPr>
              <a:spLocks noEditPoints="1" noChangeArrowheads="1"/>
            </p:cNvSpPr>
            <p:nvPr/>
          </p:nvSpPr>
          <p:spPr bwMode="auto">
            <a:xfrm>
              <a:off x="6961188" y="2592387"/>
              <a:ext cx="174625" cy="125413"/>
            </a:xfrm>
            <a:custGeom>
              <a:avLst/>
              <a:gdLst>
                <a:gd name="T0" fmla="*/ 2147483647 w 92"/>
                <a:gd name="T1" fmla="*/ 2147483647 h 66"/>
                <a:gd name="T2" fmla="*/ 2147483647 w 92"/>
                <a:gd name="T3" fmla="*/ 2147483647 h 66"/>
                <a:gd name="T4" fmla="*/ 2147483647 w 92"/>
                <a:gd name="T5" fmla="*/ 2147483647 h 66"/>
                <a:gd name="T6" fmla="*/ 2147483647 w 92"/>
                <a:gd name="T7" fmla="*/ 2147483647 h 66"/>
                <a:gd name="T8" fmla="*/ 2147483647 w 92"/>
                <a:gd name="T9" fmla="*/ 2147483647 h 66"/>
                <a:gd name="T10" fmla="*/ 2147483647 w 92"/>
                <a:gd name="T11" fmla="*/ 2147483647 h 66"/>
                <a:gd name="T12" fmla="*/ 2147483647 w 92"/>
                <a:gd name="T13" fmla="*/ 2147483647 h 66"/>
                <a:gd name="T14" fmla="*/ 2147483647 w 92"/>
                <a:gd name="T15" fmla="*/ 2147483647 h 66"/>
                <a:gd name="T16" fmla="*/ 2147483647 w 92"/>
                <a:gd name="T17" fmla="*/ 2147483647 h 66"/>
                <a:gd name="T18" fmla="*/ 2147483647 w 92"/>
                <a:gd name="T19" fmla="*/ 2147483647 h 66"/>
                <a:gd name="T20" fmla="*/ 2147483647 w 92"/>
                <a:gd name="T21" fmla="*/ 2147483647 h 66"/>
                <a:gd name="T22" fmla="*/ 2147483647 w 92"/>
                <a:gd name="T23" fmla="*/ 2147483647 h 66"/>
                <a:gd name="T24" fmla="*/ 2147483647 w 92"/>
                <a:gd name="T25" fmla="*/ 2147483647 h 66"/>
                <a:gd name="T26" fmla="*/ 2147483647 w 92"/>
                <a:gd name="T27" fmla="*/ 2147483647 h 66"/>
                <a:gd name="T28" fmla="*/ 2147483647 w 92"/>
                <a:gd name="T29" fmla="*/ 2147483647 h 66"/>
                <a:gd name="T30" fmla="*/ 2147483647 w 92"/>
                <a:gd name="T31" fmla="*/ 2147483647 h 66"/>
                <a:gd name="T32" fmla="*/ 2147483647 w 92"/>
                <a:gd name="T33" fmla="*/ 2147483647 h 66"/>
                <a:gd name="T34" fmla="*/ 2147483647 w 92"/>
                <a:gd name="T35" fmla="*/ 214748364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804" name="Freeform 149"/>
            <p:cNvSpPr>
              <a:spLocks noEditPoints="1" noChangeArrowheads="1"/>
            </p:cNvSpPr>
            <p:nvPr/>
          </p:nvSpPr>
          <p:spPr bwMode="auto">
            <a:xfrm>
              <a:off x="6961188" y="2592387"/>
              <a:ext cx="174625" cy="125413"/>
            </a:xfrm>
            <a:custGeom>
              <a:avLst/>
              <a:gdLst>
                <a:gd name="T0" fmla="*/ 2147483647 w 92"/>
                <a:gd name="T1" fmla="*/ 2147483647 h 66"/>
                <a:gd name="T2" fmla="*/ 2147483647 w 92"/>
                <a:gd name="T3" fmla="*/ 2147483647 h 66"/>
                <a:gd name="T4" fmla="*/ 2147483647 w 92"/>
                <a:gd name="T5" fmla="*/ 2147483647 h 66"/>
                <a:gd name="T6" fmla="*/ 2147483647 w 92"/>
                <a:gd name="T7" fmla="*/ 2147483647 h 66"/>
                <a:gd name="T8" fmla="*/ 2147483647 w 92"/>
                <a:gd name="T9" fmla="*/ 2147483647 h 66"/>
                <a:gd name="T10" fmla="*/ 2147483647 w 92"/>
                <a:gd name="T11" fmla="*/ 2147483647 h 66"/>
                <a:gd name="T12" fmla="*/ 2147483647 w 92"/>
                <a:gd name="T13" fmla="*/ 2147483647 h 66"/>
                <a:gd name="T14" fmla="*/ 2147483647 w 92"/>
                <a:gd name="T15" fmla="*/ 2147483647 h 66"/>
                <a:gd name="T16" fmla="*/ 2147483647 w 92"/>
                <a:gd name="T17" fmla="*/ 2147483647 h 66"/>
                <a:gd name="T18" fmla="*/ 2147483647 w 92"/>
                <a:gd name="T19" fmla="*/ 2147483647 h 66"/>
                <a:gd name="T20" fmla="*/ 2147483647 w 92"/>
                <a:gd name="T21" fmla="*/ 2147483647 h 66"/>
                <a:gd name="T22" fmla="*/ 2147483647 w 92"/>
                <a:gd name="T23" fmla="*/ 2147483647 h 66"/>
                <a:gd name="T24" fmla="*/ 2147483647 w 92"/>
                <a:gd name="T25" fmla="*/ 2147483647 h 66"/>
                <a:gd name="T26" fmla="*/ 2147483647 w 92"/>
                <a:gd name="T27" fmla="*/ 2147483647 h 66"/>
                <a:gd name="T28" fmla="*/ 2147483647 w 92"/>
                <a:gd name="T29" fmla="*/ 2147483647 h 66"/>
                <a:gd name="T30" fmla="*/ 2147483647 w 92"/>
                <a:gd name="T31" fmla="*/ 2147483647 h 66"/>
                <a:gd name="T32" fmla="*/ 2147483647 w 92"/>
                <a:gd name="T33" fmla="*/ 2147483647 h 66"/>
                <a:gd name="T34" fmla="*/ 2147483647 w 92"/>
                <a:gd name="T35" fmla="*/ 214748364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5" name="Freeform 150"/>
            <p:cNvSpPr>
              <a:spLocks noEditPoints="1" noChangeArrowheads="1"/>
            </p:cNvSpPr>
            <p:nvPr/>
          </p:nvSpPr>
          <p:spPr bwMode="auto">
            <a:xfrm>
              <a:off x="6054725" y="2706687"/>
              <a:ext cx="884238" cy="787400"/>
            </a:xfrm>
            <a:custGeom>
              <a:avLst/>
              <a:gdLst>
                <a:gd name="T0" fmla="*/ 2147483647 w 463"/>
                <a:gd name="T1" fmla="*/ 2147483647 h 412"/>
                <a:gd name="T2" fmla="*/ 2147483647 w 463"/>
                <a:gd name="T3" fmla="*/ 2147483647 h 412"/>
                <a:gd name="T4" fmla="*/ 2147483647 w 463"/>
                <a:gd name="T5" fmla="*/ 2147483647 h 412"/>
                <a:gd name="T6" fmla="*/ 2147483647 w 463"/>
                <a:gd name="T7" fmla="*/ 2147483647 h 412"/>
                <a:gd name="T8" fmla="*/ 2147483647 w 463"/>
                <a:gd name="T9" fmla="*/ 2147483647 h 412"/>
                <a:gd name="T10" fmla="*/ 2147483647 w 463"/>
                <a:gd name="T11" fmla="*/ 2147483647 h 412"/>
                <a:gd name="T12" fmla="*/ 2147483647 w 463"/>
                <a:gd name="T13" fmla="*/ 2147483647 h 412"/>
                <a:gd name="T14" fmla="*/ 2147483647 w 463"/>
                <a:gd name="T15" fmla="*/ 2147483647 h 412"/>
                <a:gd name="T16" fmla="*/ 2147483647 w 463"/>
                <a:gd name="T17" fmla="*/ 2147483647 h 412"/>
                <a:gd name="T18" fmla="*/ 2147483647 w 463"/>
                <a:gd name="T19" fmla="*/ 2147483647 h 412"/>
                <a:gd name="T20" fmla="*/ 2147483647 w 463"/>
                <a:gd name="T21" fmla="*/ 2147483647 h 412"/>
                <a:gd name="T22" fmla="*/ 2147483647 w 463"/>
                <a:gd name="T23" fmla="*/ 2147483647 h 412"/>
                <a:gd name="T24" fmla="*/ 2147483647 w 463"/>
                <a:gd name="T25" fmla="*/ 2147483647 h 412"/>
                <a:gd name="T26" fmla="*/ 2147483647 w 463"/>
                <a:gd name="T27" fmla="*/ 2147483647 h 412"/>
                <a:gd name="T28" fmla="*/ 2147483647 w 463"/>
                <a:gd name="T29" fmla="*/ 2147483647 h 412"/>
                <a:gd name="T30" fmla="*/ 2147483647 w 463"/>
                <a:gd name="T31" fmla="*/ 2147483647 h 412"/>
                <a:gd name="T32" fmla="*/ 2147483647 w 463"/>
                <a:gd name="T33" fmla="*/ 2147483647 h 412"/>
                <a:gd name="T34" fmla="*/ 2147483647 w 463"/>
                <a:gd name="T35" fmla="*/ 2147483647 h 412"/>
                <a:gd name="T36" fmla="*/ 2147483647 w 463"/>
                <a:gd name="T37" fmla="*/ 2147483647 h 412"/>
                <a:gd name="T38" fmla="*/ 2147483647 w 463"/>
                <a:gd name="T39" fmla="*/ 2147483647 h 412"/>
                <a:gd name="T40" fmla="*/ 2147483647 w 463"/>
                <a:gd name="T41" fmla="*/ 2147483647 h 412"/>
                <a:gd name="T42" fmla="*/ 2147483647 w 463"/>
                <a:gd name="T43" fmla="*/ 2147483647 h 412"/>
                <a:gd name="T44" fmla="*/ 2147483647 w 463"/>
                <a:gd name="T45" fmla="*/ 2147483647 h 412"/>
                <a:gd name="T46" fmla="*/ 2147483647 w 463"/>
                <a:gd name="T47" fmla="*/ 2147483647 h 412"/>
                <a:gd name="T48" fmla="*/ 2147483647 w 463"/>
                <a:gd name="T49" fmla="*/ 2147483647 h 412"/>
                <a:gd name="T50" fmla="*/ 2147483647 w 463"/>
                <a:gd name="T51" fmla="*/ 2147483647 h 412"/>
                <a:gd name="T52" fmla="*/ 2147483647 w 463"/>
                <a:gd name="T53" fmla="*/ 2147483647 h 412"/>
                <a:gd name="T54" fmla="*/ 2147483647 w 463"/>
                <a:gd name="T55" fmla="*/ 2147483647 h 412"/>
                <a:gd name="T56" fmla="*/ 2147483647 w 463"/>
                <a:gd name="T57" fmla="*/ 2147483647 h 412"/>
                <a:gd name="T58" fmla="*/ 2147483647 w 463"/>
                <a:gd name="T59" fmla="*/ 2147483647 h 412"/>
                <a:gd name="T60" fmla="*/ 2147483647 w 463"/>
                <a:gd name="T61" fmla="*/ 2147483647 h 412"/>
                <a:gd name="T62" fmla="*/ 2147483647 w 463"/>
                <a:gd name="T63" fmla="*/ 2147483647 h 412"/>
                <a:gd name="T64" fmla="*/ 2147483647 w 463"/>
                <a:gd name="T65" fmla="*/ 2147483647 h 412"/>
                <a:gd name="T66" fmla="*/ 2147483647 w 463"/>
                <a:gd name="T67" fmla="*/ 2147483647 h 412"/>
                <a:gd name="T68" fmla="*/ 2147483647 w 463"/>
                <a:gd name="T69" fmla="*/ 2147483647 h 412"/>
                <a:gd name="T70" fmla="*/ 2147483647 w 463"/>
                <a:gd name="T71" fmla="*/ 2147483647 h 412"/>
                <a:gd name="T72" fmla="*/ 2147483647 w 463"/>
                <a:gd name="T73" fmla="*/ 2147483647 h 412"/>
                <a:gd name="T74" fmla="*/ 2147483647 w 463"/>
                <a:gd name="T75" fmla="*/ 2147483647 h 412"/>
                <a:gd name="T76" fmla="*/ 2147483647 w 463"/>
                <a:gd name="T77" fmla="*/ 2147483647 h 412"/>
                <a:gd name="T78" fmla="*/ 2147483647 w 463"/>
                <a:gd name="T79" fmla="*/ 2147483647 h 412"/>
                <a:gd name="T80" fmla="*/ 2147483647 w 463"/>
                <a:gd name="T81" fmla="*/ 2147483647 h 412"/>
                <a:gd name="T82" fmla="*/ 2147483647 w 463"/>
                <a:gd name="T83" fmla="*/ 2147483647 h 412"/>
                <a:gd name="T84" fmla="*/ 2147483647 w 463"/>
                <a:gd name="T85" fmla="*/ 2147483647 h 412"/>
                <a:gd name="T86" fmla="*/ 2147483647 w 463"/>
                <a:gd name="T87" fmla="*/ 2147483647 h 412"/>
                <a:gd name="T88" fmla="*/ 2147483647 w 463"/>
                <a:gd name="T89" fmla="*/ 2147483647 h 412"/>
                <a:gd name="T90" fmla="*/ 2147483647 w 463"/>
                <a:gd name="T91" fmla="*/ 2147483647 h 412"/>
                <a:gd name="T92" fmla="*/ 2147483647 w 463"/>
                <a:gd name="T93" fmla="*/ 2147483647 h 412"/>
                <a:gd name="T94" fmla="*/ 2147483647 w 463"/>
                <a:gd name="T95" fmla="*/ 2147483647 h 412"/>
                <a:gd name="T96" fmla="*/ 2147483647 w 463"/>
                <a:gd name="T97" fmla="*/ 2147483647 h 412"/>
                <a:gd name="T98" fmla="*/ 2147483647 w 463"/>
                <a:gd name="T99" fmla="*/ 2147483647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6" name="Freeform 151"/>
            <p:cNvSpPr>
              <a:spLocks noEditPoints="1" noChangeArrowheads="1"/>
            </p:cNvSpPr>
            <p:nvPr/>
          </p:nvSpPr>
          <p:spPr bwMode="auto">
            <a:xfrm>
              <a:off x="7212013" y="3267075"/>
              <a:ext cx="269875" cy="320675"/>
            </a:xfrm>
            <a:custGeom>
              <a:avLst/>
              <a:gdLst>
                <a:gd name="T0" fmla="*/ 2147483647 w 141"/>
                <a:gd name="T1" fmla="*/ 2147483647 h 168"/>
                <a:gd name="T2" fmla="*/ 2147483647 w 141"/>
                <a:gd name="T3" fmla="*/ 2147483647 h 168"/>
                <a:gd name="T4" fmla="*/ 2147483647 w 141"/>
                <a:gd name="T5" fmla="*/ 2147483647 h 168"/>
                <a:gd name="T6" fmla="*/ 2147483647 w 141"/>
                <a:gd name="T7" fmla="*/ 2147483647 h 168"/>
                <a:gd name="T8" fmla="*/ 2147483647 w 141"/>
                <a:gd name="T9" fmla="*/ 2147483647 h 168"/>
                <a:gd name="T10" fmla="*/ 2147483647 w 141"/>
                <a:gd name="T11" fmla="*/ 2147483647 h 168"/>
                <a:gd name="T12" fmla="*/ 2147483647 w 141"/>
                <a:gd name="T13" fmla="*/ 2147483647 h 168"/>
                <a:gd name="T14" fmla="*/ 2147483647 w 141"/>
                <a:gd name="T15" fmla="*/ 2147483647 h 168"/>
                <a:gd name="T16" fmla="*/ 2147483647 w 141"/>
                <a:gd name="T17" fmla="*/ 2147483647 h 168"/>
                <a:gd name="T18" fmla="*/ 2147483647 w 141"/>
                <a:gd name="T19" fmla="*/ 2147483647 h 168"/>
                <a:gd name="T20" fmla="*/ 2147483647 w 141"/>
                <a:gd name="T21" fmla="*/ 2147483647 h 168"/>
                <a:gd name="T22" fmla="*/ 2147483647 w 141"/>
                <a:gd name="T23" fmla="*/ 2147483647 h 168"/>
                <a:gd name="T24" fmla="*/ 2147483647 w 141"/>
                <a:gd name="T25" fmla="*/ 2147483647 h 168"/>
                <a:gd name="T26" fmla="*/ 2147483647 w 141"/>
                <a:gd name="T27" fmla="*/ 2147483647 h 168"/>
                <a:gd name="T28" fmla="*/ 2147483647 w 141"/>
                <a:gd name="T29" fmla="*/ 2147483647 h 168"/>
                <a:gd name="T30" fmla="*/ 2147483647 w 141"/>
                <a:gd name="T31" fmla="*/ 2147483647 h 168"/>
                <a:gd name="T32" fmla="*/ 2147483647 w 141"/>
                <a:gd name="T33" fmla="*/ 2147483647 h 168"/>
                <a:gd name="T34" fmla="*/ 2147483647 w 141"/>
                <a:gd name="T35" fmla="*/ 2147483647 h 168"/>
                <a:gd name="T36" fmla="*/ 2147483647 w 141"/>
                <a:gd name="T37" fmla="*/ 2147483647 h 168"/>
                <a:gd name="T38" fmla="*/ 2147483647 w 141"/>
                <a:gd name="T39" fmla="*/ 2147483647 h 168"/>
                <a:gd name="T40" fmla="*/ 2147483647 w 141"/>
                <a:gd name="T41" fmla="*/ 2147483647 h 168"/>
                <a:gd name="T42" fmla="*/ 2147483647 w 141"/>
                <a:gd name="T43" fmla="*/ 2147483647 h 168"/>
                <a:gd name="T44" fmla="*/ 2147483647 w 141"/>
                <a:gd name="T45" fmla="*/ 2147483647 h 168"/>
                <a:gd name="T46" fmla="*/ 2147483647 w 141"/>
                <a:gd name="T47" fmla="*/ 2147483647 h 168"/>
                <a:gd name="T48" fmla="*/ 2147483647 w 141"/>
                <a:gd name="T49" fmla="*/ 2147483647 h 168"/>
                <a:gd name="T50" fmla="*/ 2147483647 w 141"/>
                <a:gd name="T51" fmla="*/ 2147483647 h 168"/>
                <a:gd name="T52" fmla="*/ 2147483647 w 141"/>
                <a:gd name="T53" fmla="*/ 2147483647 h 168"/>
                <a:gd name="T54" fmla="*/ 2147483647 w 141"/>
                <a:gd name="T55" fmla="*/ 2147483647 h 168"/>
                <a:gd name="T56" fmla="*/ 2147483647 w 141"/>
                <a:gd name="T57" fmla="*/ 2147483647 h 168"/>
                <a:gd name="T58" fmla="*/ 2147483647 w 141"/>
                <a:gd name="T59" fmla="*/ 0 h 168"/>
                <a:gd name="T60" fmla="*/ 2147483647 w 141"/>
                <a:gd name="T61" fmla="*/ 2147483647 h 168"/>
                <a:gd name="T62" fmla="*/ 2147483647 w 141"/>
                <a:gd name="T63" fmla="*/ 2147483647 h 168"/>
                <a:gd name="T64" fmla="*/ 2147483647 w 141"/>
                <a:gd name="T65" fmla="*/ 2147483647 h 168"/>
                <a:gd name="T66" fmla="*/ 2147483647 w 141"/>
                <a:gd name="T67" fmla="*/ 2147483647 h 168"/>
                <a:gd name="T68" fmla="*/ 2147483647 w 141"/>
                <a:gd name="T69" fmla="*/ 2147483647 h 168"/>
                <a:gd name="T70" fmla="*/ 2147483647 w 141"/>
                <a:gd name="T71" fmla="*/ 2147483647 h 168"/>
                <a:gd name="T72" fmla="*/ 2147483647 w 141"/>
                <a:gd name="T73" fmla="*/ 2147483647 h 168"/>
                <a:gd name="T74" fmla="*/ 2147483647 w 141"/>
                <a:gd name="T75" fmla="*/ 2147483647 h 168"/>
                <a:gd name="T76" fmla="*/ 2147483647 w 141"/>
                <a:gd name="T77" fmla="*/ 2147483647 h 168"/>
                <a:gd name="T78" fmla="*/ 2147483647 w 141"/>
                <a:gd name="T79" fmla="*/ 2147483647 h 168"/>
                <a:gd name="T80" fmla="*/ 2147483647 w 141"/>
                <a:gd name="T81" fmla="*/ 2147483647 h 168"/>
                <a:gd name="T82" fmla="*/ 2147483647 w 141"/>
                <a:gd name="T83" fmla="*/ 2147483647 h 168"/>
                <a:gd name="T84" fmla="*/ 2147483647 w 141"/>
                <a:gd name="T85" fmla="*/ 2147483647 h 168"/>
                <a:gd name="T86" fmla="*/ 2147483647 w 141"/>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7" name="Freeform 152"/>
            <p:cNvSpPr>
              <a:spLocks noEditPoints="1" noChangeArrowheads="1"/>
            </p:cNvSpPr>
            <p:nvPr/>
          </p:nvSpPr>
          <p:spPr bwMode="auto">
            <a:xfrm>
              <a:off x="7448550" y="2830512"/>
              <a:ext cx="58738" cy="53975"/>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8" name="Freeform 153"/>
            <p:cNvSpPr>
              <a:spLocks noChangeArrowheads="1"/>
            </p:cNvSpPr>
            <p:nvPr/>
          </p:nvSpPr>
          <p:spPr bwMode="auto">
            <a:xfrm>
              <a:off x="4773613" y="1484312"/>
              <a:ext cx="309563" cy="195263"/>
            </a:xfrm>
            <a:custGeom>
              <a:avLst/>
              <a:gdLst>
                <a:gd name="T0" fmla="*/ 2147483647 w 162"/>
                <a:gd name="T1" fmla="*/ 2147483647 h 102"/>
                <a:gd name="T2" fmla="*/ 2147483647 w 162"/>
                <a:gd name="T3" fmla="*/ 2147483647 h 102"/>
                <a:gd name="T4" fmla="*/ 2147483647 w 162"/>
                <a:gd name="T5" fmla="*/ 2147483647 h 102"/>
                <a:gd name="T6" fmla="*/ 2147483647 w 162"/>
                <a:gd name="T7" fmla="*/ 2147483647 h 102"/>
                <a:gd name="T8" fmla="*/ 2147483647 w 162"/>
                <a:gd name="T9" fmla="*/ 2147483647 h 102"/>
                <a:gd name="T10" fmla="*/ 2147483647 w 162"/>
                <a:gd name="T11" fmla="*/ 2147483647 h 102"/>
                <a:gd name="T12" fmla="*/ 2147483647 w 162"/>
                <a:gd name="T13" fmla="*/ 2147483647 h 102"/>
                <a:gd name="T14" fmla="*/ 2147483647 w 162"/>
                <a:gd name="T15" fmla="*/ 2147483647 h 102"/>
                <a:gd name="T16" fmla="*/ 2147483647 w 162"/>
                <a:gd name="T17" fmla="*/ 2147483647 h 102"/>
                <a:gd name="T18" fmla="*/ 2147483647 w 162"/>
                <a:gd name="T19" fmla="*/ 2147483647 h 102"/>
                <a:gd name="T20" fmla="*/ 2147483647 w 162"/>
                <a:gd name="T21" fmla="*/ 2147483647 h 102"/>
                <a:gd name="T22" fmla="*/ 2147483647 w 162"/>
                <a:gd name="T23" fmla="*/ 2147483647 h 102"/>
                <a:gd name="T24" fmla="*/ 2147483647 w 162"/>
                <a:gd name="T25" fmla="*/ 2147483647 h 102"/>
                <a:gd name="T26" fmla="*/ 2147483647 w 162"/>
                <a:gd name="T27" fmla="*/ 2147483647 h 102"/>
                <a:gd name="T28" fmla="*/ 2147483647 w 162"/>
                <a:gd name="T29" fmla="*/ 2147483647 h 102"/>
                <a:gd name="T30" fmla="*/ 2147483647 w 162"/>
                <a:gd name="T31" fmla="*/ 2147483647 h 102"/>
                <a:gd name="T32" fmla="*/ 2147483647 w 162"/>
                <a:gd name="T33" fmla="*/ 2147483647 h 102"/>
                <a:gd name="T34" fmla="*/ 2147483647 w 162"/>
                <a:gd name="T35" fmla="*/ 2147483647 h 102"/>
                <a:gd name="T36" fmla="*/ 2147483647 w 162"/>
                <a:gd name="T37" fmla="*/ 2147483647 h 102"/>
                <a:gd name="T38" fmla="*/ 2147483647 w 162"/>
                <a:gd name="T39" fmla="*/ 2147483647 h 102"/>
                <a:gd name="T40" fmla="*/ 2147483647 w 162"/>
                <a:gd name="T41" fmla="*/ 2147483647 h 102"/>
                <a:gd name="T42" fmla="*/ 2147483647 w 162"/>
                <a:gd name="T43" fmla="*/ 2147483647 h 102"/>
                <a:gd name="T44" fmla="*/ 2147483647 w 162"/>
                <a:gd name="T45" fmla="*/ 2147483647 h 102"/>
                <a:gd name="T46" fmla="*/ 2147483647 w 162"/>
                <a:gd name="T47" fmla="*/ 2147483647 h 102"/>
                <a:gd name="T48" fmla="*/ 2147483647 w 162"/>
                <a:gd name="T49" fmla="*/ 2147483647 h 102"/>
                <a:gd name="T50" fmla="*/ 2147483647 w 162"/>
                <a:gd name="T51" fmla="*/ 2147483647 h 102"/>
                <a:gd name="T52" fmla="*/ 2147483647 w 162"/>
                <a:gd name="T53" fmla="*/ 2147483647 h 102"/>
                <a:gd name="T54" fmla="*/ 2147483647 w 162"/>
                <a:gd name="T55" fmla="*/ 2147483647 h 102"/>
                <a:gd name="T56" fmla="*/ 2147483647 w 162"/>
                <a:gd name="T57" fmla="*/ 2147483647 h 102"/>
                <a:gd name="T58" fmla="*/ 2147483647 w 162"/>
                <a:gd name="T59" fmla="*/ 2147483647 h 102"/>
                <a:gd name="T60" fmla="*/ 2147483647 w 162"/>
                <a:gd name="T61" fmla="*/ 2147483647 h 102"/>
                <a:gd name="T62" fmla="*/ 2147483647 w 162"/>
                <a:gd name="T63" fmla="*/ 2147483647 h 102"/>
                <a:gd name="T64" fmla="*/ 2147483647 w 162"/>
                <a:gd name="T65" fmla="*/ 2147483647 h 102"/>
                <a:gd name="T66" fmla="*/ 2147483647 w 162"/>
                <a:gd name="T67" fmla="*/ 2147483647 h 102"/>
                <a:gd name="T68" fmla="*/ 2147483647 w 162"/>
                <a:gd name="T69" fmla="*/ 2147483647 h 102"/>
                <a:gd name="T70" fmla="*/ 2147483647 w 162"/>
                <a:gd name="T71" fmla="*/ 2147483647 h 102"/>
                <a:gd name="T72" fmla="*/ 2147483647 w 162"/>
                <a:gd name="T73" fmla="*/ 2147483647 h 102"/>
                <a:gd name="T74" fmla="*/ 2147483647 w 162"/>
                <a:gd name="T75" fmla="*/ 2147483647 h 102"/>
                <a:gd name="T76" fmla="*/ 2147483647 w 162"/>
                <a:gd name="T77" fmla="*/ 2147483647 h 102"/>
                <a:gd name="T78" fmla="*/ 2147483647 w 162"/>
                <a:gd name="T79" fmla="*/ 2147483647 h 102"/>
                <a:gd name="T80" fmla="*/ 2147483647 w 162"/>
                <a:gd name="T81" fmla="*/ 2147483647 h 102"/>
                <a:gd name="T82" fmla="*/ 2147483647 w 162"/>
                <a:gd name="T83" fmla="*/ 2147483647 h 102"/>
                <a:gd name="T84" fmla="*/ 2147483647 w 162"/>
                <a:gd name="T85" fmla="*/ 2147483647 h 102"/>
                <a:gd name="T86" fmla="*/ 2147483647 w 162"/>
                <a:gd name="T87" fmla="*/ 2147483647 h 102"/>
                <a:gd name="T88" fmla="*/ 2147483647 w 162"/>
                <a:gd name="T89" fmla="*/ 2147483647 h 102"/>
                <a:gd name="T90" fmla="*/ 2147483647 w 162"/>
                <a:gd name="T91" fmla="*/ 2147483647 h 102"/>
                <a:gd name="T92" fmla="*/ 2147483647 w 162"/>
                <a:gd name="T93" fmla="*/ 2147483647 h 102"/>
                <a:gd name="T94" fmla="*/ 2147483647 w 162"/>
                <a:gd name="T95" fmla="*/ 2147483647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09" name="Freeform 154"/>
            <p:cNvSpPr>
              <a:spLocks noChangeArrowheads="1"/>
            </p:cNvSpPr>
            <p:nvPr/>
          </p:nvSpPr>
          <p:spPr bwMode="auto">
            <a:xfrm>
              <a:off x="4586288" y="1554162"/>
              <a:ext cx="425450" cy="360363"/>
            </a:xfrm>
            <a:custGeom>
              <a:avLst/>
              <a:gdLst>
                <a:gd name="T0" fmla="*/ 2147483647 w 223"/>
                <a:gd name="T1" fmla="*/ 2147483647 h 188"/>
                <a:gd name="T2" fmla="*/ 2147483647 w 223"/>
                <a:gd name="T3" fmla="*/ 2147483647 h 188"/>
                <a:gd name="T4" fmla="*/ 2147483647 w 223"/>
                <a:gd name="T5" fmla="*/ 2147483647 h 188"/>
                <a:gd name="T6" fmla="*/ 2147483647 w 223"/>
                <a:gd name="T7" fmla="*/ 2147483647 h 188"/>
                <a:gd name="T8" fmla="*/ 2147483647 w 223"/>
                <a:gd name="T9" fmla="*/ 2147483647 h 188"/>
                <a:gd name="T10" fmla="*/ 2147483647 w 223"/>
                <a:gd name="T11" fmla="*/ 2147483647 h 188"/>
                <a:gd name="T12" fmla="*/ 2147483647 w 223"/>
                <a:gd name="T13" fmla="*/ 2147483647 h 188"/>
                <a:gd name="T14" fmla="*/ 2147483647 w 223"/>
                <a:gd name="T15" fmla="*/ 2147483647 h 188"/>
                <a:gd name="T16" fmla="*/ 2147483647 w 223"/>
                <a:gd name="T17" fmla="*/ 2147483647 h 188"/>
                <a:gd name="T18" fmla="*/ 2147483647 w 223"/>
                <a:gd name="T19" fmla="*/ 2147483647 h 188"/>
                <a:gd name="T20" fmla="*/ 2147483647 w 223"/>
                <a:gd name="T21" fmla="*/ 2147483647 h 188"/>
                <a:gd name="T22" fmla="*/ 2147483647 w 223"/>
                <a:gd name="T23" fmla="*/ 2147483647 h 188"/>
                <a:gd name="T24" fmla="*/ 2147483647 w 223"/>
                <a:gd name="T25" fmla="*/ 2147483647 h 188"/>
                <a:gd name="T26" fmla="*/ 2147483647 w 223"/>
                <a:gd name="T27" fmla="*/ 2147483647 h 188"/>
                <a:gd name="T28" fmla="*/ 2147483647 w 223"/>
                <a:gd name="T29" fmla="*/ 2147483647 h 188"/>
                <a:gd name="T30" fmla="*/ 2147483647 w 223"/>
                <a:gd name="T31" fmla="*/ 2147483647 h 188"/>
                <a:gd name="T32" fmla="*/ 2147483647 w 223"/>
                <a:gd name="T33" fmla="*/ 2147483647 h 188"/>
                <a:gd name="T34" fmla="*/ 2147483647 w 223"/>
                <a:gd name="T35" fmla="*/ 2147483647 h 188"/>
                <a:gd name="T36" fmla="*/ 2147483647 w 223"/>
                <a:gd name="T37" fmla="*/ 2147483647 h 188"/>
                <a:gd name="T38" fmla="*/ 2147483647 w 223"/>
                <a:gd name="T39" fmla="*/ 2147483647 h 188"/>
                <a:gd name="T40" fmla="*/ 2147483647 w 223"/>
                <a:gd name="T41" fmla="*/ 2147483647 h 188"/>
                <a:gd name="T42" fmla="*/ 2147483647 w 223"/>
                <a:gd name="T43" fmla="*/ 2147483647 h 188"/>
                <a:gd name="T44" fmla="*/ 2147483647 w 223"/>
                <a:gd name="T45" fmla="*/ 2147483647 h 188"/>
                <a:gd name="T46" fmla="*/ 2147483647 w 223"/>
                <a:gd name="T47" fmla="*/ 2147483647 h 188"/>
                <a:gd name="T48" fmla="*/ 2147483647 w 223"/>
                <a:gd name="T49" fmla="*/ 2147483647 h 188"/>
                <a:gd name="T50" fmla="*/ 2147483647 w 223"/>
                <a:gd name="T51" fmla="*/ 2147483647 h 188"/>
                <a:gd name="T52" fmla="*/ 2147483647 w 223"/>
                <a:gd name="T53" fmla="*/ 2147483647 h 188"/>
                <a:gd name="T54" fmla="*/ 2147483647 w 223"/>
                <a:gd name="T55" fmla="*/ 2147483647 h 188"/>
                <a:gd name="T56" fmla="*/ 2147483647 w 223"/>
                <a:gd name="T57" fmla="*/ 2147483647 h 188"/>
                <a:gd name="T58" fmla="*/ 2147483647 w 223"/>
                <a:gd name="T59" fmla="*/ 2147483647 h 188"/>
                <a:gd name="T60" fmla="*/ 2147483647 w 223"/>
                <a:gd name="T61" fmla="*/ 2147483647 h 188"/>
                <a:gd name="T62" fmla="*/ 2147483647 w 223"/>
                <a:gd name="T63" fmla="*/ 2147483647 h 188"/>
                <a:gd name="T64" fmla="*/ 2147483647 w 223"/>
                <a:gd name="T65" fmla="*/ 2147483647 h 188"/>
                <a:gd name="T66" fmla="*/ 2147483647 w 223"/>
                <a:gd name="T67" fmla="*/ 2147483647 h 188"/>
                <a:gd name="T68" fmla="*/ 2147483647 w 223"/>
                <a:gd name="T69" fmla="*/ 2147483647 h 188"/>
                <a:gd name="T70" fmla="*/ 2147483647 w 223"/>
                <a:gd name="T71" fmla="*/ 2147483647 h 188"/>
                <a:gd name="T72" fmla="*/ 2147483647 w 223"/>
                <a:gd name="T73" fmla="*/ 2147483647 h 188"/>
                <a:gd name="T74" fmla="*/ 2147483647 w 223"/>
                <a:gd name="T75" fmla="*/ 2147483647 h 188"/>
                <a:gd name="T76" fmla="*/ 2147483647 w 223"/>
                <a:gd name="T77" fmla="*/ 2147483647 h 188"/>
                <a:gd name="T78" fmla="*/ 2147483647 w 223"/>
                <a:gd name="T79" fmla="*/ 2147483647 h 188"/>
                <a:gd name="T80" fmla="*/ 2147483647 w 223"/>
                <a:gd name="T81" fmla="*/ 2147483647 h 188"/>
                <a:gd name="T82" fmla="*/ 2147483647 w 223"/>
                <a:gd name="T83" fmla="*/ 2147483647 h 188"/>
                <a:gd name="T84" fmla="*/ 2147483647 w 223"/>
                <a:gd name="T85" fmla="*/ 2147483647 h 188"/>
                <a:gd name="T86" fmla="*/ 2147483647 w 223"/>
                <a:gd name="T87" fmla="*/ 2147483647 h 188"/>
                <a:gd name="T88" fmla="*/ 2147483647 w 223"/>
                <a:gd name="T89" fmla="*/ 2147483647 h 188"/>
                <a:gd name="T90" fmla="*/ 2147483647 w 223"/>
                <a:gd name="T91" fmla="*/ 2147483647 h 188"/>
                <a:gd name="T92" fmla="*/ 2147483647 w 223"/>
                <a:gd name="T93" fmla="*/ 2147483647 h 188"/>
                <a:gd name="T94" fmla="*/ 2147483647 w 223"/>
                <a:gd name="T95" fmla="*/ 2147483647 h 188"/>
                <a:gd name="T96" fmla="*/ 2147483647 w 223"/>
                <a:gd name="T97" fmla="*/ 2147483647 h 188"/>
                <a:gd name="T98" fmla="*/ 2147483647 w 223"/>
                <a:gd name="T99" fmla="*/ 2147483647 h 188"/>
                <a:gd name="T100" fmla="*/ 2147483647 w 223"/>
                <a:gd name="T101" fmla="*/ 2147483647 h 188"/>
                <a:gd name="T102" fmla="*/ 2147483647 w 223"/>
                <a:gd name="T103" fmla="*/ 2147483647 h 188"/>
                <a:gd name="T104" fmla="*/ 2147483647 w 223"/>
                <a:gd name="T105" fmla="*/ 2147483647 h 188"/>
                <a:gd name="T106" fmla="*/ 2147483647 w 223"/>
                <a:gd name="T107" fmla="*/ 2147483647 h 188"/>
                <a:gd name="T108" fmla="*/ 2147483647 w 223"/>
                <a:gd name="T109" fmla="*/ 2147483647 h 188"/>
                <a:gd name="T110" fmla="*/ 2147483647 w 223"/>
                <a:gd name="T111" fmla="*/ 2147483647 h 188"/>
                <a:gd name="T112" fmla="*/ 2147483647 w 223"/>
                <a:gd name="T113" fmla="*/ 2147483647 h 188"/>
                <a:gd name="T114" fmla="*/ 2147483647 w 223"/>
                <a:gd name="T115" fmla="*/ 2147483647 h 188"/>
                <a:gd name="T116" fmla="*/ 2147483647 w 223"/>
                <a:gd name="T117" fmla="*/ 2147483647 h 188"/>
                <a:gd name="T118" fmla="*/ 2147483647 w 223"/>
                <a:gd name="T119" fmla="*/ 2147483647 h 188"/>
                <a:gd name="T120" fmla="*/ 2147483647 w 223"/>
                <a:gd name="T121" fmla="*/ 2147483647 h 188"/>
                <a:gd name="T122" fmla="*/ 2147483647 w 223"/>
                <a:gd name="T123" fmla="*/ 2147483647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0" name="Freeform 155"/>
            <p:cNvSpPr>
              <a:spLocks noEditPoints="1" noChangeArrowheads="1"/>
            </p:cNvSpPr>
            <p:nvPr/>
          </p:nvSpPr>
          <p:spPr bwMode="auto">
            <a:xfrm>
              <a:off x="4641850" y="1128712"/>
              <a:ext cx="876300" cy="412750"/>
            </a:xfrm>
            <a:custGeom>
              <a:avLst/>
              <a:gdLst>
                <a:gd name="T0" fmla="*/ 2147483647 w 459"/>
                <a:gd name="T1" fmla="*/ 2147483647 h 216"/>
                <a:gd name="T2" fmla="*/ 2147483647 w 459"/>
                <a:gd name="T3" fmla="*/ 2147483647 h 216"/>
                <a:gd name="T4" fmla="*/ 2147483647 w 459"/>
                <a:gd name="T5" fmla="*/ 2147483647 h 216"/>
                <a:gd name="T6" fmla="*/ 2147483647 w 459"/>
                <a:gd name="T7" fmla="*/ 2147483647 h 216"/>
                <a:gd name="T8" fmla="*/ 2147483647 w 459"/>
                <a:gd name="T9" fmla="*/ 2147483647 h 216"/>
                <a:gd name="T10" fmla="*/ 2147483647 w 459"/>
                <a:gd name="T11" fmla="*/ 2147483647 h 216"/>
                <a:gd name="T12" fmla="*/ 2147483647 w 459"/>
                <a:gd name="T13" fmla="*/ 2147483647 h 216"/>
                <a:gd name="T14" fmla="*/ 2147483647 w 459"/>
                <a:gd name="T15" fmla="*/ 2147483647 h 216"/>
                <a:gd name="T16" fmla="*/ 2147483647 w 459"/>
                <a:gd name="T17" fmla="*/ 2147483647 h 216"/>
                <a:gd name="T18" fmla="*/ 2147483647 w 459"/>
                <a:gd name="T19" fmla="*/ 2147483647 h 216"/>
                <a:gd name="T20" fmla="*/ 2147483647 w 459"/>
                <a:gd name="T21" fmla="*/ 2147483647 h 216"/>
                <a:gd name="T22" fmla="*/ 2147483647 w 459"/>
                <a:gd name="T23" fmla="*/ 2147483647 h 216"/>
                <a:gd name="T24" fmla="*/ 2147483647 w 459"/>
                <a:gd name="T25" fmla="*/ 2147483647 h 216"/>
                <a:gd name="T26" fmla="*/ 2147483647 w 459"/>
                <a:gd name="T27" fmla="*/ 2147483647 h 216"/>
                <a:gd name="T28" fmla="*/ 2147483647 w 459"/>
                <a:gd name="T29" fmla="*/ 2147483647 h 216"/>
                <a:gd name="T30" fmla="*/ 2147483647 w 459"/>
                <a:gd name="T31" fmla="*/ 2147483647 h 216"/>
                <a:gd name="T32" fmla="*/ 2147483647 w 459"/>
                <a:gd name="T33" fmla="*/ 2147483647 h 216"/>
                <a:gd name="T34" fmla="*/ 2147483647 w 459"/>
                <a:gd name="T35" fmla="*/ 2147483647 h 216"/>
                <a:gd name="T36" fmla="*/ 2147483647 w 459"/>
                <a:gd name="T37" fmla="*/ 2147483647 h 216"/>
                <a:gd name="T38" fmla="*/ 2147483647 w 459"/>
                <a:gd name="T39" fmla="*/ 2147483647 h 216"/>
                <a:gd name="T40" fmla="*/ 2147483647 w 459"/>
                <a:gd name="T41" fmla="*/ 2147483647 h 216"/>
                <a:gd name="T42" fmla="*/ 2147483647 w 459"/>
                <a:gd name="T43" fmla="*/ 2147483647 h 216"/>
                <a:gd name="T44" fmla="*/ 2147483647 w 459"/>
                <a:gd name="T45" fmla="*/ 2147483647 h 216"/>
                <a:gd name="T46" fmla="*/ 2147483647 w 459"/>
                <a:gd name="T47" fmla="*/ 2147483647 h 216"/>
                <a:gd name="T48" fmla="*/ 2147483647 w 459"/>
                <a:gd name="T49" fmla="*/ 2147483647 h 216"/>
                <a:gd name="T50" fmla="*/ 2147483647 w 459"/>
                <a:gd name="T51" fmla="*/ 2147483647 h 216"/>
                <a:gd name="T52" fmla="*/ 2147483647 w 459"/>
                <a:gd name="T53" fmla="*/ 2147483647 h 216"/>
                <a:gd name="T54" fmla="*/ 2147483647 w 459"/>
                <a:gd name="T55" fmla="*/ 2147483647 h 216"/>
                <a:gd name="T56" fmla="*/ 2147483647 w 459"/>
                <a:gd name="T57" fmla="*/ 2147483647 h 216"/>
                <a:gd name="T58" fmla="*/ 2147483647 w 459"/>
                <a:gd name="T59" fmla="*/ 2147483647 h 216"/>
                <a:gd name="T60" fmla="*/ 2147483647 w 459"/>
                <a:gd name="T61" fmla="*/ 2147483647 h 216"/>
                <a:gd name="T62" fmla="*/ 2147483647 w 459"/>
                <a:gd name="T63" fmla="*/ 2147483647 h 216"/>
                <a:gd name="T64" fmla="*/ 2147483647 w 459"/>
                <a:gd name="T65" fmla="*/ 2147483647 h 216"/>
                <a:gd name="T66" fmla="*/ 2147483647 w 459"/>
                <a:gd name="T67" fmla="*/ 2147483647 h 216"/>
                <a:gd name="T68" fmla="*/ 2147483647 w 459"/>
                <a:gd name="T69" fmla="*/ 2147483647 h 216"/>
                <a:gd name="T70" fmla="*/ 2147483647 w 459"/>
                <a:gd name="T71" fmla="*/ 2147483647 h 216"/>
                <a:gd name="T72" fmla="*/ 2147483647 w 459"/>
                <a:gd name="T73" fmla="*/ 2147483647 h 216"/>
                <a:gd name="T74" fmla="*/ 2147483647 w 459"/>
                <a:gd name="T75" fmla="*/ 2147483647 h 216"/>
                <a:gd name="T76" fmla="*/ 2147483647 w 459"/>
                <a:gd name="T77" fmla="*/ 2147483647 h 216"/>
                <a:gd name="T78" fmla="*/ 2147483647 w 459"/>
                <a:gd name="T79" fmla="*/ 2147483647 h 216"/>
                <a:gd name="T80" fmla="*/ 2147483647 w 459"/>
                <a:gd name="T81" fmla="*/ 2147483647 h 216"/>
                <a:gd name="T82" fmla="*/ 2147483647 w 459"/>
                <a:gd name="T83" fmla="*/ 2147483647 h 216"/>
                <a:gd name="T84" fmla="*/ 2147483647 w 459"/>
                <a:gd name="T85" fmla="*/ 2147483647 h 216"/>
                <a:gd name="T86" fmla="*/ 2147483647 w 459"/>
                <a:gd name="T87" fmla="*/ 2147483647 h 216"/>
                <a:gd name="T88" fmla="*/ 2147483647 w 459"/>
                <a:gd name="T89" fmla="*/ 2147483647 h 216"/>
                <a:gd name="T90" fmla="*/ 2147483647 w 459"/>
                <a:gd name="T91" fmla="*/ 2147483647 h 216"/>
                <a:gd name="T92" fmla="*/ 2147483647 w 459"/>
                <a:gd name="T93" fmla="*/ 2147483647 h 216"/>
                <a:gd name="T94" fmla="*/ 2147483647 w 459"/>
                <a:gd name="T95" fmla="*/ 2147483647 h 216"/>
                <a:gd name="T96" fmla="*/ 2147483647 w 459"/>
                <a:gd name="T97" fmla="*/ 2147483647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1" name="Freeform 156"/>
            <p:cNvSpPr>
              <a:spLocks noEditPoints="1" noChangeArrowheads="1"/>
            </p:cNvSpPr>
            <p:nvPr/>
          </p:nvSpPr>
          <p:spPr bwMode="auto">
            <a:xfrm>
              <a:off x="4064000" y="112712"/>
              <a:ext cx="3681413" cy="1411288"/>
            </a:xfrm>
            <a:custGeom>
              <a:avLst/>
              <a:gdLst>
                <a:gd name="T0" fmla="*/ 2147483647 w 1926"/>
                <a:gd name="T1" fmla="*/ 2147483647 h 739"/>
                <a:gd name="T2" fmla="*/ 2147483647 w 1926"/>
                <a:gd name="T3" fmla="*/ 2147483647 h 739"/>
                <a:gd name="T4" fmla="*/ 2147483647 w 1926"/>
                <a:gd name="T5" fmla="*/ 2147483647 h 739"/>
                <a:gd name="T6" fmla="*/ 2147483647 w 1926"/>
                <a:gd name="T7" fmla="*/ 2147483647 h 739"/>
                <a:gd name="T8" fmla="*/ 2147483647 w 1926"/>
                <a:gd name="T9" fmla="*/ 2147483647 h 739"/>
                <a:gd name="T10" fmla="*/ 2147483647 w 1926"/>
                <a:gd name="T11" fmla="*/ 2147483647 h 739"/>
                <a:gd name="T12" fmla="*/ 2147483647 w 1926"/>
                <a:gd name="T13" fmla="*/ 2147483647 h 739"/>
                <a:gd name="T14" fmla="*/ 2147483647 w 1926"/>
                <a:gd name="T15" fmla="*/ 2147483647 h 739"/>
                <a:gd name="T16" fmla="*/ 2147483647 w 1926"/>
                <a:gd name="T17" fmla="*/ 2147483647 h 739"/>
                <a:gd name="T18" fmla="*/ 2147483647 w 1926"/>
                <a:gd name="T19" fmla="*/ 2147483647 h 739"/>
                <a:gd name="T20" fmla="*/ 2147483647 w 1926"/>
                <a:gd name="T21" fmla="*/ 2147483647 h 739"/>
                <a:gd name="T22" fmla="*/ 2147483647 w 1926"/>
                <a:gd name="T23" fmla="*/ 2147483647 h 739"/>
                <a:gd name="T24" fmla="*/ 2147483647 w 1926"/>
                <a:gd name="T25" fmla="*/ 2147483647 h 739"/>
                <a:gd name="T26" fmla="*/ 2147483647 w 1926"/>
                <a:gd name="T27" fmla="*/ 2147483647 h 739"/>
                <a:gd name="T28" fmla="*/ 2147483647 w 1926"/>
                <a:gd name="T29" fmla="*/ 2147483647 h 739"/>
                <a:gd name="T30" fmla="*/ 2147483647 w 1926"/>
                <a:gd name="T31" fmla="*/ 2147483647 h 739"/>
                <a:gd name="T32" fmla="*/ 2147483647 w 1926"/>
                <a:gd name="T33" fmla="*/ 2147483647 h 739"/>
                <a:gd name="T34" fmla="*/ 2147483647 w 1926"/>
                <a:gd name="T35" fmla="*/ 2147483647 h 739"/>
                <a:gd name="T36" fmla="*/ 2147483647 w 1926"/>
                <a:gd name="T37" fmla="*/ 2147483647 h 739"/>
                <a:gd name="T38" fmla="*/ 2147483647 w 1926"/>
                <a:gd name="T39" fmla="*/ 2147483647 h 739"/>
                <a:gd name="T40" fmla="*/ 2147483647 w 1926"/>
                <a:gd name="T41" fmla="*/ 2147483647 h 739"/>
                <a:gd name="T42" fmla="*/ 2147483647 w 1926"/>
                <a:gd name="T43" fmla="*/ 2147483647 h 739"/>
                <a:gd name="T44" fmla="*/ 2147483647 w 1926"/>
                <a:gd name="T45" fmla="*/ 2147483647 h 739"/>
                <a:gd name="T46" fmla="*/ 2147483647 w 1926"/>
                <a:gd name="T47" fmla="*/ 2147483647 h 739"/>
                <a:gd name="T48" fmla="*/ 2147483647 w 1926"/>
                <a:gd name="T49" fmla="*/ 2147483647 h 739"/>
                <a:gd name="T50" fmla="*/ 2147483647 w 1926"/>
                <a:gd name="T51" fmla="*/ 2147483647 h 739"/>
                <a:gd name="T52" fmla="*/ 2147483647 w 1926"/>
                <a:gd name="T53" fmla="*/ 2147483647 h 739"/>
                <a:gd name="T54" fmla="*/ 2147483647 w 1926"/>
                <a:gd name="T55" fmla="*/ 2147483647 h 739"/>
                <a:gd name="T56" fmla="*/ 2147483647 w 1926"/>
                <a:gd name="T57" fmla="*/ 2147483647 h 739"/>
                <a:gd name="T58" fmla="*/ 2147483647 w 1926"/>
                <a:gd name="T59" fmla="*/ 2147483647 h 739"/>
                <a:gd name="T60" fmla="*/ 2147483647 w 1926"/>
                <a:gd name="T61" fmla="*/ 2147483647 h 739"/>
                <a:gd name="T62" fmla="*/ 2147483647 w 1926"/>
                <a:gd name="T63" fmla="*/ 2147483647 h 739"/>
                <a:gd name="T64" fmla="*/ 2147483647 w 1926"/>
                <a:gd name="T65" fmla="*/ 2147483647 h 739"/>
                <a:gd name="T66" fmla="*/ 2147483647 w 1926"/>
                <a:gd name="T67" fmla="*/ 2147483647 h 739"/>
                <a:gd name="T68" fmla="*/ 2147483647 w 1926"/>
                <a:gd name="T69" fmla="*/ 2147483647 h 739"/>
                <a:gd name="T70" fmla="*/ 2147483647 w 1926"/>
                <a:gd name="T71" fmla="*/ 2147483647 h 739"/>
                <a:gd name="T72" fmla="*/ 2147483647 w 1926"/>
                <a:gd name="T73" fmla="*/ 2147483647 h 739"/>
                <a:gd name="T74" fmla="*/ 2147483647 w 1926"/>
                <a:gd name="T75" fmla="*/ 2147483647 h 739"/>
                <a:gd name="T76" fmla="*/ 2147483647 w 1926"/>
                <a:gd name="T77" fmla="*/ 2147483647 h 739"/>
                <a:gd name="T78" fmla="*/ 2147483647 w 1926"/>
                <a:gd name="T79" fmla="*/ 2147483647 h 739"/>
                <a:gd name="T80" fmla="*/ 2147483647 w 1926"/>
                <a:gd name="T81" fmla="*/ 2147483647 h 739"/>
                <a:gd name="T82" fmla="*/ 2147483647 w 1926"/>
                <a:gd name="T83" fmla="*/ 2147483647 h 739"/>
                <a:gd name="T84" fmla="*/ 2147483647 w 1926"/>
                <a:gd name="T85" fmla="*/ 2147483647 h 739"/>
                <a:gd name="T86" fmla="*/ 2147483647 w 1926"/>
                <a:gd name="T87" fmla="*/ 2147483647 h 739"/>
                <a:gd name="T88" fmla="*/ 2147483647 w 1926"/>
                <a:gd name="T89" fmla="*/ 2147483647 h 739"/>
                <a:gd name="T90" fmla="*/ 2147483647 w 1926"/>
                <a:gd name="T91" fmla="*/ 2147483647 h 739"/>
                <a:gd name="T92" fmla="*/ 2147483647 w 1926"/>
                <a:gd name="T93" fmla="*/ 2147483647 h 739"/>
                <a:gd name="T94" fmla="*/ 2147483647 w 1926"/>
                <a:gd name="T95" fmla="*/ 2147483647 h 739"/>
                <a:gd name="T96" fmla="*/ 2147483647 w 1926"/>
                <a:gd name="T97" fmla="*/ 2147483647 h 739"/>
                <a:gd name="T98" fmla="*/ 2147483647 w 1926"/>
                <a:gd name="T99" fmla="*/ 2147483647 h 739"/>
                <a:gd name="T100" fmla="*/ 2147483647 w 1926"/>
                <a:gd name="T101" fmla="*/ 2147483647 h 739"/>
                <a:gd name="T102" fmla="*/ 2147483647 w 1926"/>
                <a:gd name="T103" fmla="*/ 2147483647 h 739"/>
                <a:gd name="T104" fmla="*/ 2147483647 w 1926"/>
                <a:gd name="T105" fmla="*/ 2147483647 h 739"/>
                <a:gd name="T106" fmla="*/ 2147483647 w 1926"/>
                <a:gd name="T107" fmla="*/ 2147483647 h 739"/>
                <a:gd name="T108" fmla="*/ 2147483647 w 1926"/>
                <a:gd name="T109" fmla="*/ 2147483647 h 739"/>
                <a:gd name="T110" fmla="*/ 2147483647 w 1926"/>
                <a:gd name="T111" fmla="*/ 2147483647 h 739"/>
                <a:gd name="T112" fmla="*/ 2147483647 w 1926"/>
                <a:gd name="T113" fmla="*/ 2147483647 h 739"/>
                <a:gd name="T114" fmla="*/ 2147483647 w 1926"/>
                <a:gd name="T115" fmla="*/ 2147483647 h 739"/>
                <a:gd name="T116" fmla="*/ 2147483647 w 1926"/>
                <a:gd name="T117" fmla="*/ 2147483647 h 739"/>
                <a:gd name="T118" fmla="*/ 2147483647 w 1926"/>
                <a:gd name="T119" fmla="*/ 2147483647 h 739"/>
                <a:gd name="T120" fmla="*/ 2147483647 w 1926"/>
                <a:gd name="T121" fmla="*/ 2147483647 h 739"/>
                <a:gd name="T122" fmla="*/ 2147483647 w 1926"/>
                <a:gd name="T123" fmla="*/ 2147483647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C9C9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812" name="Freeform 158"/>
            <p:cNvSpPr>
              <a:spLocks noChangeArrowheads="1"/>
            </p:cNvSpPr>
            <p:nvPr/>
          </p:nvSpPr>
          <p:spPr bwMode="auto">
            <a:xfrm>
              <a:off x="3908425" y="2347912"/>
              <a:ext cx="395288" cy="415925"/>
            </a:xfrm>
            <a:custGeom>
              <a:avLst/>
              <a:gdLst>
                <a:gd name="T0" fmla="*/ 2147483647 w 206"/>
                <a:gd name="T1" fmla="*/ 2147483647 h 218"/>
                <a:gd name="T2" fmla="*/ 2147483647 w 206"/>
                <a:gd name="T3" fmla="*/ 2147483647 h 218"/>
                <a:gd name="T4" fmla="*/ 2147483647 w 206"/>
                <a:gd name="T5" fmla="*/ 2147483647 h 218"/>
                <a:gd name="T6" fmla="*/ 2147483647 w 206"/>
                <a:gd name="T7" fmla="*/ 2147483647 h 218"/>
                <a:gd name="T8" fmla="*/ 2147483647 w 206"/>
                <a:gd name="T9" fmla="*/ 2147483647 h 218"/>
                <a:gd name="T10" fmla="*/ 2147483647 w 206"/>
                <a:gd name="T11" fmla="*/ 2147483647 h 218"/>
                <a:gd name="T12" fmla="*/ 2147483647 w 206"/>
                <a:gd name="T13" fmla="*/ 2147483647 h 218"/>
                <a:gd name="T14" fmla="*/ 2147483647 w 206"/>
                <a:gd name="T15" fmla="*/ 2147483647 h 218"/>
                <a:gd name="T16" fmla="*/ 2147483647 w 206"/>
                <a:gd name="T17" fmla="*/ 2147483647 h 218"/>
                <a:gd name="T18" fmla="*/ 2147483647 w 206"/>
                <a:gd name="T19" fmla="*/ 2147483647 h 218"/>
                <a:gd name="T20" fmla="*/ 2147483647 w 206"/>
                <a:gd name="T21" fmla="*/ 2147483647 h 218"/>
                <a:gd name="T22" fmla="*/ 2147483647 w 206"/>
                <a:gd name="T23" fmla="*/ 2147483647 h 218"/>
                <a:gd name="T24" fmla="*/ 2147483647 w 206"/>
                <a:gd name="T25" fmla="*/ 2147483647 h 218"/>
                <a:gd name="T26" fmla="*/ 2147483647 w 206"/>
                <a:gd name="T27" fmla="*/ 2147483647 h 218"/>
                <a:gd name="T28" fmla="*/ 2147483647 w 206"/>
                <a:gd name="T29" fmla="*/ 2147483647 h 218"/>
                <a:gd name="T30" fmla="*/ 2147483647 w 206"/>
                <a:gd name="T31" fmla="*/ 2147483647 h 218"/>
                <a:gd name="T32" fmla="*/ 2147483647 w 206"/>
                <a:gd name="T33" fmla="*/ 2147483647 h 218"/>
                <a:gd name="T34" fmla="*/ 2147483647 w 206"/>
                <a:gd name="T35" fmla="*/ 2147483647 h 218"/>
                <a:gd name="T36" fmla="*/ 2147483647 w 206"/>
                <a:gd name="T37" fmla="*/ 2147483647 h 218"/>
                <a:gd name="T38" fmla="*/ 2147483647 w 206"/>
                <a:gd name="T39" fmla="*/ 2147483647 h 218"/>
                <a:gd name="T40" fmla="*/ 2147483647 w 206"/>
                <a:gd name="T41" fmla="*/ 2147483647 h 218"/>
                <a:gd name="T42" fmla="*/ 2147483647 w 206"/>
                <a:gd name="T43" fmla="*/ 2147483647 h 218"/>
                <a:gd name="T44" fmla="*/ 0 w 206"/>
                <a:gd name="T45" fmla="*/ 2147483647 h 218"/>
                <a:gd name="T46" fmla="*/ 2147483647 w 206"/>
                <a:gd name="T47" fmla="*/ 2147483647 h 218"/>
                <a:gd name="T48" fmla="*/ 2147483647 w 206"/>
                <a:gd name="T49" fmla="*/ 2147483647 h 218"/>
                <a:gd name="T50" fmla="*/ 2147483647 w 206"/>
                <a:gd name="T51" fmla="*/ 2147483647 h 218"/>
                <a:gd name="T52" fmla="*/ 2147483647 w 206"/>
                <a:gd name="T53" fmla="*/ 2147483647 h 218"/>
                <a:gd name="T54" fmla="*/ 2147483647 w 206"/>
                <a:gd name="T55" fmla="*/ 2147483647 h 218"/>
                <a:gd name="T56" fmla="*/ 2147483647 w 206"/>
                <a:gd name="T57" fmla="*/ 2147483647 h 218"/>
                <a:gd name="T58" fmla="*/ 2147483647 w 206"/>
                <a:gd name="T59" fmla="*/ 2147483647 h 218"/>
                <a:gd name="T60" fmla="*/ 2147483647 w 206"/>
                <a:gd name="T61" fmla="*/ 2147483647 h 218"/>
                <a:gd name="T62" fmla="*/ 2147483647 w 206"/>
                <a:gd name="T63" fmla="*/ 2147483647 h 218"/>
                <a:gd name="T64" fmla="*/ 2147483647 w 206"/>
                <a:gd name="T65" fmla="*/ 2147483647 h 218"/>
                <a:gd name="T66" fmla="*/ 2147483647 w 206"/>
                <a:gd name="T67" fmla="*/ 2147483647 h 218"/>
                <a:gd name="T68" fmla="*/ 2147483647 w 206"/>
                <a:gd name="T69" fmla="*/ 2147483647 h 218"/>
                <a:gd name="T70" fmla="*/ 2147483647 w 206"/>
                <a:gd name="T71" fmla="*/ 2147483647 h 218"/>
                <a:gd name="T72" fmla="*/ 2147483647 w 206"/>
                <a:gd name="T73" fmla="*/ 2147483647 h 218"/>
                <a:gd name="T74" fmla="*/ 2147483647 w 206"/>
                <a:gd name="T75" fmla="*/ 2147483647 h 218"/>
                <a:gd name="T76" fmla="*/ 2147483647 w 206"/>
                <a:gd name="T77" fmla="*/ 2147483647 h 218"/>
                <a:gd name="T78" fmla="*/ 2147483647 w 206"/>
                <a:gd name="T79" fmla="*/ 2147483647 h 218"/>
                <a:gd name="T80" fmla="*/ 2147483647 w 206"/>
                <a:gd name="T81" fmla="*/ 2147483647 h 218"/>
                <a:gd name="T82" fmla="*/ 2147483647 w 206"/>
                <a:gd name="T83" fmla="*/ 2147483647 h 218"/>
                <a:gd name="T84" fmla="*/ 2147483647 w 206"/>
                <a:gd name="T85" fmla="*/ 2147483647 h 218"/>
                <a:gd name="T86" fmla="*/ 2147483647 w 206"/>
                <a:gd name="T87" fmla="*/ 214748364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3" name="Freeform 159"/>
            <p:cNvSpPr>
              <a:spLocks noChangeArrowheads="1"/>
            </p:cNvSpPr>
            <p:nvPr/>
          </p:nvSpPr>
          <p:spPr bwMode="auto">
            <a:xfrm>
              <a:off x="4260850" y="2520950"/>
              <a:ext cx="34925" cy="46038"/>
            </a:xfrm>
            <a:custGeom>
              <a:avLst/>
              <a:gdLst>
                <a:gd name="T0" fmla="*/ 2147483647 w 18"/>
                <a:gd name="T1" fmla="*/ 2147483647 h 24"/>
                <a:gd name="T2" fmla="*/ 2147483647 w 18"/>
                <a:gd name="T3" fmla="*/ 2147483647 h 24"/>
                <a:gd name="T4" fmla="*/ 2147483647 w 18"/>
                <a:gd name="T5" fmla="*/ 2147483647 h 24"/>
                <a:gd name="T6" fmla="*/ 2147483647 w 18"/>
                <a:gd name="T7" fmla="*/ 2147483647 h 24"/>
                <a:gd name="T8" fmla="*/ 2147483647 w 18"/>
                <a:gd name="T9" fmla="*/ 2147483647 h 24"/>
                <a:gd name="T10" fmla="*/ 2147483647 w 18"/>
                <a:gd name="T11" fmla="*/ 0 h 24"/>
                <a:gd name="T12" fmla="*/ 2147483647 w 18"/>
                <a:gd name="T13" fmla="*/ 0 h 24"/>
                <a:gd name="T14" fmla="*/ 2147483647 w 18"/>
                <a:gd name="T15" fmla="*/ 2147483647 h 24"/>
                <a:gd name="T16" fmla="*/ 0 w 18"/>
                <a:gd name="T17" fmla="*/ 2147483647 h 24"/>
                <a:gd name="T18" fmla="*/ 0 w 18"/>
                <a:gd name="T19" fmla="*/ 2147483647 h 24"/>
                <a:gd name="T20" fmla="*/ 2147483647 w 18"/>
                <a:gd name="T21" fmla="*/ 214748364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4" name="Freeform 160"/>
            <p:cNvSpPr>
              <a:spLocks noChangeArrowheads="1"/>
            </p:cNvSpPr>
            <p:nvPr/>
          </p:nvSpPr>
          <p:spPr bwMode="auto">
            <a:xfrm>
              <a:off x="4281488" y="2698750"/>
              <a:ext cx="230188" cy="368300"/>
            </a:xfrm>
            <a:custGeom>
              <a:avLst/>
              <a:gdLst>
                <a:gd name="T0" fmla="*/ 2147483647 w 120"/>
                <a:gd name="T1" fmla="*/ 2147483647 h 193"/>
                <a:gd name="T2" fmla="*/ 2147483647 w 120"/>
                <a:gd name="T3" fmla="*/ 2147483647 h 193"/>
                <a:gd name="T4" fmla="*/ 2147483647 w 120"/>
                <a:gd name="T5" fmla="*/ 2147483647 h 193"/>
                <a:gd name="T6" fmla="*/ 2147483647 w 120"/>
                <a:gd name="T7" fmla="*/ 0 h 193"/>
                <a:gd name="T8" fmla="*/ 2147483647 w 120"/>
                <a:gd name="T9" fmla="*/ 2147483647 h 193"/>
                <a:gd name="T10" fmla="*/ 2147483647 w 120"/>
                <a:gd name="T11" fmla="*/ 2147483647 h 193"/>
                <a:gd name="T12" fmla="*/ 2147483647 w 120"/>
                <a:gd name="T13" fmla="*/ 2147483647 h 193"/>
                <a:gd name="T14" fmla="*/ 2147483647 w 120"/>
                <a:gd name="T15" fmla="*/ 2147483647 h 193"/>
                <a:gd name="T16" fmla="*/ 2147483647 w 120"/>
                <a:gd name="T17" fmla="*/ 2147483647 h 193"/>
                <a:gd name="T18" fmla="*/ 2147483647 w 120"/>
                <a:gd name="T19" fmla="*/ 2147483647 h 193"/>
                <a:gd name="T20" fmla="*/ 2147483647 w 120"/>
                <a:gd name="T21" fmla="*/ 2147483647 h 193"/>
                <a:gd name="T22" fmla="*/ 2147483647 w 120"/>
                <a:gd name="T23" fmla="*/ 2147483647 h 193"/>
                <a:gd name="T24" fmla="*/ 2147483647 w 120"/>
                <a:gd name="T25" fmla="*/ 2147483647 h 193"/>
                <a:gd name="T26" fmla="*/ 2147483647 w 120"/>
                <a:gd name="T27" fmla="*/ 2147483647 h 193"/>
                <a:gd name="T28" fmla="*/ 2147483647 w 120"/>
                <a:gd name="T29" fmla="*/ 2147483647 h 193"/>
                <a:gd name="T30" fmla="*/ 2147483647 w 120"/>
                <a:gd name="T31" fmla="*/ 2147483647 h 193"/>
                <a:gd name="T32" fmla="*/ 2147483647 w 120"/>
                <a:gd name="T33" fmla="*/ 2147483647 h 193"/>
                <a:gd name="T34" fmla="*/ 2147483647 w 120"/>
                <a:gd name="T35" fmla="*/ 2147483647 h 193"/>
                <a:gd name="T36" fmla="*/ 2147483647 w 120"/>
                <a:gd name="T37" fmla="*/ 2147483647 h 193"/>
                <a:gd name="T38" fmla="*/ 2147483647 w 120"/>
                <a:gd name="T39" fmla="*/ 2147483647 h 193"/>
                <a:gd name="T40" fmla="*/ 2147483647 w 120"/>
                <a:gd name="T41" fmla="*/ 2147483647 h 193"/>
                <a:gd name="T42" fmla="*/ 2147483647 w 120"/>
                <a:gd name="T43" fmla="*/ 2147483647 h 193"/>
                <a:gd name="T44" fmla="*/ 2147483647 w 120"/>
                <a:gd name="T45" fmla="*/ 2147483647 h 193"/>
                <a:gd name="T46" fmla="*/ 0 w 120"/>
                <a:gd name="T47" fmla="*/ 2147483647 h 193"/>
                <a:gd name="T48" fmla="*/ 2147483647 w 120"/>
                <a:gd name="T49" fmla="*/ 2147483647 h 193"/>
                <a:gd name="T50" fmla="*/ 2147483647 w 120"/>
                <a:gd name="T51" fmla="*/ 2147483647 h 193"/>
                <a:gd name="T52" fmla="*/ 2147483647 w 120"/>
                <a:gd name="T53" fmla="*/ 2147483647 h 193"/>
                <a:gd name="T54" fmla="*/ 2147483647 w 120"/>
                <a:gd name="T55" fmla="*/ 2147483647 h 193"/>
                <a:gd name="T56" fmla="*/ 2147483647 w 120"/>
                <a:gd name="T57" fmla="*/ 2147483647 h 193"/>
                <a:gd name="T58" fmla="*/ 2147483647 w 120"/>
                <a:gd name="T59" fmla="*/ 2147483647 h 193"/>
                <a:gd name="T60" fmla="*/ 2147483647 w 120"/>
                <a:gd name="T61" fmla="*/ 2147483647 h 193"/>
                <a:gd name="T62" fmla="*/ 2147483647 w 120"/>
                <a:gd name="T63" fmla="*/ 2147483647 h 193"/>
                <a:gd name="T64" fmla="*/ 2147483647 w 120"/>
                <a:gd name="T65" fmla="*/ 2147483647 h 193"/>
                <a:gd name="T66" fmla="*/ 2147483647 w 120"/>
                <a:gd name="T67" fmla="*/ 2147483647 h 193"/>
                <a:gd name="T68" fmla="*/ 2147483647 w 120"/>
                <a:gd name="T69" fmla="*/ 2147483647 h 193"/>
                <a:gd name="T70" fmla="*/ 2147483647 w 120"/>
                <a:gd name="T71" fmla="*/ 2147483647 h 193"/>
                <a:gd name="T72" fmla="*/ 2147483647 w 120"/>
                <a:gd name="T73" fmla="*/ 2147483647 h 193"/>
                <a:gd name="T74" fmla="*/ 2147483647 w 120"/>
                <a:gd name="T75" fmla="*/ 2147483647 h 193"/>
                <a:gd name="T76" fmla="*/ 2147483647 w 120"/>
                <a:gd name="T77" fmla="*/ 2147483647 h 193"/>
                <a:gd name="T78" fmla="*/ 2147483647 w 120"/>
                <a:gd name="T79" fmla="*/ 2147483647 h 193"/>
                <a:gd name="T80" fmla="*/ 2147483647 w 120"/>
                <a:gd name="T81" fmla="*/ 2147483647 h 193"/>
                <a:gd name="T82" fmla="*/ 2147483647 w 120"/>
                <a:gd name="T83" fmla="*/ 2147483647 h 193"/>
                <a:gd name="T84" fmla="*/ 2147483647 w 120"/>
                <a:gd name="T85" fmla="*/ 2147483647 h 193"/>
                <a:gd name="T86" fmla="*/ 2147483647 w 120"/>
                <a:gd name="T87" fmla="*/ 2147483647 h 193"/>
                <a:gd name="T88" fmla="*/ 2147483647 w 120"/>
                <a:gd name="T89" fmla="*/ 2147483647 h 193"/>
                <a:gd name="T90" fmla="*/ 2147483647 w 120"/>
                <a:gd name="T91" fmla="*/ 2147483647 h 193"/>
                <a:gd name="T92" fmla="*/ 2147483647 w 120"/>
                <a:gd name="T93" fmla="*/ 2147483647 h 193"/>
                <a:gd name="T94" fmla="*/ 2147483647 w 120"/>
                <a:gd name="T95" fmla="*/ 2147483647 h 193"/>
                <a:gd name="T96" fmla="*/ 2147483647 w 120"/>
                <a:gd name="T97" fmla="*/ 2147483647 h 193"/>
                <a:gd name="T98" fmla="*/ 2147483647 w 120"/>
                <a:gd name="T99" fmla="*/ 2147483647 h 193"/>
                <a:gd name="T100" fmla="*/ 2147483647 w 120"/>
                <a:gd name="T101" fmla="*/ 2147483647 h 193"/>
                <a:gd name="T102" fmla="*/ 2147483647 w 120"/>
                <a:gd name="T103" fmla="*/ 2147483647 h 193"/>
                <a:gd name="T104" fmla="*/ 2147483647 w 120"/>
                <a:gd name="T105" fmla="*/ 2147483647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5" name="Freeform 161"/>
            <p:cNvSpPr>
              <a:spLocks noChangeArrowheads="1"/>
            </p:cNvSpPr>
            <p:nvPr/>
          </p:nvSpPr>
          <p:spPr bwMode="auto">
            <a:xfrm>
              <a:off x="4268788" y="2489200"/>
              <a:ext cx="233363" cy="238125"/>
            </a:xfrm>
            <a:custGeom>
              <a:avLst/>
              <a:gdLst>
                <a:gd name="T0" fmla="*/ 2147483647 w 122"/>
                <a:gd name="T1" fmla="*/ 2147483647 h 125"/>
                <a:gd name="T2" fmla="*/ 2147483647 w 122"/>
                <a:gd name="T3" fmla="*/ 2147483647 h 125"/>
                <a:gd name="T4" fmla="*/ 2147483647 w 122"/>
                <a:gd name="T5" fmla="*/ 2147483647 h 125"/>
                <a:gd name="T6" fmla="*/ 2147483647 w 122"/>
                <a:gd name="T7" fmla="*/ 2147483647 h 125"/>
                <a:gd name="T8" fmla="*/ 2147483647 w 122"/>
                <a:gd name="T9" fmla="*/ 2147483647 h 125"/>
                <a:gd name="T10" fmla="*/ 2147483647 w 122"/>
                <a:gd name="T11" fmla="*/ 2147483647 h 125"/>
                <a:gd name="T12" fmla="*/ 2147483647 w 122"/>
                <a:gd name="T13" fmla="*/ 2147483647 h 125"/>
                <a:gd name="T14" fmla="*/ 2147483647 w 122"/>
                <a:gd name="T15" fmla="*/ 2147483647 h 125"/>
                <a:gd name="T16" fmla="*/ 2147483647 w 122"/>
                <a:gd name="T17" fmla="*/ 2147483647 h 125"/>
                <a:gd name="T18" fmla="*/ 2147483647 w 122"/>
                <a:gd name="T19" fmla="*/ 2147483647 h 125"/>
                <a:gd name="T20" fmla="*/ 2147483647 w 122"/>
                <a:gd name="T21" fmla="*/ 2147483647 h 125"/>
                <a:gd name="T22" fmla="*/ 2147483647 w 122"/>
                <a:gd name="T23" fmla="*/ 2147483647 h 125"/>
                <a:gd name="T24" fmla="*/ 2147483647 w 122"/>
                <a:gd name="T25" fmla="*/ 0 h 125"/>
                <a:gd name="T26" fmla="*/ 2147483647 w 122"/>
                <a:gd name="T27" fmla="*/ 2147483647 h 125"/>
                <a:gd name="T28" fmla="*/ 2147483647 w 122"/>
                <a:gd name="T29" fmla="*/ 2147483647 h 125"/>
                <a:gd name="T30" fmla="*/ 2147483647 w 122"/>
                <a:gd name="T31" fmla="*/ 2147483647 h 125"/>
                <a:gd name="T32" fmla="*/ 2147483647 w 122"/>
                <a:gd name="T33" fmla="*/ 2147483647 h 125"/>
                <a:gd name="T34" fmla="*/ 2147483647 w 122"/>
                <a:gd name="T35" fmla="*/ 2147483647 h 125"/>
                <a:gd name="T36" fmla="*/ 2147483647 w 122"/>
                <a:gd name="T37" fmla="*/ 2147483647 h 125"/>
                <a:gd name="T38" fmla="*/ 2147483647 w 122"/>
                <a:gd name="T39" fmla="*/ 2147483647 h 125"/>
                <a:gd name="T40" fmla="*/ 2147483647 w 122"/>
                <a:gd name="T41" fmla="*/ 2147483647 h 125"/>
                <a:gd name="T42" fmla="*/ 0 w 122"/>
                <a:gd name="T43" fmla="*/ 2147483647 h 125"/>
                <a:gd name="T44" fmla="*/ 2147483647 w 122"/>
                <a:gd name="T45" fmla="*/ 2147483647 h 125"/>
                <a:gd name="T46" fmla="*/ 2147483647 w 122"/>
                <a:gd name="T47" fmla="*/ 2147483647 h 125"/>
                <a:gd name="T48" fmla="*/ 2147483647 w 122"/>
                <a:gd name="T49" fmla="*/ 2147483647 h 125"/>
                <a:gd name="T50" fmla="*/ 2147483647 w 122"/>
                <a:gd name="T51" fmla="*/ 2147483647 h 125"/>
                <a:gd name="T52" fmla="*/ 2147483647 w 122"/>
                <a:gd name="T53" fmla="*/ 2147483647 h 125"/>
                <a:gd name="T54" fmla="*/ 2147483647 w 122"/>
                <a:gd name="T55" fmla="*/ 2147483647 h 125"/>
                <a:gd name="T56" fmla="*/ 2147483647 w 122"/>
                <a:gd name="T57" fmla="*/ 2147483647 h 125"/>
                <a:gd name="T58" fmla="*/ 2147483647 w 122"/>
                <a:gd name="T59" fmla="*/ 2147483647 h 125"/>
                <a:gd name="T60" fmla="*/ 2147483647 w 122"/>
                <a:gd name="T61" fmla="*/ 2147483647 h 125"/>
                <a:gd name="T62" fmla="*/ 2147483647 w 122"/>
                <a:gd name="T63" fmla="*/ 2147483647 h 125"/>
                <a:gd name="T64" fmla="*/ 2147483647 w 122"/>
                <a:gd name="T65" fmla="*/ 2147483647 h 125"/>
                <a:gd name="T66" fmla="*/ 2147483647 w 122"/>
                <a:gd name="T67" fmla="*/ 2147483647 h 125"/>
                <a:gd name="T68" fmla="*/ 2147483647 w 122"/>
                <a:gd name="T69" fmla="*/ 2147483647 h 125"/>
                <a:gd name="T70" fmla="*/ 2147483647 w 122"/>
                <a:gd name="T71" fmla="*/ 2147483647 h 125"/>
                <a:gd name="T72" fmla="*/ 2147483647 w 122"/>
                <a:gd name="T73" fmla="*/ 2147483647 h 125"/>
                <a:gd name="T74" fmla="*/ 2147483647 w 122"/>
                <a:gd name="T75" fmla="*/ 2147483647 h 125"/>
                <a:gd name="T76" fmla="*/ 2147483647 w 122"/>
                <a:gd name="T77" fmla="*/ 2147483647 h 125"/>
                <a:gd name="T78" fmla="*/ 2147483647 w 122"/>
                <a:gd name="T79" fmla="*/ 2147483647 h 125"/>
                <a:gd name="T80" fmla="*/ 2147483647 w 122"/>
                <a:gd name="T81" fmla="*/ 2147483647 h 125"/>
                <a:gd name="T82" fmla="*/ 2147483647 w 122"/>
                <a:gd name="T83" fmla="*/ 2147483647 h 125"/>
                <a:gd name="T84" fmla="*/ 2147483647 w 122"/>
                <a:gd name="T85" fmla="*/ 2147483647 h 125"/>
                <a:gd name="T86" fmla="*/ 2147483647 w 122"/>
                <a:gd name="T87" fmla="*/ 2147483647 h 125"/>
                <a:gd name="T88" fmla="*/ 2147483647 w 122"/>
                <a:gd name="T89" fmla="*/ 2147483647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6" name="Freeform 162"/>
            <p:cNvSpPr>
              <a:spLocks noChangeArrowheads="1"/>
            </p:cNvSpPr>
            <p:nvPr/>
          </p:nvSpPr>
          <p:spPr bwMode="auto">
            <a:xfrm>
              <a:off x="4337050" y="2678112"/>
              <a:ext cx="71438" cy="168275"/>
            </a:xfrm>
            <a:custGeom>
              <a:avLst/>
              <a:gdLst>
                <a:gd name="T0" fmla="*/ 2147483647 w 37"/>
                <a:gd name="T1" fmla="*/ 2147483647 h 88"/>
                <a:gd name="T2" fmla="*/ 2147483647 w 37"/>
                <a:gd name="T3" fmla="*/ 2147483647 h 88"/>
                <a:gd name="T4" fmla="*/ 2147483647 w 37"/>
                <a:gd name="T5" fmla="*/ 2147483647 h 88"/>
                <a:gd name="T6" fmla="*/ 2147483647 w 37"/>
                <a:gd name="T7" fmla="*/ 2147483647 h 88"/>
                <a:gd name="T8" fmla="*/ 2147483647 w 37"/>
                <a:gd name="T9" fmla="*/ 2147483647 h 88"/>
                <a:gd name="T10" fmla="*/ 2147483647 w 37"/>
                <a:gd name="T11" fmla="*/ 2147483647 h 88"/>
                <a:gd name="T12" fmla="*/ 2147483647 w 37"/>
                <a:gd name="T13" fmla="*/ 2147483647 h 88"/>
                <a:gd name="T14" fmla="*/ 2147483647 w 37"/>
                <a:gd name="T15" fmla="*/ 2147483647 h 88"/>
                <a:gd name="T16" fmla="*/ 2147483647 w 37"/>
                <a:gd name="T17" fmla="*/ 2147483647 h 88"/>
                <a:gd name="T18" fmla="*/ 2147483647 w 37"/>
                <a:gd name="T19" fmla="*/ 2147483647 h 88"/>
                <a:gd name="T20" fmla="*/ 2147483647 w 37"/>
                <a:gd name="T21" fmla="*/ 2147483647 h 88"/>
                <a:gd name="T22" fmla="*/ 0 w 37"/>
                <a:gd name="T23" fmla="*/ 2147483647 h 88"/>
                <a:gd name="T24" fmla="*/ 2147483647 w 37"/>
                <a:gd name="T25" fmla="*/ 2147483647 h 88"/>
                <a:gd name="T26" fmla="*/ 2147483647 w 37"/>
                <a:gd name="T27" fmla="*/ 2147483647 h 88"/>
                <a:gd name="T28" fmla="*/ 2147483647 w 37"/>
                <a:gd name="T29" fmla="*/ 2147483647 h 88"/>
                <a:gd name="T30" fmla="*/ 2147483647 w 37"/>
                <a:gd name="T31" fmla="*/ 2147483647 h 88"/>
                <a:gd name="T32" fmla="*/ 2147483647 w 37"/>
                <a:gd name="T33" fmla="*/ 2147483647 h 88"/>
                <a:gd name="T34" fmla="*/ 2147483647 w 37"/>
                <a:gd name="T35" fmla="*/ 2147483647 h 88"/>
                <a:gd name="T36" fmla="*/ 2147483647 w 37"/>
                <a:gd name="T37" fmla="*/ 2147483647 h 88"/>
                <a:gd name="T38" fmla="*/ 2147483647 w 37"/>
                <a:gd name="T39" fmla="*/ 2147483647 h 88"/>
                <a:gd name="T40" fmla="*/ 2147483647 w 37"/>
                <a:gd name="T41" fmla="*/ 2147483647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7" name="Freeform 163"/>
            <p:cNvSpPr>
              <a:spLocks noChangeArrowheads="1"/>
            </p:cNvSpPr>
            <p:nvPr/>
          </p:nvSpPr>
          <p:spPr bwMode="auto">
            <a:xfrm>
              <a:off x="7164388" y="2919412"/>
              <a:ext cx="73025" cy="57150"/>
            </a:xfrm>
            <a:custGeom>
              <a:avLst/>
              <a:gdLst>
                <a:gd name="T0" fmla="*/ 2147483647 w 38"/>
                <a:gd name="T1" fmla="*/ 2147483647 h 30"/>
                <a:gd name="T2" fmla="*/ 2147483647 w 38"/>
                <a:gd name="T3" fmla="*/ 2147483647 h 30"/>
                <a:gd name="T4" fmla="*/ 2147483647 w 38"/>
                <a:gd name="T5" fmla="*/ 2147483647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8" name="Freeform 164"/>
            <p:cNvSpPr>
              <a:spLocks noChangeArrowheads="1"/>
            </p:cNvSpPr>
            <p:nvPr/>
          </p:nvSpPr>
          <p:spPr bwMode="auto">
            <a:xfrm>
              <a:off x="5102225" y="1530350"/>
              <a:ext cx="166688" cy="111125"/>
            </a:xfrm>
            <a:custGeom>
              <a:avLst/>
              <a:gdLst>
                <a:gd name="T0" fmla="*/ 2147483647 w 87"/>
                <a:gd name="T1" fmla="*/ 2147483647 h 58"/>
                <a:gd name="T2" fmla="*/ 2147483647 w 87"/>
                <a:gd name="T3" fmla="*/ 2147483647 h 58"/>
                <a:gd name="T4" fmla="*/ 2147483647 w 87"/>
                <a:gd name="T5" fmla="*/ 2147483647 h 58"/>
                <a:gd name="T6" fmla="*/ 2147483647 w 87"/>
                <a:gd name="T7" fmla="*/ 2147483647 h 58"/>
                <a:gd name="T8" fmla="*/ 2147483647 w 87"/>
                <a:gd name="T9" fmla="*/ 2147483647 h 58"/>
                <a:gd name="T10" fmla="*/ 2147483647 w 87"/>
                <a:gd name="T11" fmla="*/ 2147483647 h 58"/>
                <a:gd name="T12" fmla="*/ 2147483647 w 87"/>
                <a:gd name="T13" fmla="*/ 2147483647 h 58"/>
                <a:gd name="T14" fmla="*/ 2147483647 w 87"/>
                <a:gd name="T15" fmla="*/ 2147483647 h 58"/>
                <a:gd name="T16" fmla="*/ 2147483647 w 87"/>
                <a:gd name="T17" fmla="*/ 2147483647 h 58"/>
                <a:gd name="T18" fmla="*/ 2147483647 w 87"/>
                <a:gd name="T19" fmla="*/ 2147483647 h 58"/>
                <a:gd name="T20" fmla="*/ 2147483647 w 87"/>
                <a:gd name="T21" fmla="*/ 2147483647 h 58"/>
                <a:gd name="T22" fmla="*/ 2147483647 w 87"/>
                <a:gd name="T23" fmla="*/ 2147483647 h 58"/>
                <a:gd name="T24" fmla="*/ 2147483647 w 87"/>
                <a:gd name="T25" fmla="*/ 2147483647 h 58"/>
                <a:gd name="T26" fmla="*/ 2147483647 w 87"/>
                <a:gd name="T27" fmla="*/ 2147483647 h 58"/>
                <a:gd name="T28" fmla="*/ 2147483647 w 87"/>
                <a:gd name="T29" fmla="*/ 2147483647 h 58"/>
                <a:gd name="T30" fmla="*/ 2147483647 w 87"/>
                <a:gd name="T31" fmla="*/ 2147483647 h 58"/>
                <a:gd name="T32" fmla="*/ 2147483647 w 87"/>
                <a:gd name="T33" fmla="*/ 2147483647 h 58"/>
                <a:gd name="T34" fmla="*/ 2147483647 w 87"/>
                <a:gd name="T35" fmla="*/ 2147483647 h 58"/>
                <a:gd name="T36" fmla="*/ 2147483647 w 87"/>
                <a:gd name="T37" fmla="*/ 2147483647 h 58"/>
                <a:gd name="T38" fmla="*/ 2147483647 w 87"/>
                <a:gd name="T39" fmla="*/ 2147483647 h 58"/>
                <a:gd name="T40" fmla="*/ 2147483647 w 87"/>
                <a:gd name="T41" fmla="*/ 2147483647 h 58"/>
                <a:gd name="T42" fmla="*/ 2147483647 w 87"/>
                <a:gd name="T43" fmla="*/ 2147483647 h 58"/>
                <a:gd name="T44" fmla="*/ 2147483647 w 87"/>
                <a:gd name="T45" fmla="*/ 2147483647 h 58"/>
                <a:gd name="T46" fmla="*/ 2147483647 w 87"/>
                <a:gd name="T47" fmla="*/ 2147483647 h 58"/>
                <a:gd name="T48" fmla="*/ 2147483647 w 87"/>
                <a:gd name="T49" fmla="*/ 2147483647 h 58"/>
                <a:gd name="T50" fmla="*/ 2147483647 w 87"/>
                <a:gd name="T51" fmla="*/ 2147483647 h 58"/>
                <a:gd name="T52" fmla="*/ 2147483647 w 87"/>
                <a:gd name="T53" fmla="*/ 2147483647 h 58"/>
                <a:gd name="T54" fmla="*/ 2147483647 w 87"/>
                <a:gd name="T55" fmla="*/ 2147483647 h 58"/>
                <a:gd name="T56" fmla="*/ 2147483647 w 87"/>
                <a:gd name="T57" fmla="*/ 2147483647 h 58"/>
                <a:gd name="T58" fmla="*/ 2147483647 w 87"/>
                <a:gd name="T59" fmla="*/ 2147483647 h 58"/>
                <a:gd name="T60" fmla="*/ 2147483647 w 87"/>
                <a:gd name="T61" fmla="*/ 2147483647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19" name="Freeform 165"/>
            <p:cNvSpPr>
              <a:spLocks noChangeArrowheads="1"/>
            </p:cNvSpPr>
            <p:nvPr/>
          </p:nvSpPr>
          <p:spPr bwMode="auto">
            <a:xfrm>
              <a:off x="1943100" y="1908175"/>
              <a:ext cx="19050" cy="39688"/>
            </a:xfrm>
            <a:custGeom>
              <a:avLst/>
              <a:gdLst>
                <a:gd name="T0" fmla="*/ 2147483647 w 10"/>
                <a:gd name="T1" fmla="*/ 2147483647 h 21"/>
                <a:gd name="T2" fmla="*/ 2147483647 w 10"/>
                <a:gd name="T3" fmla="*/ 2147483647 h 21"/>
                <a:gd name="T4" fmla="*/ 0 w 10"/>
                <a:gd name="T5" fmla="*/ 2147483647 h 21"/>
                <a:gd name="T6" fmla="*/ 2147483647 w 10"/>
                <a:gd name="T7" fmla="*/ 2147483647 h 21"/>
                <a:gd name="T8" fmla="*/ 2147483647 w 10"/>
                <a:gd name="T9" fmla="*/ 2147483647 h 21"/>
                <a:gd name="T10" fmla="*/ 2147483647 w 10"/>
                <a:gd name="T11" fmla="*/ 2147483647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0" name="Freeform 166"/>
            <p:cNvSpPr>
              <a:spLocks noChangeArrowheads="1"/>
            </p:cNvSpPr>
            <p:nvPr/>
          </p:nvSpPr>
          <p:spPr bwMode="auto">
            <a:xfrm>
              <a:off x="2298700" y="2235200"/>
              <a:ext cx="25400" cy="20638"/>
            </a:xfrm>
            <a:custGeom>
              <a:avLst/>
              <a:gdLst>
                <a:gd name="T0" fmla="*/ 2147483647 w 13"/>
                <a:gd name="T1" fmla="*/ 2147483647 h 11"/>
                <a:gd name="T2" fmla="*/ 2147483647 w 13"/>
                <a:gd name="T3" fmla="*/ 2147483647 h 11"/>
                <a:gd name="T4" fmla="*/ 2147483647 w 13"/>
                <a:gd name="T5" fmla="*/ 2147483647 h 11"/>
                <a:gd name="T6" fmla="*/ 2147483647 w 13"/>
                <a:gd name="T7" fmla="*/ 2147483647 h 11"/>
                <a:gd name="T8" fmla="*/ 2147483647 w 13"/>
                <a:gd name="T9" fmla="*/ 2147483647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1" name="Freeform 167"/>
            <p:cNvSpPr>
              <a:spLocks noChangeArrowheads="1"/>
            </p:cNvSpPr>
            <p:nvPr/>
          </p:nvSpPr>
          <p:spPr bwMode="auto">
            <a:xfrm>
              <a:off x="4572000" y="1519237"/>
              <a:ext cx="71438" cy="61913"/>
            </a:xfrm>
            <a:custGeom>
              <a:avLst/>
              <a:gdLst>
                <a:gd name="T0" fmla="*/ 2147483647 w 37"/>
                <a:gd name="T1" fmla="*/ 2147483647 h 33"/>
                <a:gd name="T2" fmla="*/ 2147483647 w 37"/>
                <a:gd name="T3" fmla="*/ 2147483647 h 33"/>
                <a:gd name="T4" fmla="*/ 2147483647 w 37"/>
                <a:gd name="T5" fmla="*/ 2147483647 h 33"/>
                <a:gd name="T6" fmla="*/ 2147483647 w 37"/>
                <a:gd name="T7" fmla="*/ 2147483647 h 33"/>
                <a:gd name="T8" fmla="*/ 2147483647 w 37"/>
                <a:gd name="T9" fmla="*/ 2147483647 h 33"/>
                <a:gd name="T10" fmla="*/ 0 w 37"/>
                <a:gd name="T11" fmla="*/ 2147483647 h 33"/>
                <a:gd name="T12" fmla="*/ 2147483647 w 37"/>
                <a:gd name="T13" fmla="*/ 2147483647 h 33"/>
                <a:gd name="T14" fmla="*/ 2147483647 w 37"/>
                <a:gd name="T15" fmla="*/ 2147483647 h 33"/>
                <a:gd name="T16" fmla="*/ 2147483647 w 37"/>
                <a:gd name="T17" fmla="*/ 2147483647 h 33"/>
                <a:gd name="T18" fmla="*/ 2147483647 w 37"/>
                <a:gd name="T19" fmla="*/ 2147483647 h 33"/>
                <a:gd name="T20" fmla="*/ 2147483647 w 37"/>
                <a:gd name="T21" fmla="*/ 2147483647 h 33"/>
                <a:gd name="T22" fmla="*/ 2147483647 w 37"/>
                <a:gd name="T23" fmla="*/ 2147483647 h 33"/>
                <a:gd name="T24" fmla="*/ 2147483647 w 37"/>
                <a:gd name="T25" fmla="*/ 2147483647 h 33"/>
                <a:gd name="T26" fmla="*/ 2147483647 w 37"/>
                <a:gd name="T27" fmla="*/ 2147483647 h 33"/>
                <a:gd name="T28" fmla="*/ 2147483647 w 37"/>
                <a:gd name="T29" fmla="*/ 2147483647 h 33"/>
                <a:gd name="T30" fmla="*/ 2147483647 w 37"/>
                <a:gd name="T31" fmla="*/ 2147483647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2" name="Freeform 168"/>
            <p:cNvSpPr>
              <a:spLocks noEditPoints="1" noChangeArrowheads="1"/>
            </p:cNvSpPr>
            <p:nvPr/>
          </p:nvSpPr>
          <p:spPr bwMode="auto">
            <a:xfrm>
              <a:off x="4605338" y="1504950"/>
              <a:ext cx="106363" cy="87313"/>
            </a:xfrm>
            <a:custGeom>
              <a:avLst/>
              <a:gdLst>
                <a:gd name="T0" fmla="*/ 2147483647 w 56"/>
                <a:gd name="T1" fmla="*/ 2147483647 h 46"/>
                <a:gd name="T2" fmla="*/ 2147483647 w 56"/>
                <a:gd name="T3" fmla="*/ 2147483647 h 46"/>
                <a:gd name="T4" fmla="*/ 2147483647 w 56"/>
                <a:gd name="T5" fmla="*/ 2147483647 h 46"/>
                <a:gd name="T6" fmla="*/ 2147483647 w 56"/>
                <a:gd name="T7" fmla="*/ 2147483647 h 46"/>
                <a:gd name="T8" fmla="*/ 2147483647 w 56"/>
                <a:gd name="T9" fmla="*/ 2147483647 h 46"/>
                <a:gd name="T10" fmla="*/ 2147483647 w 56"/>
                <a:gd name="T11" fmla="*/ 0 h 46"/>
                <a:gd name="T12" fmla="*/ 2147483647 w 56"/>
                <a:gd name="T13" fmla="*/ 2147483647 h 46"/>
                <a:gd name="T14" fmla="*/ 2147483647 w 56"/>
                <a:gd name="T15" fmla="*/ 2147483647 h 46"/>
                <a:gd name="T16" fmla="*/ 2147483647 w 56"/>
                <a:gd name="T17" fmla="*/ 2147483647 h 46"/>
                <a:gd name="T18" fmla="*/ 2147483647 w 56"/>
                <a:gd name="T19" fmla="*/ 2147483647 h 46"/>
                <a:gd name="T20" fmla="*/ 2147483647 w 56"/>
                <a:gd name="T21" fmla="*/ 2147483647 h 46"/>
                <a:gd name="T22" fmla="*/ 2147483647 w 56"/>
                <a:gd name="T23" fmla="*/ 2147483647 h 46"/>
                <a:gd name="T24" fmla="*/ 2147483647 w 56"/>
                <a:gd name="T25" fmla="*/ 2147483647 h 46"/>
                <a:gd name="T26" fmla="*/ 2147483647 w 56"/>
                <a:gd name="T27" fmla="*/ 2147483647 h 46"/>
                <a:gd name="T28" fmla="*/ 2147483647 w 56"/>
                <a:gd name="T29" fmla="*/ 2147483647 h 46"/>
                <a:gd name="T30" fmla="*/ 2147483647 w 56"/>
                <a:gd name="T31" fmla="*/ 2147483647 h 46"/>
                <a:gd name="T32" fmla="*/ 2147483647 w 56"/>
                <a:gd name="T33" fmla="*/ 2147483647 h 46"/>
                <a:gd name="T34" fmla="*/ 2147483647 w 56"/>
                <a:gd name="T35" fmla="*/ 2147483647 h 46"/>
                <a:gd name="T36" fmla="*/ 2147483647 w 56"/>
                <a:gd name="T37" fmla="*/ 2147483647 h 46"/>
                <a:gd name="T38" fmla="*/ 2147483647 w 56"/>
                <a:gd name="T39" fmla="*/ 2147483647 h 46"/>
                <a:gd name="T40" fmla="*/ 0 w 56"/>
                <a:gd name="T41" fmla="*/ 2147483647 h 46"/>
                <a:gd name="T42" fmla="*/ 2147483647 w 56"/>
                <a:gd name="T43" fmla="*/ 2147483647 h 46"/>
                <a:gd name="T44" fmla="*/ 2147483647 w 56"/>
                <a:gd name="T45" fmla="*/ 2147483647 h 46"/>
                <a:gd name="T46" fmla="*/ 2147483647 w 56"/>
                <a:gd name="T47" fmla="*/ 2147483647 h 46"/>
                <a:gd name="T48" fmla="*/ 2147483647 w 56"/>
                <a:gd name="T49" fmla="*/ 2147483647 h 46"/>
                <a:gd name="T50" fmla="*/ 2147483647 w 56"/>
                <a:gd name="T51" fmla="*/ 2147483647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3" name="Freeform 169"/>
            <p:cNvSpPr>
              <a:spLocks noChangeArrowheads="1"/>
            </p:cNvSpPr>
            <p:nvPr/>
          </p:nvSpPr>
          <p:spPr bwMode="auto">
            <a:xfrm>
              <a:off x="4946650" y="1595437"/>
              <a:ext cx="309563" cy="220663"/>
            </a:xfrm>
            <a:custGeom>
              <a:avLst/>
              <a:gdLst>
                <a:gd name="T0" fmla="*/ 2147483647 w 162"/>
                <a:gd name="T1" fmla="*/ 2147483647 h 116"/>
                <a:gd name="T2" fmla="*/ 2147483647 w 162"/>
                <a:gd name="T3" fmla="*/ 2147483647 h 116"/>
                <a:gd name="T4" fmla="*/ 2147483647 w 162"/>
                <a:gd name="T5" fmla="*/ 2147483647 h 116"/>
                <a:gd name="T6" fmla="*/ 2147483647 w 162"/>
                <a:gd name="T7" fmla="*/ 2147483647 h 116"/>
                <a:gd name="T8" fmla="*/ 2147483647 w 162"/>
                <a:gd name="T9" fmla="*/ 2147483647 h 116"/>
                <a:gd name="T10" fmla="*/ 2147483647 w 162"/>
                <a:gd name="T11" fmla="*/ 2147483647 h 116"/>
                <a:gd name="T12" fmla="*/ 2147483647 w 162"/>
                <a:gd name="T13" fmla="*/ 2147483647 h 116"/>
                <a:gd name="T14" fmla="*/ 2147483647 w 162"/>
                <a:gd name="T15" fmla="*/ 2147483647 h 116"/>
                <a:gd name="T16" fmla="*/ 2147483647 w 162"/>
                <a:gd name="T17" fmla="*/ 2147483647 h 116"/>
                <a:gd name="T18" fmla="*/ 2147483647 w 162"/>
                <a:gd name="T19" fmla="*/ 2147483647 h 116"/>
                <a:gd name="T20" fmla="*/ 2147483647 w 162"/>
                <a:gd name="T21" fmla="*/ 2147483647 h 116"/>
                <a:gd name="T22" fmla="*/ 2147483647 w 162"/>
                <a:gd name="T23" fmla="*/ 2147483647 h 116"/>
                <a:gd name="T24" fmla="*/ 2147483647 w 162"/>
                <a:gd name="T25" fmla="*/ 2147483647 h 116"/>
                <a:gd name="T26" fmla="*/ 2147483647 w 162"/>
                <a:gd name="T27" fmla="*/ 2147483647 h 116"/>
                <a:gd name="T28" fmla="*/ 2147483647 w 162"/>
                <a:gd name="T29" fmla="*/ 2147483647 h 116"/>
                <a:gd name="T30" fmla="*/ 2147483647 w 162"/>
                <a:gd name="T31" fmla="*/ 2147483647 h 116"/>
                <a:gd name="T32" fmla="*/ 2147483647 w 162"/>
                <a:gd name="T33" fmla="*/ 2147483647 h 116"/>
                <a:gd name="T34" fmla="*/ 2147483647 w 162"/>
                <a:gd name="T35" fmla="*/ 2147483647 h 116"/>
                <a:gd name="T36" fmla="*/ 2147483647 w 162"/>
                <a:gd name="T37" fmla="*/ 2147483647 h 116"/>
                <a:gd name="T38" fmla="*/ 2147483647 w 162"/>
                <a:gd name="T39" fmla="*/ 2147483647 h 116"/>
                <a:gd name="T40" fmla="*/ 2147483647 w 162"/>
                <a:gd name="T41" fmla="*/ 2147483647 h 116"/>
                <a:gd name="T42" fmla="*/ 2147483647 w 162"/>
                <a:gd name="T43" fmla="*/ 2147483647 h 116"/>
                <a:gd name="T44" fmla="*/ 2147483647 w 162"/>
                <a:gd name="T45" fmla="*/ 2147483647 h 116"/>
                <a:gd name="T46" fmla="*/ 2147483647 w 162"/>
                <a:gd name="T47" fmla="*/ 2147483647 h 116"/>
                <a:gd name="T48" fmla="*/ 2147483647 w 162"/>
                <a:gd name="T49" fmla="*/ 2147483647 h 116"/>
                <a:gd name="T50" fmla="*/ 2147483647 w 162"/>
                <a:gd name="T51" fmla="*/ 2147483647 h 116"/>
                <a:gd name="T52" fmla="*/ 2147483647 w 162"/>
                <a:gd name="T53" fmla="*/ 2147483647 h 116"/>
                <a:gd name="T54" fmla="*/ 2147483647 w 162"/>
                <a:gd name="T55" fmla="*/ 2147483647 h 116"/>
                <a:gd name="T56" fmla="*/ 2147483647 w 162"/>
                <a:gd name="T57" fmla="*/ 2147483647 h 116"/>
                <a:gd name="T58" fmla="*/ 2147483647 w 162"/>
                <a:gd name="T59" fmla="*/ 2147483647 h 116"/>
                <a:gd name="T60" fmla="*/ 2147483647 w 162"/>
                <a:gd name="T61" fmla="*/ 2147483647 h 116"/>
                <a:gd name="T62" fmla="*/ 2147483647 w 162"/>
                <a:gd name="T63" fmla="*/ 2147483647 h 116"/>
                <a:gd name="T64" fmla="*/ 2147483647 w 162"/>
                <a:gd name="T65" fmla="*/ 2147483647 h 116"/>
                <a:gd name="T66" fmla="*/ 2147483647 w 162"/>
                <a:gd name="T67" fmla="*/ 2147483647 h 116"/>
                <a:gd name="T68" fmla="*/ 2147483647 w 162"/>
                <a:gd name="T69" fmla="*/ 2147483647 h 116"/>
                <a:gd name="T70" fmla="*/ 2147483647 w 162"/>
                <a:gd name="T71" fmla="*/ 2147483647 h 116"/>
                <a:gd name="T72" fmla="*/ 2147483647 w 162"/>
                <a:gd name="T73" fmla="*/ 2147483647 h 116"/>
                <a:gd name="T74" fmla="*/ 2147483647 w 162"/>
                <a:gd name="T75" fmla="*/ 2147483647 h 116"/>
                <a:gd name="T76" fmla="*/ 2147483647 w 162"/>
                <a:gd name="T77" fmla="*/ 2147483647 h 116"/>
                <a:gd name="T78" fmla="*/ 2147483647 w 162"/>
                <a:gd name="T79" fmla="*/ 2147483647 h 116"/>
                <a:gd name="T80" fmla="*/ 2147483647 w 162"/>
                <a:gd name="T81" fmla="*/ 2147483647 h 116"/>
                <a:gd name="T82" fmla="*/ 2147483647 w 162"/>
                <a:gd name="T83" fmla="*/ 2147483647 h 116"/>
                <a:gd name="T84" fmla="*/ 2147483647 w 162"/>
                <a:gd name="T85" fmla="*/ 2147483647 h 116"/>
                <a:gd name="T86" fmla="*/ 2147483647 w 162"/>
                <a:gd name="T87" fmla="*/ 2147483647 h 116"/>
                <a:gd name="T88" fmla="*/ 2147483647 w 162"/>
                <a:gd name="T89" fmla="*/ 2147483647 h 116"/>
                <a:gd name="T90" fmla="*/ 2147483647 w 162"/>
                <a:gd name="T91" fmla="*/ 2147483647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4" name="Freeform 170"/>
            <p:cNvSpPr>
              <a:spLocks noChangeArrowheads="1"/>
            </p:cNvSpPr>
            <p:nvPr/>
          </p:nvSpPr>
          <p:spPr bwMode="auto">
            <a:xfrm>
              <a:off x="4959350" y="1628775"/>
              <a:ext cx="355600" cy="320675"/>
            </a:xfrm>
            <a:custGeom>
              <a:avLst/>
              <a:gdLst>
                <a:gd name="T0" fmla="*/ 2147483647 w 186"/>
                <a:gd name="T1" fmla="*/ 2147483647 h 168"/>
                <a:gd name="T2" fmla="*/ 2147483647 w 186"/>
                <a:gd name="T3" fmla="*/ 2147483647 h 168"/>
                <a:gd name="T4" fmla="*/ 2147483647 w 186"/>
                <a:gd name="T5" fmla="*/ 2147483647 h 168"/>
                <a:gd name="T6" fmla="*/ 2147483647 w 186"/>
                <a:gd name="T7" fmla="*/ 2147483647 h 168"/>
                <a:gd name="T8" fmla="*/ 2147483647 w 186"/>
                <a:gd name="T9" fmla="*/ 2147483647 h 168"/>
                <a:gd name="T10" fmla="*/ 2147483647 w 186"/>
                <a:gd name="T11" fmla="*/ 2147483647 h 168"/>
                <a:gd name="T12" fmla="*/ 2147483647 w 186"/>
                <a:gd name="T13" fmla="*/ 2147483647 h 168"/>
                <a:gd name="T14" fmla="*/ 2147483647 w 186"/>
                <a:gd name="T15" fmla="*/ 2147483647 h 168"/>
                <a:gd name="T16" fmla="*/ 2147483647 w 186"/>
                <a:gd name="T17" fmla="*/ 2147483647 h 168"/>
                <a:gd name="T18" fmla="*/ 2147483647 w 186"/>
                <a:gd name="T19" fmla="*/ 2147483647 h 168"/>
                <a:gd name="T20" fmla="*/ 2147483647 w 186"/>
                <a:gd name="T21" fmla="*/ 2147483647 h 168"/>
                <a:gd name="T22" fmla="*/ 0 w 186"/>
                <a:gd name="T23" fmla="*/ 2147483647 h 168"/>
                <a:gd name="T24" fmla="*/ 2147483647 w 186"/>
                <a:gd name="T25" fmla="*/ 2147483647 h 168"/>
                <a:gd name="T26" fmla="*/ 2147483647 w 186"/>
                <a:gd name="T27" fmla="*/ 2147483647 h 168"/>
                <a:gd name="T28" fmla="*/ 2147483647 w 186"/>
                <a:gd name="T29" fmla="*/ 2147483647 h 168"/>
                <a:gd name="T30" fmla="*/ 2147483647 w 186"/>
                <a:gd name="T31" fmla="*/ 2147483647 h 168"/>
                <a:gd name="T32" fmla="*/ 2147483647 w 186"/>
                <a:gd name="T33" fmla="*/ 2147483647 h 168"/>
                <a:gd name="T34" fmla="*/ 2147483647 w 186"/>
                <a:gd name="T35" fmla="*/ 2147483647 h 168"/>
                <a:gd name="T36" fmla="*/ 2147483647 w 186"/>
                <a:gd name="T37" fmla="*/ 2147483647 h 168"/>
                <a:gd name="T38" fmla="*/ 2147483647 w 186"/>
                <a:gd name="T39" fmla="*/ 2147483647 h 168"/>
                <a:gd name="T40" fmla="*/ 2147483647 w 186"/>
                <a:gd name="T41" fmla="*/ 2147483647 h 168"/>
                <a:gd name="T42" fmla="*/ 2147483647 w 186"/>
                <a:gd name="T43" fmla="*/ 2147483647 h 168"/>
                <a:gd name="T44" fmla="*/ 2147483647 w 186"/>
                <a:gd name="T45" fmla="*/ 2147483647 h 168"/>
                <a:gd name="T46" fmla="*/ 2147483647 w 186"/>
                <a:gd name="T47" fmla="*/ 2147483647 h 168"/>
                <a:gd name="T48" fmla="*/ 2147483647 w 186"/>
                <a:gd name="T49" fmla="*/ 2147483647 h 168"/>
                <a:gd name="T50" fmla="*/ 2147483647 w 186"/>
                <a:gd name="T51" fmla="*/ 2147483647 h 168"/>
                <a:gd name="T52" fmla="*/ 2147483647 w 186"/>
                <a:gd name="T53" fmla="*/ 2147483647 h 168"/>
                <a:gd name="T54" fmla="*/ 2147483647 w 186"/>
                <a:gd name="T55" fmla="*/ 2147483647 h 168"/>
                <a:gd name="T56" fmla="*/ 2147483647 w 186"/>
                <a:gd name="T57" fmla="*/ 2147483647 h 168"/>
                <a:gd name="T58" fmla="*/ 2147483647 w 186"/>
                <a:gd name="T59" fmla="*/ 2147483647 h 168"/>
                <a:gd name="T60" fmla="*/ 2147483647 w 186"/>
                <a:gd name="T61" fmla="*/ 2147483647 h 168"/>
                <a:gd name="T62" fmla="*/ 2147483647 w 186"/>
                <a:gd name="T63" fmla="*/ 2147483647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5" name="Freeform 171"/>
            <p:cNvSpPr>
              <a:spLocks noEditPoints="1" noChangeArrowheads="1"/>
            </p:cNvSpPr>
            <p:nvPr/>
          </p:nvSpPr>
          <p:spPr bwMode="auto">
            <a:xfrm>
              <a:off x="5672138" y="2346325"/>
              <a:ext cx="992188" cy="360363"/>
            </a:xfrm>
            <a:custGeom>
              <a:avLst/>
              <a:gdLst>
                <a:gd name="T0" fmla="*/ 2147483647 w 519"/>
                <a:gd name="T1" fmla="*/ 2147483647 h 189"/>
                <a:gd name="T2" fmla="*/ 2147483647 w 519"/>
                <a:gd name="T3" fmla="*/ 2147483647 h 189"/>
                <a:gd name="T4" fmla="*/ 2147483647 w 519"/>
                <a:gd name="T5" fmla="*/ 2147483647 h 189"/>
                <a:gd name="T6" fmla="*/ 2147483647 w 519"/>
                <a:gd name="T7" fmla="*/ 2147483647 h 189"/>
                <a:gd name="T8" fmla="*/ 2147483647 w 519"/>
                <a:gd name="T9" fmla="*/ 2147483647 h 189"/>
                <a:gd name="T10" fmla="*/ 2147483647 w 519"/>
                <a:gd name="T11" fmla="*/ 2147483647 h 189"/>
                <a:gd name="T12" fmla="*/ 2147483647 w 519"/>
                <a:gd name="T13" fmla="*/ 2147483647 h 189"/>
                <a:gd name="T14" fmla="*/ 2147483647 w 519"/>
                <a:gd name="T15" fmla="*/ 2147483647 h 189"/>
                <a:gd name="T16" fmla="*/ 2147483647 w 519"/>
                <a:gd name="T17" fmla="*/ 2147483647 h 189"/>
                <a:gd name="T18" fmla="*/ 2147483647 w 519"/>
                <a:gd name="T19" fmla="*/ 2147483647 h 189"/>
                <a:gd name="T20" fmla="*/ 2147483647 w 519"/>
                <a:gd name="T21" fmla="*/ 2147483647 h 189"/>
                <a:gd name="T22" fmla="*/ 2147483647 w 519"/>
                <a:gd name="T23" fmla="*/ 2147483647 h 189"/>
                <a:gd name="T24" fmla="*/ 2147483647 w 519"/>
                <a:gd name="T25" fmla="*/ 2147483647 h 189"/>
                <a:gd name="T26" fmla="*/ 2147483647 w 519"/>
                <a:gd name="T27" fmla="*/ 2147483647 h 189"/>
                <a:gd name="T28" fmla="*/ 2147483647 w 519"/>
                <a:gd name="T29" fmla="*/ 2147483647 h 189"/>
                <a:gd name="T30" fmla="*/ 2147483647 w 519"/>
                <a:gd name="T31" fmla="*/ 2147483647 h 189"/>
                <a:gd name="T32" fmla="*/ 2147483647 w 519"/>
                <a:gd name="T33" fmla="*/ 2147483647 h 189"/>
                <a:gd name="T34" fmla="*/ 2147483647 w 519"/>
                <a:gd name="T35" fmla="*/ 2147483647 h 189"/>
                <a:gd name="T36" fmla="*/ 2147483647 w 519"/>
                <a:gd name="T37" fmla="*/ 2147483647 h 189"/>
                <a:gd name="T38" fmla="*/ 2147483647 w 519"/>
                <a:gd name="T39" fmla="*/ 2147483647 h 189"/>
                <a:gd name="T40" fmla="*/ 2147483647 w 519"/>
                <a:gd name="T41" fmla="*/ 2147483647 h 189"/>
                <a:gd name="T42" fmla="*/ 2147483647 w 519"/>
                <a:gd name="T43" fmla="*/ 2147483647 h 189"/>
                <a:gd name="T44" fmla="*/ 2147483647 w 519"/>
                <a:gd name="T45" fmla="*/ 2147483647 h 189"/>
                <a:gd name="T46" fmla="*/ 2147483647 w 519"/>
                <a:gd name="T47" fmla="*/ 2147483647 h 189"/>
                <a:gd name="T48" fmla="*/ 2147483647 w 519"/>
                <a:gd name="T49" fmla="*/ 2147483647 h 189"/>
                <a:gd name="T50" fmla="*/ 2147483647 w 519"/>
                <a:gd name="T51" fmla="*/ 2147483647 h 189"/>
                <a:gd name="T52" fmla="*/ 2147483647 w 519"/>
                <a:gd name="T53" fmla="*/ 2147483647 h 189"/>
                <a:gd name="T54" fmla="*/ 2147483647 w 519"/>
                <a:gd name="T55" fmla="*/ 2147483647 h 189"/>
                <a:gd name="T56" fmla="*/ 2147483647 w 519"/>
                <a:gd name="T57" fmla="*/ 2147483647 h 189"/>
                <a:gd name="T58" fmla="*/ 2147483647 w 519"/>
                <a:gd name="T59" fmla="*/ 2147483647 h 189"/>
                <a:gd name="T60" fmla="*/ 2147483647 w 519"/>
                <a:gd name="T61" fmla="*/ 2147483647 h 189"/>
                <a:gd name="T62" fmla="*/ 2147483647 w 519"/>
                <a:gd name="T63" fmla="*/ 2147483647 h 189"/>
                <a:gd name="T64" fmla="*/ 2147483647 w 519"/>
                <a:gd name="T65" fmla="*/ 2147483647 h 189"/>
                <a:gd name="T66" fmla="*/ 2147483647 w 519"/>
                <a:gd name="T67" fmla="*/ 2147483647 h 189"/>
                <a:gd name="T68" fmla="*/ 2147483647 w 519"/>
                <a:gd name="T69" fmla="*/ 2147483647 h 189"/>
                <a:gd name="T70" fmla="*/ 2147483647 w 519"/>
                <a:gd name="T71" fmla="*/ 2147483647 h 189"/>
                <a:gd name="T72" fmla="*/ 2147483647 w 519"/>
                <a:gd name="T73" fmla="*/ 2147483647 h 189"/>
                <a:gd name="T74" fmla="*/ 2147483647 w 519"/>
                <a:gd name="T75" fmla="*/ 2147483647 h 189"/>
                <a:gd name="T76" fmla="*/ 2147483647 w 519"/>
                <a:gd name="T77" fmla="*/ 2147483647 h 189"/>
                <a:gd name="T78" fmla="*/ 2147483647 w 519"/>
                <a:gd name="T79" fmla="*/ 2147483647 h 189"/>
                <a:gd name="T80" fmla="*/ 2147483647 w 519"/>
                <a:gd name="T81" fmla="*/ 2147483647 h 189"/>
                <a:gd name="T82" fmla="*/ 2147483647 w 519"/>
                <a:gd name="T83" fmla="*/ 2147483647 h 189"/>
                <a:gd name="T84" fmla="*/ 2147483647 w 519"/>
                <a:gd name="T85" fmla="*/ 2147483647 h 189"/>
                <a:gd name="T86" fmla="*/ 2147483647 w 519"/>
                <a:gd name="T87" fmla="*/ 2147483647 h 189"/>
                <a:gd name="T88" fmla="*/ 2147483647 w 519"/>
                <a:gd name="T89" fmla="*/ 2147483647 h 189"/>
                <a:gd name="T90" fmla="*/ 2147483647 w 519"/>
                <a:gd name="T91" fmla="*/ 2147483647 h 189"/>
                <a:gd name="T92" fmla="*/ 2147483647 w 519"/>
                <a:gd name="T93" fmla="*/ 2147483647 h 189"/>
                <a:gd name="T94" fmla="*/ 2147483647 w 519"/>
                <a:gd name="T95" fmla="*/ 2147483647 h 189"/>
                <a:gd name="T96" fmla="*/ 2147483647 w 519"/>
                <a:gd name="T97" fmla="*/ 2147483647 h 189"/>
                <a:gd name="T98" fmla="*/ 2147483647 w 519"/>
                <a:gd name="T99" fmla="*/ 2147483647 h 189"/>
                <a:gd name="T100" fmla="*/ 2147483647 w 519"/>
                <a:gd name="T101" fmla="*/ 2147483647 h 189"/>
                <a:gd name="T102" fmla="*/ 2147483647 w 519"/>
                <a:gd name="T103" fmla="*/ 2147483647 h 189"/>
                <a:gd name="T104" fmla="*/ 2147483647 w 519"/>
                <a:gd name="T105" fmla="*/ 2147483647 h 189"/>
                <a:gd name="T106" fmla="*/ 2147483647 w 519"/>
                <a:gd name="T107" fmla="*/ 2147483647 h 189"/>
                <a:gd name="T108" fmla="*/ 2147483647 w 519"/>
                <a:gd name="T109" fmla="*/ 2147483647 h 189"/>
                <a:gd name="T110" fmla="*/ 2147483647 w 519"/>
                <a:gd name="T111" fmla="*/ 2147483647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6" name="Freeform 172"/>
            <p:cNvSpPr>
              <a:spLocks noEditPoints="1" noChangeArrowheads="1"/>
            </p:cNvSpPr>
            <p:nvPr/>
          </p:nvSpPr>
          <p:spPr bwMode="auto">
            <a:xfrm>
              <a:off x="6297613" y="2651125"/>
              <a:ext cx="69850" cy="30163"/>
            </a:xfrm>
            <a:custGeom>
              <a:avLst/>
              <a:gdLst>
                <a:gd name="T0" fmla="*/ 2147483647 w 37"/>
                <a:gd name="T1" fmla="*/ 2147483647 h 16"/>
                <a:gd name="T2" fmla="*/ 0 w 37"/>
                <a:gd name="T3" fmla="*/ 2147483647 h 16"/>
                <a:gd name="T4" fmla="*/ 2147483647 w 37"/>
                <a:gd name="T5" fmla="*/ 2147483647 h 16"/>
                <a:gd name="T6" fmla="*/ 2147483647 w 37"/>
                <a:gd name="T7" fmla="*/ 2147483647 h 16"/>
                <a:gd name="T8" fmla="*/ 2147483647 w 37"/>
                <a:gd name="T9" fmla="*/ 2147483647 h 16"/>
                <a:gd name="T10" fmla="*/ 2147483647 w 37"/>
                <a:gd name="T11" fmla="*/ 2147483647 h 16"/>
                <a:gd name="T12" fmla="*/ 2147483647 w 37"/>
                <a:gd name="T13" fmla="*/ 2147483647 h 16"/>
                <a:gd name="T14" fmla="*/ 2147483647 w 37"/>
                <a:gd name="T15" fmla="*/ 2147483647 h 16"/>
                <a:gd name="T16" fmla="*/ 2147483647 w 37"/>
                <a:gd name="T17" fmla="*/ 2147483647 h 16"/>
                <a:gd name="T18" fmla="*/ 2147483647 w 37"/>
                <a:gd name="T19" fmla="*/ 2147483647 h 16"/>
                <a:gd name="T20" fmla="*/ 2147483647 w 37"/>
                <a:gd name="T21" fmla="*/ 2147483647 h 16"/>
                <a:gd name="T22" fmla="*/ 2147483647 w 37"/>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7" name="Freeform 173"/>
            <p:cNvSpPr>
              <a:spLocks noChangeArrowheads="1"/>
            </p:cNvSpPr>
            <p:nvPr/>
          </p:nvSpPr>
          <p:spPr bwMode="auto">
            <a:xfrm>
              <a:off x="3925888" y="1370012"/>
              <a:ext cx="73025" cy="39688"/>
            </a:xfrm>
            <a:custGeom>
              <a:avLst/>
              <a:gdLst>
                <a:gd name="T0" fmla="*/ 0 w 38"/>
                <a:gd name="T1" fmla="*/ 2147483647 h 21"/>
                <a:gd name="T2" fmla="*/ 2147483647 w 38"/>
                <a:gd name="T3" fmla="*/ 2147483647 h 21"/>
                <a:gd name="T4" fmla="*/ 2147483647 w 38"/>
                <a:gd name="T5" fmla="*/ 2147483647 h 21"/>
                <a:gd name="T6" fmla="*/ 2147483647 w 38"/>
                <a:gd name="T7" fmla="*/ 2147483647 h 21"/>
                <a:gd name="T8" fmla="*/ 2147483647 w 38"/>
                <a:gd name="T9" fmla="*/ 2147483647 h 21"/>
                <a:gd name="T10" fmla="*/ 2147483647 w 38"/>
                <a:gd name="T11" fmla="*/ 2147483647 h 21"/>
                <a:gd name="T12" fmla="*/ 2147483647 w 38"/>
                <a:gd name="T13" fmla="*/ 2147483647 h 21"/>
                <a:gd name="T14" fmla="*/ 2147483647 w 38"/>
                <a:gd name="T15" fmla="*/ 2147483647 h 21"/>
                <a:gd name="T16" fmla="*/ 2147483647 w 38"/>
                <a:gd name="T17" fmla="*/ 0 h 21"/>
                <a:gd name="T18" fmla="*/ 2147483647 w 38"/>
                <a:gd name="T19" fmla="*/ 2147483647 h 21"/>
                <a:gd name="T20" fmla="*/ 2147483647 w 38"/>
                <a:gd name="T21" fmla="*/ 2147483647 h 21"/>
                <a:gd name="T22" fmla="*/ 2147483647 w 38"/>
                <a:gd name="T23" fmla="*/ 2147483647 h 21"/>
                <a:gd name="T24" fmla="*/ 2147483647 w 38"/>
                <a:gd name="T25" fmla="*/ 2147483647 h 21"/>
                <a:gd name="T26" fmla="*/ 0 w 38"/>
                <a:gd name="T27" fmla="*/ 2147483647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8" name="Freeform 174"/>
            <p:cNvSpPr>
              <a:spLocks noEditPoints="1" noChangeArrowheads="1"/>
            </p:cNvSpPr>
            <p:nvPr/>
          </p:nvSpPr>
          <p:spPr bwMode="auto">
            <a:xfrm>
              <a:off x="3790950" y="1365250"/>
              <a:ext cx="247650" cy="269875"/>
            </a:xfrm>
            <a:custGeom>
              <a:avLst/>
              <a:gdLst>
                <a:gd name="T0" fmla="*/ 2147483647 w 130"/>
                <a:gd name="T1" fmla="*/ 2147483647 h 141"/>
                <a:gd name="T2" fmla="*/ 2147483647 w 130"/>
                <a:gd name="T3" fmla="*/ 2147483647 h 141"/>
                <a:gd name="T4" fmla="*/ 2147483647 w 130"/>
                <a:gd name="T5" fmla="*/ 2147483647 h 141"/>
                <a:gd name="T6" fmla="*/ 2147483647 w 130"/>
                <a:gd name="T7" fmla="*/ 2147483647 h 141"/>
                <a:gd name="T8" fmla="*/ 2147483647 w 130"/>
                <a:gd name="T9" fmla="*/ 2147483647 h 141"/>
                <a:gd name="T10" fmla="*/ 2147483647 w 130"/>
                <a:gd name="T11" fmla="*/ 2147483647 h 141"/>
                <a:gd name="T12" fmla="*/ 2147483647 w 130"/>
                <a:gd name="T13" fmla="*/ 2147483647 h 141"/>
                <a:gd name="T14" fmla="*/ 2147483647 w 130"/>
                <a:gd name="T15" fmla="*/ 2147483647 h 141"/>
                <a:gd name="T16" fmla="*/ 2147483647 w 130"/>
                <a:gd name="T17" fmla="*/ 2147483647 h 141"/>
                <a:gd name="T18" fmla="*/ 2147483647 w 130"/>
                <a:gd name="T19" fmla="*/ 2147483647 h 141"/>
                <a:gd name="T20" fmla="*/ 2147483647 w 130"/>
                <a:gd name="T21" fmla="*/ 2147483647 h 141"/>
                <a:gd name="T22" fmla="*/ 2147483647 w 130"/>
                <a:gd name="T23" fmla="*/ 2147483647 h 141"/>
                <a:gd name="T24" fmla="*/ 2147483647 w 130"/>
                <a:gd name="T25" fmla="*/ 2147483647 h 141"/>
                <a:gd name="T26" fmla="*/ 2147483647 w 130"/>
                <a:gd name="T27" fmla="*/ 2147483647 h 141"/>
                <a:gd name="T28" fmla="*/ 2147483647 w 130"/>
                <a:gd name="T29" fmla="*/ 2147483647 h 141"/>
                <a:gd name="T30" fmla="*/ 2147483647 w 130"/>
                <a:gd name="T31" fmla="*/ 2147483647 h 141"/>
                <a:gd name="T32" fmla="*/ 2147483647 w 130"/>
                <a:gd name="T33" fmla="*/ 2147483647 h 141"/>
                <a:gd name="T34" fmla="*/ 2147483647 w 130"/>
                <a:gd name="T35" fmla="*/ 2147483647 h 141"/>
                <a:gd name="T36" fmla="*/ 2147483647 w 130"/>
                <a:gd name="T37" fmla="*/ 2147483647 h 141"/>
                <a:gd name="T38" fmla="*/ 2147483647 w 130"/>
                <a:gd name="T39" fmla="*/ 2147483647 h 141"/>
                <a:gd name="T40" fmla="*/ 2147483647 w 130"/>
                <a:gd name="T41" fmla="*/ 2147483647 h 141"/>
                <a:gd name="T42" fmla="*/ 2147483647 w 130"/>
                <a:gd name="T43" fmla="*/ 2147483647 h 141"/>
                <a:gd name="T44" fmla="*/ 2147483647 w 130"/>
                <a:gd name="T45" fmla="*/ 2147483647 h 141"/>
                <a:gd name="T46" fmla="*/ 2147483647 w 130"/>
                <a:gd name="T47" fmla="*/ 0 h 141"/>
                <a:gd name="T48" fmla="*/ 2147483647 w 130"/>
                <a:gd name="T49" fmla="*/ 2147483647 h 141"/>
                <a:gd name="T50" fmla="*/ 2147483647 w 130"/>
                <a:gd name="T51" fmla="*/ 2147483647 h 141"/>
                <a:gd name="T52" fmla="*/ 2147483647 w 130"/>
                <a:gd name="T53" fmla="*/ 2147483647 h 141"/>
                <a:gd name="T54" fmla="*/ 2147483647 w 130"/>
                <a:gd name="T55" fmla="*/ 2147483647 h 141"/>
                <a:gd name="T56" fmla="*/ 2147483647 w 130"/>
                <a:gd name="T57" fmla="*/ 2147483647 h 141"/>
                <a:gd name="T58" fmla="*/ 2147483647 w 130"/>
                <a:gd name="T59" fmla="*/ 2147483647 h 141"/>
                <a:gd name="T60" fmla="*/ 2147483647 w 130"/>
                <a:gd name="T61" fmla="*/ 2147483647 h 141"/>
                <a:gd name="T62" fmla="*/ 2147483647 w 130"/>
                <a:gd name="T63" fmla="*/ 2147483647 h 141"/>
                <a:gd name="T64" fmla="*/ 2147483647 w 130"/>
                <a:gd name="T65" fmla="*/ 2147483647 h 141"/>
                <a:gd name="T66" fmla="*/ 2147483647 w 130"/>
                <a:gd name="T67" fmla="*/ 2147483647 h 141"/>
                <a:gd name="T68" fmla="*/ 2147483647 w 130"/>
                <a:gd name="T69" fmla="*/ 2147483647 h 141"/>
                <a:gd name="T70" fmla="*/ 2147483647 w 130"/>
                <a:gd name="T71" fmla="*/ 2147483647 h 141"/>
                <a:gd name="T72" fmla="*/ 2147483647 w 130"/>
                <a:gd name="T73" fmla="*/ 2147483647 h 141"/>
                <a:gd name="T74" fmla="*/ 2147483647 w 130"/>
                <a:gd name="T75" fmla="*/ 2147483647 h 141"/>
                <a:gd name="T76" fmla="*/ 2147483647 w 130"/>
                <a:gd name="T77" fmla="*/ 2147483647 h 141"/>
                <a:gd name="T78" fmla="*/ 2147483647 w 130"/>
                <a:gd name="T79" fmla="*/ 2147483647 h 141"/>
                <a:gd name="T80" fmla="*/ 2147483647 w 130"/>
                <a:gd name="T81" fmla="*/ 2147483647 h 141"/>
                <a:gd name="T82" fmla="*/ 2147483647 w 130"/>
                <a:gd name="T83" fmla="*/ 2147483647 h 141"/>
                <a:gd name="T84" fmla="*/ 2147483647 w 130"/>
                <a:gd name="T85" fmla="*/ 2147483647 h 141"/>
                <a:gd name="T86" fmla="*/ 2147483647 w 130"/>
                <a:gd name="T87" fmla="*/ 2147483647 h 141"/>
                <a:gd name="T88" fmla="*/ 2147483647 w 130"/>
                <a:gd name="T89" fmla="*/ 2147483647 h 141"/>
                <a:gd name="T90" fmla="*/ 2147483647 w 130"/>
                <a:gd name="T91" fmla="*/ 2147483647 h 141"/>
                <a:gd name="T92" fmla="*/ 2147483647 w 130"/>
                <a:gd name="T93" fmla="*/ 2147483647 h 141"/>
                <a:gd name="T94" fmla="*/ 2147483647 w 130"/>
                <a:gd name="T95" fmla="*/ 2147483647 h 141"/>
                <a:gd name="T96" fmla="*/ 2147483647 w 130"/>
                <a:gd name="T97" fmla="*/ 2147483647 h 141"/>
                <a:gd name="T98" fmla="*/ 2147483647 w 130"/>
                <a:gd name="T99" fmla="*/ 2147483647 h 141"/>
                <a:gd name="T100" fmla="*/ 2147483647 w 130"/>
                <a:gd name="T101" fmla="*/ 2147483647 h 141"/>
                <a:gd name="T102" fmla="*/ 2147483647 w 130"/>
                <a:gd name="T103" fmla="*/ 2147483647 h 141"/>
                <a:gd name="T104" fmla="*/ 2147483647 w 130"/>
                <a:gd name="T105" fmla="*/ 2147483647 h 141"/>
                <a:gd name="T106" fmla="*/ 2147483647 w 130"/>
                <a:gd name="T107" fmla="*/ 2147483647 h 141"/>
                <a:gd name="T108" fmla="*/ 2147483647 w 130"/>
                <a:gd name="T109" fmla="*/ 2147483647 h 141"/>
                <a:gd name="T110" fmla="*/ 2147483647 w 130"/>
                <a:gd name="T111" fmla="*/ 2147483647 h 141"/>
                <a:gd name="T112" fmla="*/ 2147483647 w 130"/>
                <a:gd name="T113" fmla="*/ 2147483647 h 141"/>
                <a:gd name="T114" fmla="*/ 2147483647 w 130"/>
                <a:gd name="T115" fmla="*/ 2147483647 h 141"/>
                <a:gd name="T116" fmla="*/ 2147483647 w 130"/>
                <a:gd name="T117" fmla="*/ 2147483647 h 141"/>
                <a:gd name="T118" fmla="*/ 2147483647 w 130"/>
                <a:gd name="T119" fmla="*/ 2147483647 h 141"/>
                <a:gd name="T120" fmla="*/ 2147483647 w 130"/>
                <a:gd name="T121" fmla="*/ 2147483647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29" name="Freeform 175"/>
            <p:cNvSpPr>
              <a:spLocks noChangeArrowheads="1"/>
            </p:cNvSpPr>
            <p:nvPr/>
          </p:nvSpPr>
          <p:spPr bwMode="auto">
            <a:xfrm>
              <a:off x="4038600" y="1465262"/>
              <a:ext cx="26988" cy="33338"/>
            </a:xfrm>
            <a:custGeom>
              <a:avLst/>
              <a:gdLst>
                <a:gd name="T0" fmla="*/ 2147483647 w 14"/>
                <a:gd name="T1" fmla="*/ 0 h 18"/>
                <a:gd name="T2" fmla="*/ 2147483647 w 14"/>
                <a:gd name="T3" fmla="*/ 2147483647 h 18"/>
                <a:gd name="T4" fmla="*/ 0 w 14"/>
                <a:gd name="T5" fmla="*/ 2147483647 h 18"/>
                <a:gd name="T6" fmla="*/ 2147483647 w 14"/>
                <a:gd name="T7" fmla="*/ 2147483647 h 18"/>
                <a:gd name="T8" fmla="*/ 2147483647 w 14"/>
                <a:gd name="T9" fmla="*/ 2147483647 h 18"/>
                <a:gd name="T10" fmla="*/ 2147483647 w 14"/>
                <a:gd name="T11" fmla="*/ 2147483647 h 18"/>
                <a:gd name="T12" fmla="*/ 2147483647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C9C9C9"/>
            </a:solidFill>
            <a:ln w="1" cap="flat" cmpd="sng">
              <a:solidFill>
                <a:srgbClr val="FFFFFF"/>
              </a:solidFill>
              <a:miter lim="800000"/>
              <a:headEnd/>
              <a:tailEnd/>
            </a:ln>
          </p:spPr>
          <p:txBody>
            <a:bodyPr/>
            <a:lstStyle/>
            <a:p>
              <a:endParaRPr lang="zh-CN" altLang="en-US"/>
            </a:p>
          </p:txBody>
        </p:sp>
        <p:sp>
          <p:nvSpPr>
            <p:cNvPr id="27830" name="Freeform 176"/>
            <p:cNvSpPr>
              <a:spLocks noChangeArrowheads="1"/>
            </p:cNvSpPr>
            <p:nvPr/>
          </p:nvSpPr>
          <p:spPr bwMode="auto">
            <a:xfrm>
              <a:off x="4044950" y="1389062"/>
              <a:ext cx="90488" cy="106363"/>
            </a:xfrm>
            <a:custGeom>
              <a:avLst/>
              <a:gdLst>
                <a:gd name="T0" fmla="*/ 2147483647 w 47"/>
                <a:gd name="T1" fmla="*/ 2147483647 h 56"/>
                <a:gd name="T2" fmla="*/ 2147483647 w 47"/>
                <a:gd name="T3" fmla="*/ 2147483647 h 56"/>
                <a:gd name="T4" fmla="*/ 2147483647 w 47"/>
                <a:gd name="T5" fmla="*/ 2147483647 h 56"/>
                <a:gd name="T6" fmla="*/ 2147483647 w 47"/>
                <a:gd name="T7" fmla="*/ 2147483647 h 56"/>
                <a:gd name="T8" fmla="*/ 2147483647 w 47"/>
                <a:gd name="T9" fmla="*/ 2147483647 h 56"/>
                <a:gd name="T10" fmla="*/ 2147483647 w 47"/>
                <a:gd name="T11" fmla="*/ 2147483647 h 56"/>
                <a:gd name="T12" fmla="*/ 2147483647 w 47"/>
                <a:gd name="T13" fmla="*/ 2147483647 h 56"/>
                <a:gd name="T14" fmla="*/ 2147483647 w 47"/>
                <a:gd name="T15" fmla="*/ 2147483647 h 56"/>
                <a:gd name="T16" fmla="*/ 2147483647 w 47"/>
                <a:gd name="T17" fmla="*/ 2147483647 h 56"/>
                <a:gd name="T18" fmla="*/ 2147483647 w 47"/>
                <a:gd name="T19" fmla="*/ 0 h 56"/>
                <a:gd name="T20" fmla="*/ 0 w 47"/>
                <a:gd name="T21" fmla="*/ 2147483647 h 56"/>
                <a:gd name="T22" fmla="*/ 2147483647 w 47"/>
                <a:gd name="T23" fmla="*/ 2147483647 h 56"/>
                <a:gd name="T24" fmla="*/ 2147483647 w 47"/>
                <a:gd name="T25" fmla="*/ 2147483647 h 56"/>
                <a:gd name="T26" fmla="*/ 2147483647 w 47"/>
                <a:gd name="T27" fmla="*/ 2147483647 h 56"/>
                <a:gd name="T28" fmla="*/ 2147483647 w 47"/>
                <a:gd name="T29" fmla="*/ 2147483647 h 56"/>
                <a:gd name="T30" fmla="*/ 2147483647 w 47"/>
                <a:gd name="T31" fmla="*/ 2147483647 h 56"/>
                <a:gd name="T32" fmla="*/ 2147483647 w 47"/>
                <a:gd name="T33" fmla="*/ 2147483647 h 56"/>
                <a:gd name="T34" fmla="*/ 2147483647 w 47"/>
                <a:gd name="T35" fmla="*/ 2147483647 h 56"/>
                <a:gd name="T36" fmla="*/ 2147483647 w 47"/>
                <a:gd name="T37" fmla="*/ 2147483647 h 56"/>
                <a:gd name="T38" fmla="*/ 2147483647 w 47"/>
                <a:gd name="T39" fmla="*/ 2147483647 h 56"/>
                <a:gd name="T40" fmla="*/ 2147483647 w 47"/>
                <a:gd name="T41" fmla="*/ 2147483647 h 56"/>
                <a:gd name="T42" fmla="*/ 2147483647 w 47"/>
                <a:gd name="T43" fmla="*/ 2147483647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C9C9C9"/>
            </a:solidFill>
            <a:ln w="1" cap="flat" cmpd="sng">
              <a:solidFill>
                <a:srgbClr val="FFFFFF"/>
              </a:solidFill>
              <a:miter lim="800000"/>
              <a:headEnd/>
              <a:tailEnd/>
            </a:ln>
          </p:spPr>
          <p:txBody>
            <a:bodyPr/>
            <a:lstStyle/>
            <a:p>
              <a:endParaRPr lang="zh-CN" altLang="en-US"/>
            </a:p>
          </p:txBody>
        </p:sp>
      </p:grpSp>
      <p:sp>
        <p:nvSpPr>
          <p:cNvPr id="27655" name="椭圆 174"/>
          <p:cNvSpPr>
            <a:spLocks noChangeArrowheads="1"/>
          </p:cNvSpPr>
          <p:nvPr/>
        </p:nvSpPr>
        <p:spPr bwMode="auto">
          <a:xfrm>
            <a:off x="3087688" y="3035300"/>
            <a:ext cx="914400" cy="914400"/>
          </a:xfrm>
          <a:prstGeom prst="ellipse">
            <a:avLst/>
          </a:prstGeom>
          <a:solidFill>
            <a:srgbClr val="3F3F3F">
              <a:alpha val="50195"/>
            </a:srgbClr>
          </a:solidFill>
          <a:ln w="28575">
            <a:solidFill>
              <a:srgbClr val="3F3F3F"/>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rgbClr val="3F3F3F"/>
                </a:solidFill>
                <a:latin typeface="Calibri" panose="020F0502020204030204" pitchFamily="34" charset="0"/>
                <a:sym typeface="Calibri" panose="020F0502020204030204" pitchFamily="34" charset="0"/>
              </a:rPr>
              <a:t>50%</a:t>
            </a:r>
            <a:endParaRPr lang="zh-CN" altLang="en-US">
              <a:solidFill>
                <a:srgbClr val="3F3F3F"/>
              </a:solidFill>
              <a:latin typeface="宋体" panose="02010600030101010101" pitchFamily="2" charset="-122"/>
              <a:sym typeface="宋体" panose="02010600030101010101" pitchFamily="2" charset="-122"/>
            </a:endParaRPr>
          </a:p>
        </p:txBody>
      </p:sp>
      <p:sp>
        <p:nvSpPr>
          <p:cNvPr id="27656" name="椭圆 175"/>
          <p:cNvSpPr>
            <a:spLocks noChangeArrowheads="1"/>
          </p:cNvSpPr>
          <p:nvPr/>
        </p:nvSpPr>
        <p:spPr bwMode="auto">
          <a:xfrm>
            <a:off x="4192588" y="4779963"/>
            <a:ext cx="601662" cy="603250"/>
          </a:xfrm>
          <a:prstGeom prst="ellipse">
            <a:avLst/>
          </a:prstGeom>
          <a:solidFill>
            <a:srgbClr val="3F3F3F">
              <a:alpha val="50195"/>
            </a:srgbClr>
          </a:solidFill>
          <a:ln w="28575">
            <a:solidFill>
              <a:srgbClr val="3F3F3F"/>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100">
                <a:solidFill>
                  <a:srgbClr val="3F3F3F"/>
                </a:solidFill>
                <a:latin typeface="Calibri" panose="020F0502020204030204" pitchFamily="34" charset="0"/>
                <a:sym typeface="Calibri" panose="020F0502020204030204" pitchFamily="34" charset="0"/>
              </a:rPr>
              <a:t>10%</a:t>
            </a:r>
            <a:endParaRPr lang="zh-CN" altLang="en-US" sz="1100">
              <a:solidFill>
                <a:srgbClr val="3F3F3F"/>
              </a:solidFill>
              <a:latin typeface="宋体" panose="02010600030101010101" pitchFamily="2" charset="-122"/>
              <a:sym typeface="宋体" panose="02010600030101010101" pitchFamily="2" charset="-122"/>
            </a:endParaRPr>
          </a:p>
        </p:txBody>
      </p:sp>
      <p:sp>
        <p:nvSpPr>
          <p:cNvPr id="27657" name="椭圆 176"/>
          <p:cNvSpPr>
            <a:spLocks noChangeArrowheads="1"/>
          </p:cNvSpPr>
          <p:nvPr/>
        </p:nvSpPr>
        <p:spPr bwMode="auto">
          <a:xfrm>
            <a:off x="9540875" y="5667375"/>
            <a:ext cx="365125" cy="363538"/>
          </a:xfrm>
          <a:prstGeom prst="ellipse">
            <a:avLst/>
          </a:prstGeom>
          <a:solidFill>
            <a:srgbClr val="3F3F3F">
              <a:alpha val="50195"/>
            </a:srgbClr>
          </a:solidFill>
          <a:ln w="28575">
            <a:solidFill>
              <a:srgbClr val="3F3F3F"/>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600">
              <a:solidFill>
                <a:srgbClr val="FFFFFF"/>
              </a:solidFill>
              <a:latin typeface="宋体" panose="02010600030101010101" pitchFamily="2" charset="-122"/>
              <a:sym typeface="宋体" panose="02010600030101010101" pitchFamily="2" charset="-122"/>
            </a:endParaRPr>
          </a:p>
        </p:txBody>
      </p:sp>
      <p:sp>
        <p:nvSpPr>
          <p:cNvPr id="27658" name="椭圆 177"/>
          <p:cNvSpPr>
            <a:spLocks noChangeArrowheads="1"/>
          </p:cNvSpPr>
          <p:nvPr/>
        </p:nvSpPr>
        <p:spPr bwMode="auto">
          <a:xfrm>
            <a:off x="7677150" y="2836863"/>
            <a:ext cx="1631950" cy="1630362"/>
          </a:xfrm>
          <a:prstGeom prst="ellipse">
            <a:avLst/>
          </a:prstGeom>
          <a:solidFill>
            <a:srgbClr val="3F3F3F">
              <a:alpha val="50195"/>
            </a:srgbClr>
          </a:solidFill>
          <a:ln w="28575">
            <a:solidFill>
              <a:srgbClr val="3F3F3F"/>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200" b="1">
                <a:solidFill>
                  <a:schemeClr val="bg1"/>
                </a:solidFill>
                <a:latin typeface="Calibri" panose="020F0502020204030204" pitchFamily="34" charset="0"/>
                <a:sym typeface="Calibri" panose="020F0502020204030204" pitchFamily="34" charset="0"/>
              </a:rPr>
              <a:t>100%</a:t>
            </a:r>
            <a:endParaRPr lang="zh-CN" altLang="en-US" sz="3200" b="1">
              <a:solidFill>
                <a:schemeClr val="bg1"/>
              </a:solidFill>
              <a:latin typeface="宋体" panose="02010600030101010101" pitchFamily="2" charset="-122"/>
              <a:sym typeface="宋体" panose="02010600030101010101" pitchFamily="2" charset="-122"/>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中心墨点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28788" y="742950"/>
            <a:ext cx="3560762"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图片 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918575" y="3257550"/>
            <a:ext cx="731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6" descr="http://www.shufaziti.com/datafile/op/gif/2/2653/1210_41.gif"/>
          <p:cNvPicPr>
            <a:picLocks noChangeAspect="1" noChangeArrowheads="1"/>
          </p:cNvPicPr>
          <p:nvPr/>
        </p:nvPicPr>
        <p:blipFill>
          <a:blip r:embed="rId6" cstate="email">
            <a:extLst>
              <a:ext uri="{28A0092B-C50C-407E-A947-70E740481C1C}">
                <a14:useLocalDpi xmlns:a14="http://schemas.microsoft.com/office/drawing/2010/main"/>
              </a:ext>
            </a:extLst>
          </a:blip>
          <a:srcRect b="7291"/>
          <a:stretch>
            <a:fillRect/>
          </a:stretch>
        </p:blipFill>
        <p:spPr bwMode="auto">
          <a:xfrm>
            <a:off x="2227263" y="2087563"/>
            <a:ext cx="1335087"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12" descr="http://www.shufaziti.com/datafile/op/gif/4/4602/1403_75.gif"/>
          <p:cNvPicPr>
            <a:picLocks noChangeAspect="1" noChangeArrowheads="1"/>
          </p:cNvPicPr>
          <p:nvPr/>
        </p:nvPicPr>
        <p:blipFill>
          <a:blip r:embed="rId7" cstate="email">
            <a:extLst>
              <a:ext uri="{28A0092B-C50C-407E-A947-70E740481C1C}">
                <a14:useLocalDpi xmlns:a14="http://schemas.microsoft.com/office/drawing/2010/main"/>
              </a:ext>
            </a:extLst>
          </a:blip>
          <a:srcRect b="6453"/>
          <a:stretch>
            <a:fillRect/>
          </a:stretch>
        </p:blipFill>
        <p:spPr bwMode="auto">
          <a:xfrm>
            <a:off x="3429000" y="2919413"/>
            <a:ext cx="1160463"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图片 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327275" y="3519488"/>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矩形 9"/>
          <p:cNvSpPr>
            <a:spLocks noChangeArrowheads="1"/>
          </p:cNvSpPr>
          <p:nvPr/>
        </p:nvSpPr>
        <p:spPr bwMode="auto">
          <a:xfrm>
            <a:off x="2724150" y="3903663"/>
            <a:ext cx="441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spcBef>
                <a:spcPts val="1000"/>
              </a:spcBef>
            </a:pPr>
            <a:r>
              <a:rPr lang="zh-CN" altLang="en-US" sz="2000" b="1">
                <a:latin typeface="微软雅黑" panose="020B0503020204020204" pitchFamily="34" charset="-122"/>
                <a:ea typeface="微软雅黑" panose="020B0503020204020204" pitchFamily="34" charset="-122"/>
                <a:sym typeface="微软雅黑" panose="020B0503020204020204" pitchFamily="34" charset="-122"/>
              </a:rPr>
              <a:t>肆</a:t>
            </a:r>
          </a:p>
        </p:txBody>
      </p:sp>
      <p:pic>
        <p:nvPicPr>
          <p:cNvPr id="22537" name="图片 10"/>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881188" y="4170363"/>
            <a:ext cx="1039812"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图片 11"/>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508375" y="2278063"/>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矩形 10"/>
          <p:cNvSpPr>
            <a:spLocks noChangeArrowheads="1"/>
          </p:cNvSpPr>
          <p:nvPr/>
        </p:nvSpPr>
        <p:spPr bwMode="auto">
          <a:xfrm>
            <a:off x="5157788" y="3856038"/>
            <a:ext cx="5146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ts val="1000"/>
              </a:spcBef>
            </a:pPr>
            <a:r>
              <a:rPr lang="zh-CN" altLang="en-US">
                <a:solidFill>
                  <a:srgbClr val="2B2B2B"/>
                </a:solidFill>
                <a:latin typeface="微软雅黑" panose="020B0503020204020204" pitchFamily="34" charset="-122"/>
                <a:ea typeface="微软雅黑" panose="020B0503020204020204" pitchFamily="34" charset="-122"/>
                <a:sym typeface="微软雅黑" panose="020B0503020204020204" pitchFamily="34" charset="-122"/>
              </a:rPr>
              <a:t>适用于汇报等各类中国风情调商务演示</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0" name="直接连接符 8"/>
          <p:cNvSpPr>
            <a:spLocks noChangeShapeType="1"/>
          </p:cNvSpPr>
          <p:nvPr/>
        </p:nvSpPr>
        <p:spPr bwMode="auto">
          <a:xfrm>
            <a:off x="5157788" y="3871913"/>
            <a:ext cx="4897437" cy="23812"/>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41" name="矩形 9"/>
          <p:cNvSpPr>
            <a:spLocks noChangeArrowheads="1"/>
          </p:cNvSpPr>
          <p:nvPr/>
        </p:nvSpPr>
        <p:spPr bwMode="auto">
          <a:xfrm>
            <a:off x="5157788" y="3041650"/>
            <a:ext cx="32623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1508"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1509"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图片 2"/>
          <p:cNvPicPr>
            <a:picLocks noChangeAspect="1" noChangeArrowheads="1"/>
          </p:cNvPicPr>
          <p:nvPr/>
        </p:nvPicPr>
        <p:blipFill>
          <a:blip r:embed="rId5" cstate="email">
            <a:grayscl/>
            <a:extLst>
              <a:ext uri="{28A0092B-C50C-407E-A947-70E740481C1C}">
                <a14:useLocalDpi xmlns:a14="http://schemas.microsoft.com/office/drawing/2010/main"/>
              </a:ext>
            </a:extLst>
          </a:blip>
          <a:srcRect/>
          <a:stretch>
            <a:fillRect/>
          </a:stretch>
        </p:blipFill>
        <p:spPr bwMode="auto">
          <a:xfrm>
            <a:off x="387350" y="2116138"/>
            <a:ext cx="11434763"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任意多边形 3"/>
          <p:cNvSpPr>
            <a:spLocks noChangeArrowheads="1"/>
          </p:cNvSpPr>
          <p:nvPr/>
        </p:nvSpPr>
        <p:spPr bwMode="auto">
          <a:xfrm rot="16200000" flipH="1">
            <a:off x="8510588" y="1579562"/>
            <a:ext cx="2774950" cy="3844925"/>
          </a:xfrm>
          <a:custGeom>
            <a:avLst/>
            <a:gdLst>
              <a:gd name="T0" fmla="*/ 0 w 1021607"/>
              <a:gd name="T1" fmla="*/ 1195896547 h 1219907"/>
              <a:gd name="T2" fmla="*/ 0 w 1021607"/>
              <a:gd name="T3" fmla="*/ 113752088 h 1219907"/>
              <a:gd name="T4" fmla="*/ 153275043 w 1021607"/>
              <a:gd name="T5" fmla="*/ 113752088 h 1219907"/>
              <a:gd name="T6" fmla="*/ 205154926 w 1021607"/>
              <a:gd name="T7" fmla="*/ 0 h 1219907"/>
              <a:gd name="T8" fmla="*/ 257034985 w 1021607"/>
              <a:gd name="T9" fmla="*/ 113752088 h 1219907"/>
              <a:gd name="T10" fmla="*/ 410309588 w 1021607"/>
              <a:gd name="T11" fmla="*/ 113752088 h 1219907"/>
              <a:gd name="T12" fmla="*/ 410309588 w 1021607"/>
              <a:gd name="T13" fmla="*/ 119589654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2" name="KSO_Shape"/>
          <p:cNvSpPr>
            <a:spLocks noChangeArrowheads="1"/>
          </p:cNvSpPr>
          <p:nvPr/>
        </p:nvSpPr>
        <p:spPr bwMode="auto">
          <a:xfrm>
            <a:off x="9396413" y="2406650"/>
            <a:ext cx="1320800" cy="1304925"/>
          </a:xfrm>
          <a:custGeom>
            <a:avLst/>
            <a:gdLst>
              <a:gd name="T0" fmla="*/ 2147483647 w 4409"/>
              <a:gd name="T1" fmla="*/ 2147483647 h 4408"/>
              <a:gd name="T2" fmla="*/ 2147483647 w 4409"/>
              <a:gd name="T3" fmla="*/ 2147483647 h 4408"/>
              <a:gd name="T4" fmla="*/ 2147483647 w 4409"/>
              <a:gd name="T5" fmla="*/ 2147483647 h 4408"/>
              <a:gd name="T6" fmla="*/ 2147483647 w 4409"/>
              <a:gd name="T7" fmla="*/ 2147483647 h 4408"/>
              <a:gd name="T8" fmla="*/ 2147483647 w 4409"/>
              <a:gd name="T9" fmla="*/ 2147483647 h 4408"/>
              <a:gd name="T10" fmla="*/ 2147483647 w 4409"/>
              <a:gd name="T11" fmla="*/ 2147483647 h 4408"/>
              <a:gd name="T12" fmla="*/ 2147483647 w 4409"/>
              <a:gd name="T13" fmla="*/ 2147483647 h 4408"/>
              <a:gd name="T14" fmla="*/ 2147483647 w 4409"/>
              <a:gd name="T15" fmla="*/ 2147483647 h 4408"/>
              <a:gd name="T16" fmla="*/ 2147483647 w 4409"/>
              <a:gd name="T17" fmla="*/ 2147483647 h 4408"/>
              <a:gd name="T18" fmla="*/ 2147483647 w 4409"/>
              <a:gd name="T19" fmla="*/ 2147483647 h 4408"/>
              <a:gd name="T20" fmla="*/ 2147483647 w 4409"/>
              <a:gd name="T21" fmla="*/ 2147483647 h 4408"/>
              <a:gd name="T22" fmla="*/ 2147483647 w 4409"/>
              <a:gd name="T23" fmla="*/ 2147483647 h 4408"/>
              <a:gd name="T24" fmla="*/ 2147483647 w 4409"/>
              <a:gd name="T25" fmla="*/ 2147483647 h 4408"/>
              <a:gd name="T26" fmla="*/ 2147483647 w 4409"/>
              <a:gd name="T27" fmla="*/ 2147483647 h 4408"/>
              <a:gd name="T28" fmla="*/ 2147483647 w 4409"/>
              <a:gd name="T29" fmla="*/ 2147483647 h 4408"/>
              <a:gd name="T30" fmla="*/ 2147483647 w 4409"/>
              <a:gd name="T31" fmla="*/ 2147483647 h 4408"/>
              <a:gd name="T32" fmla="*/ 2147483647 w 4409"/>
              <a:gd name="T33" fmla="*/ 2147483647 h 4408"/>
              <a:gd name="T34" fmla="*/ 2147483647 w 4409"/>
              <a:gd name="T35" fmla="*/ 2147483647 h 4408"/>
              <a:gd name="T36" fmla="*/ 2147483647 w 4409"/>
              <a:gd name="T37" fmla="*/ 2147483647 h 4408"/>
              <a:gd name="T38" fmla="*/ 2147483647 w 4409"/>
              <a:gd name="T39" fmla="*/ 2147483647 h 4408"/>
              <a:gd name="T40" fmla="*/ 2147483647 w 4409"/>
              <a:gd name="T41" fmla="*/ 2147483647 h 4408"/>
              <a:gd name="T42" fmla="*/ 2147483647 w 4409"/>
              <a:gd name="T43" fmla="*/ 2147483647 h 4408"/>
              <a:gd name="T44" fmla="*/ 2147483647 w 4409"/>
              <a:gd name="T45" fmla="*/ 2147483647 h 4408"/>
              <a:gd name="T46" fmla="*/ 2147483647 w 4409"/>
              <a:gd name="T47" fmla="*/ 2147483647 h 4408"/>
              <a:gd name="T48" fmla="*/ 2147483647 w 4409"/>
              <a:gd name="T49" fmla="*/ 2147483647 h 4408"/>
              <a:gd name="T50" fmla="*/ 2147483647 w 4409"/>
              <a:gd name="T51" fmla="*/ 2147483647 h 4408"/>
              <a:gd name="T52" fmla="*/ 2147483647 w 4409"/>
              <a:gd name="T53" fmla="*/ 2147483647 h 4408"/>
              <a:gd name="T54" fmla="*/ 2147483647 w 4409"/>
              <a:gd name="T55" fmla="*/ 2147483647 h 4408"/>
              <a:gd name="T56" fmla="*/ 2147483647 w 4409"/>
              <a:gd name="T57" fmla="*/ 2147483647 h 4408"/>
              <a:gd name="T58" fmla="*/ 2147483647 w 4409"/>
              <a:gd name="T59" fmla="*/ 2147483647 h 4408"/>
              <a:gd name="T60" fmla="*/ 2147483647 w 4409"/>
              <a:gd name="T61" fmla="*/ 2147483647 h 4408"/>
              <a:gd name="T62" fmla="*/ 2147483647 w 4409"/>
              <a:gd name="T63" fmla="*/ 2147483647 h 4408"/>
              <a:gd name="T64" fmla="*/ 2147483647 w 4409"/>
              <a:gd name="T65" fmla="*/ 2147483647 h 4408"/>
              <a:gd name="T66" fmla="*/ 2147483647 w 4409"/>
              <a:gd name="T67" fmla="*/ 2147483647 h 4408"/>
              <a:gd name="T68" fmla="*/ 2147483647 w 4409"/>
              <a:gd name="T69" fmla="*/ 2147483647 h 4408"/>
              <a:gd name="T70" fmla="*/ 2147483647 w 4409"/>
              <a:gd name="T71" fmla="*/ 2147483647 h 4408"/>
              <a:gd name="T72" fmla="*/ 2147483647 w 4409"/>
              <a:gd name="T73" fmla="*/ 2147483647 h 4408"/>
              <a:gd name="T74" fmla="*/ 2147483647 w 4409"/>
              <a:gd name="T75" fmla="*/ 2147483647 h 4408"/>
              <a:gd name="T76" fmla="*/ 2147483647 w 4409"/>
              <a:gd name="T77" fmla="*/ 2147483647 h 4408"/>
              <a:gd name="T78" fmla="*/ 2147483647 w 4409"/>
              <a:gd name="T79" fmla="*/ 2147483647 h 4408"/>
              <a:gd name="T80" fmla="*/ 2147483647 w 4409"/>
              <a:gd name="T81" fmla="*/ 2147483647 h 4408"/>
              <a:gd name="T82" fmla="*/ 2147483647 w 4409"/>
              <a:gd name="T83" fmla="*/ 2147483647 h 4408"/>
              <a:gd name="T84" fmla="*/ 2147483647 w 4409"/>
              <a:gd name="T85" fmla="*/ 2147483647 h 4408"/>
              <a:gd name="T86" fmla="*/ 2147483647 w 4409"/>
              <a:gd name="T87" fmla="*/ 2147483647 h 4408"/>
              <a:gd name="T88" fmla="*/ 2147483647 w 4409"/>
              <a:gd name="T89" fmla="*/ 2147483647 h 4408"/>
              <a:gd name="T90" fmla="*/ 2147483647 w 4409"/>
              <a:gd name="T91" fmla="*/ 2147483647 h 4408"/>
              <a:gd name="T92" fmla="*/ 2147483647 w 4409"/>
              <a:gd name="T93" fmla="*/ 2147483647 h 4408"/>
              <a:gd name="T94" fmla="*/ 2147483647 w 4409"/>
              <a:gd name="T95" fmla="*/ 2147483647 h 4408"/>
              <a:gd name="T96" fmla="*/ 2147483647 w 4409"/>
              <a:gd name="T97" fmla="*/ 2147483647 h 4408"/>
              <a:gd name="T98" fmla="*/ 2147483647 w 4409"/>
              <a:gd name="T99" fmla="*/ 2147483647 h 4408"/>
              <a:gd name="T100" fmla="*/ 2147483647 w 4409"/>
              <a:gd name="T101" fmla="*/ 2147483647 h 4408"/>
              <a:gd name="T102" fmla="*/ 2147483647 w 4409"/>
              <a:gd name="T103" fmla="*/ 2147483647 h 4408"/>
              <a:gd name="T104" fmla="*/ 2147483647 w 4409"/>
              <a:gd name="T105" fmla="*/ 2147483647 h 4408"/>
              <a:gd name="T106" fmla="*/ 2147483647 w 4409"/>
              <a:gd name="T107" fmla="*/ 2147483647 h 4408"/>
              <a:gd name="T108" fmla="*/ 2147483647 w 4409"/>
              <a:gd name="T109" fmla="*/ 2147483647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09"/>
              <a:gd name="T166" fmla="*/ 0 h 4408"/>
              <a:gd name="T167" fmla="*/ 4409 w 4409"/>
              <a:gd name="T168" fmla="*/ 4408 h 4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513" name="矩形 13"/>
          <p:cNvSpPr>
            <a:spLocks noChangeArrowheads="1"/>
          </p:cNvSpPr>
          <p:nvPr/>
        </p:nvSpPr>
        <p:spPr bwMode="auto">
          <a:xfrm>
            <a:off x="8761413" y="3665538"/>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buClr>
                <a:schemeClr val="accent1"/>
              </a:buClr>
            </a:pPr>
            <a:r>
              <a:rPr lang="zh-CN" altLang="en-US" sz="20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0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buClr>
                <a:schemeClr val="accent1"/>
              </a:buClr>
            </a:pPr>
            <a:r>
              <a:rPr lang="zh-CN" altLang="en-US" sz="14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单击此处添加文字内容</a:t>
            </a:r>
            <a:endParaRPr lang="en-US" altLang="zh-CN" sz="14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lnSpc>
                <a:spcPct val="150000"/>
              </a:lnSpc>
              <a:buClr>
                <a:schemeClr val="accent1"/>
              </a:buClr>
            </a:pPr>
            <a:r>
              <a:rPr lang="zh-CN" altLang="en-US" sz="14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单击此处添加文字内容</a:t>
            </a:r>
            <a:endParaRPr lang="en-US" altLang="zh-CN" sz="14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4" name="TextBox 15"/>
          <p:cNvSpPr>
            <a:spLocks noChangeArrowheads="1"/>
          </p:cNvSpPr>
          <p:nvPr/>
        </p:nvSpPr>
        <p:spPr bwMode="auto">
          <a:xfrm>
            <a:off x="1243013" y="5180013"/>
            <a:ext cx="9704387"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4580"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4581"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图片 1"/>
          <p:cNvPicPr>
            <a:picLocks noChangeAspect="1" noChangeArrowheads="1"/>
          </p:cNvPicPr>
          <p:nvPr/>
        </p:nvPicPr>
        <p:blipFill>
          <a:blip r:embed="rId5" cstate="email">
            <a:grayscl/>
            <a:extLst>
              <a:ext uri="{28A0092B-C50C-407E-A947-70E740481C1C}">
                <a14:useLocalDpi xmlns:a14="http://schemas.microsoft.com/office/drawing/2010/main"/>
              </a:ext>
            </a:extLst>
          </a:blip>
          <a:srcRect/>
          <a:stretch>
            <a:fillRect/>
          </a:stretch>
        </p:blipFill>
        <p:spPr bwMode="auto">
          <a:xfrm>
            <a:off x="0" y="2438400"/>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图片 2"/>
          <p:cNvPicPr>
            <a:picLocks noChangeAspect="1" noChangeArrowheads="1"/>
          </p:cNvPicPr>
          <p:nvPr/>
        </p:nvPicPr>
        <p:blipFill>
          <a:blip r:embed="rId6" cstate="email">
            <a:grayscl/>
            <a:extLst>
              <a:ext uri="{28A0092B-C50C-407E-A947-70E740481C1C}">
                <a14:useLocalDpi xmlns:a14="http://schemas.microsoft.com/office/drawing/2010/main"/>
              </a:ext>
            </a:extLst>
          </a:blip>
          <a:srcRect/>
          <a:stretch>
            <a:fillRect/>
          </a:stretch>
        </p:blipFill>
        <p:spPr bwMode="auto">
          <a:xfrm>
            <a:off x="3060700" y="4351338"/>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图片 3"/>
          <p:cNvPicPr>
            <a:picLocks noChangeAspect="1" noChangeArrowheads="1"/>
          </p:cNvPicPr>
          <p:nvPr/>
        </p:nvPicPr>
        <p:blipFill>
          <a:blip r:embed="rId7" cstate="email">
            <a:grayscl/>
            <a:extLst>
              <a:ext uri="{28A0092B-C50C-407E-A947-70E740481C1C}">
                <a14:useLocalDpi xmlns:a14="http://schemas.microsoft.com/office/drawing/2010/main"/>
              </a:ext>
            </a:extLst>
          </a:blip>
          <a:srcRect/>
          <a:stretch>
            <a:fillRect/>
          </a:stretch>
        </p:blipFill>
        <p:spPr bwMode="auto">
          <a:xfrm>
            <a:off x="6122988" y="2438400"/>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图片 4"/>
          <p:cNvPicPr>
            <a:picLocks noChangeAspect="1" noChangeArrowheads="1"/>
          </p:cNvPicPr>
          <p:nvPr/>
        </p:nvPicPr>
        <p:blipFill>
          <a:blip r:embed="rId8" cstate="email">
            <a:grayscl/>
            <a:extLst>
              <a:ext uri="{28A0092B-C50C-407E-A947-70E740481C1C}">
                <a14:useLocalDpi xmlns:a14="http://schemas.microsoft.com/office/drawing/2010/main"/>
              </a:ext>
            </a:extLst>
          </a:blip>
          <a:srcRect/>
          <a:stretch>
            <a:fillRect/>
          </a:stretch>
        </p:blipFill>
        <p:spPr bwMode="auto">
          <a:xfrm>
            <a:off x="9183688" y="4351338"/>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矩形 5"/>
          <p:cNvSpPr>
            <a:spLocks noChangeArrowheads="1"/>
          </p:cNvSpPr>
          <p:nvPr/>
        </p:nvSpPr>
        <p:spPr bwMode="auto">
          <a:xfrm>
            <a:off x="0" y="4351338"/>
            <a:ext cx="3008313" cy="169227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24587" name="矩形 6"/>
          <p:cNvSpPr>
            <a:spLocks noChangeArrowheads="1"/>
          </p:cNvSpPr>
          <p:nvPr/>
        </p:nvSpPr>
        <p:spPr bwMode="auto">
          <a:xfrm>
            <a:off x="3060700" y="2438400"/>
            <a:ext cx="3008313" cy="169227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a:p>
        </p:txBody>
      </p:sp>
      <p:sp>
        <p:nvSpPr>
          <p:cNvPr id="24588" name="矩形 7"/>
          <p:cNvSpPr>
            <a:spLocks noChangeArrowheads="1"/>
          </p:cNvSpPr>
          <p:nvPr/>
        </p:nvSpPr>
        <p:spPr bwMode="auto">
          <a:xfrm>
            <a:off x="6122988" y="4351338"/>
            <a:ext cx="3008312" cy="169227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a:p>
        </p:txBody>
      </p:sp>
      <p:sp>
        <p:nvSpPr>
          <p:cNvPr id="24589" name="矩形 8"/>
          <p:cNvSpPr>
            <a:spLocks noChangeArrowheads="1"/>
          </p:cNvSpPr>
          <p:nvPr/>
        </p:nvSpPr>
        <p:spPr bwMode="auto">
          <a:xfrm>
            <a:off x="9183688" y="2438400"/>
            <a:ext cx="3008312" cy="1692275"/>
          </a:xfrm>
          <a:prstGeom prst="rect">
            <a:avLst/>
          </a:pr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
        <p:nvSpPr>
          <p:cNvPr id="24590" name="直接连接符 9"/>
          <p:cNvSpPr>
            <a:spLocks noChangeShapeType="1"/>
          </p:cNvSpPr>
          <p:nvPr/>
        </p:nvSpPr>
        <p:spPr bwMode="auto">
          <a:xfrm>
            <a:off x="0" y="1870075"/>
            <a:ext cx="4419600" cy="1588"/>
          </a:xfrm>
          <a:prstGeom prst="line">
            <a:avLst/>
          </a:prstGeom>
          <a:noFill/>
          <a:ln w="1905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1" name="直接连接符 10"/>
          <p:cNvSpPr>
            <a:spLocks noChangeShapeType="1"/>
          </p:cNvSpPr>
          <p:nvPr/>
        </p:nvSpPr>
        <p:spPr bwMode="auto">
          <a:xfrm>
            <a:off x="7772400" y="1870075"/>
            <a:ext cx="4419600" cy="1588"/>
          </a:xfrm>
          <a:prstGeom prst="line">
            <a:avLst/>
          </a:prstGeom>
          <a:noFill/>
          <a:ln w="19050">
            <a:solidFill>
              <a:srgbClr val="3F3F3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2" name="文本框 11"/>
          <p:cNvSpPr>
            <a:spLocks noChangeArrowheads="1"/>
          </p:cNvSpPr>
          <p:nvPr/>
        </p:nvSpPr>
        <p:spPr bwMode="auto">
          <a:xfrm>
            <a:off x="5054600" y="1341438"/>
            <a:ext cx="2082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93" name="TextBox 15"/>
          <p:cNvSpPr>
            <a:spLocks noChangeArrowheads="1"/>
          </p:cNvSpPr>
          <p:nvPr/>
        </p:nvSpPr>
        <p:spPr bwMode="auto">
          <a:xfrm>
            <a:off x="5094288" y="1771650"/>
            <a:ext cx="2003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5604"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5605"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任意多边形 4"/>
          <p:cNvSpPr>
            <a:spLocks noChangeArrowheads="1"/>
          </p:cNvSpPr>
          <p:nvPr/>
        </p:nvSpPr>
        <p:spPr bwMode="auto">
          <a:xfrm>
            <a:off x="1082675" y="4830763"/>
            <a:ext cx="10026650" cy="1341437"/>
          </a:xfrm>
          <a:custGeom>
            <a:avLst/>
            <a:gdLst>
              <a:gd name="T0" fmla="*/ 0 w 11343473"/>
              <a:gd name="T1" fmla="*/ 72395 h 1517550"/>
              <a:gd name="T2" fmla="*/ 72377 w 11343473"/>
              <a:gd name="T3" fmla="*/ 0 h 1517550"/>
              <a:gd name="T4" fmla="*/ 5337718 w 11343473"/>
              <a:gd name="T5" fmla="*/ 0 h 1517550"/>
              <a:gd name="T6" fmla="*/ 5410095 w 11343473"/>
              <a:gd name="T7" fmla="*/ 72395 h 1517550"/>
              <a:gd name="T8" fmla="*/ 5410095 w 11343473"/>
              <a:gd name="T9" fmla="*/ 651552 h 1517550"/>
              <a:gd name="T10" fmla="*/ 5337718 w 11343473"/>
              <a:gd name="T11" fmla="*/ 723946 h 1517550"/>
              <a:gd name="T12" fmla="*/ 72377 w 11343473"/>
              <a:gd name="T13" fmla="*/ 723946 h 1517550"/>
              <a:gd name="T14" fmla="*/ 0 w 11343473"/>
              <a:gd name="T15" fmla="*/ 651552 h 1517550"/>
              <a:gd name="T16" fmla="*/ 0 w 11343473"/>
              <a:gd name="T17" fmla="*/ 7239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25607" name="任意多边形 5"/>
          <p:cNvSpPr>
            <a:spLocks noChangeArrowheads="1"/>
          </p:cNvSpPr>
          <p:nvPr/>
        </p:nvSpPr>
        <p:spPr bwMode="auto">
          <a:xfrm>
            <a:off x="1082675" y="3263900"/>
            <a:ext cx="10026650" cy="1341438"/>
          </a:xfrm>
          <a:custGeom>
            <a:avLst/>
            <a:gdLst>
              <a:gd name="T0" fmla="*/ 0 w 11343473"/>
              <a:gd name="T1" fmla="*/ 72395 h 1517550"/>
              <a:gd name="T2" fmla="*/ 72377 w 11343473"/>
              <a:gd name="T3" fmla="*/ 0 h 1517550"/>
              <a:gd name="T4" fmla="*/ 5337718 w 11343473"/>
              <a:gd name="T5" fmla="*/ 0 h 1517550"/>
              <a:gd name="T6" fmla="*/ 5410095 w 11343473"/>
              <a:gd name="T7" fmla="*/ 72395 h 1517550"/>
              <a:gd name="T8" fmla="*/ 5410095 w 11343473"/>
              <a:gd name="T9" fmla="*/ 651555 h 1517550"/>
              <a:gd name="T10" fmla="*/ 5337718 w 11343473"/>
              <a:gd name="T11" fmla="*/ 723950 h 1517550"/>
              <a:gd name="T12" fmla="*/ 72377 w 11343473"/>
              <a:gd name="T13" fmla="*/ 723950 h 1517550"/>
              <a:gd name="T14" fmla="*/ 0 w 11343473"/>
              <a:gd name="T15" fmla="*/ 651555 h 1517550"/>
              <a:gd name="T16" fmla="*/ 0 w 11343473"/>
              <a:gd name="T17" fmla="*/ 72395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25608" name="任意多边形 6"/>
          <p:cNvSpPr>
            <a:spLocks noChangeArrowheads="1"/>
          </p:cNvSpPr>
          <p:nvPr/>
        </p:nvSpPr>
        <p:spPr bwMode="auto">
          <a:xfrm>
            <a:off x="1082675" y="1698625"/>
            <a:ext cx="10026650" cy="1339850"/>
          </a:xfrm>
          <a:custGeom>
            <a:avLst/>
            <a:gdLst>
              <a:gd name="T0" fmla="*/ 0 w 11343473"/>
              <a:gd name="T1" fmla="*/ 71882 h 1517550"/>
              <a:gd name="T2" fmla="*/ 72377 w 11343473"/>
              <a:gd name="T3" fmla="*/ 0 h 1517550"/>
              <a:gd name="T4" fmla="*/ 5337718 w 11343473"/>
              <a:gd name="T5" fmla="*/ 0 h 1517550"/>
              <a:gd name="T6" fmla="*/ 5410095 w 11343473"/>
              <a:gd name="T7" fmla="*/ 71882 h 1517550"/>
              <a:gd name="T8" fmla="*/ 5410095 w 11343473"/>
              <a:gd name="T9" fmla="*/ 646941 h 1517550"/>
              <a:gd name="T10" fmla="*/ 5337718 w 11343473"/>
              <a:gd name="T11" fmla="*/ 718824 h 1517550"/>
              <a:gd name="T12" fmla="*/ 72377 w 11343473"/>
              <a:gd name="T13" fmla="*/ 718824 h 1517550"/>
              <a:gd name="T14" fmla="*/ 0 w 11343473"/>
              <a:gd name="T15" fmla="*/ 646941 h 1517550"/>
              <a:gd name="T16" fmla="*/ 0 w 11343473"/>
              <a:gd name="T17" fmla="*/ 71882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25609" name="任意多边形 7"/>
          <p:cNvSpPr>
            <a:spLocks noChangeArrowheads="1"/>
          </p:cNvSpPr>
          <p:nvPr/>
        </p:nvSpPr>
        <p:spPr bwMode="auto">
          <a:xfrm>
            <a:off x="7346950" y="1809750"/>
            <a:ext cx="1685925" cy="1125538"/>
          </a:xfrm>
          <a:custGeom>
            <a:avLst/>
            <a:gdLst>
              <a:gd name="T0" fmla="*/ 0 w 1908118"/>
              <a:gd name="T1" fmla="*/ 61037 h 1272078"/>
              <a:gd name="T2" fmla="*/ 60522 w 1908118"/>
              <a:gd name="T3" fmla="*/ 0 h 1272078"/>
              <a:gd name="T4" fmla="*/ 847305 w 1908118"/>
              <a:gd name="T5" fmla="*/ 0 h 1272078"/>
              <a:gd name="T6" fmla="*/ 907828 w 1908118"/>
              <a:gd name="T7" fmla="*/ 61037 h 1272078"/>
              <a:gd name="T8" fmla="*/ 907828 w 1908118"/>
              <a:gd name="T9" fmla="*/ 549332 h 1272078"/>
              <a:gd name="T10" fmla="*/ 847305 w 1908118"/>
              <a:gd name="T11" fmla="*/ 610369 h 1272078"/>
              <a:gd name="T12" fmla="*/ 60522 w 1908118"/>
              <a:gd name="T13" fmla="*/ 610369 h 1272078"/>
              <a:gd name="T14" fmla="*/ 0 w 1908118"/>
              <a:gd name="T15" fmla="*/ 549332 h 1272078"/>
              <a:gd name="T16" fmla="*/ 0 w 1908118"/>
              <a:gd name="T17" fmla="*/ 6103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cap="flat" cmpd="sng">
            <a:solidFill>
              <a:srgbClr val="FFFFFF"/>
            </a:solidFill>
            <a:miter lim="800000"/>
            <a:headEnd/>
            <a:tailEnd/>
          </a:ln>
        </p:spPr>
        <p:txBody>
          <a:bodyPr lIns="223948" tIns="223948" rIns="223948" bIns="223948" anchor="ctr"/>
          <a:lstStyle/>
          <a:p>
            <a:endParaRPr lang="zh-CN" altLang="en-US"/>
          </a:p>
        </p:txBody>
      </p:sp>
      <p:sp>
        <p:nvSpPr>
          <p:cNvPr id="25610" name="任意多边形 8"/>
          <p:cNvSpPr>
            <a:spLocks/>
          </p:cNvSpPr>
          <p:nvPr/>
        </p:nvSpPr>
        <p:spPr bwMode="auto">
          <a:xfrm>
            <a:off x="6545263" y="2935288"/>
            <a:ext cx="1644650" cy="449262"/>
          </a:xfrm>
          <a:custGeom>
            <a:avLst/>
            <a:gdLst>
              <a:gd name="T0" fmla="*/ 1860415 w 1644650"/>
              <a:gd name="T1" fmla="*/ 0 h 449580"/>
              <a:gd name="T2" fmla="*/ 1860415 w 1644650"/>
              <a:gd name="T3" fmla="*/ 253337 h 449580"/>
              <a:gd name="T4" fmla="*/ 0 w 1644650"/>
              <a:gd name="T5" fmla="*/ 253337 h 449580"/>
              <a:gd name="T6" fmla="*/ 0 w 1644650"/>
              <a:gd name="T7" fmla="*/ 506675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1860415" y="0"/>
                </a:moveTo>
                <a:lnTo>
                  <a:pt x="1860415"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5611" name="任意多边形 9"/>
          <p:cNvSpPr>
            <a:spLocks noChangeArrowheads="1"/>
          </p:cNvSpPr>
          <p:nvPr/>
        </p:nvSpPr>
        <p:spPr bwMode="auto">
          <a:xfrm>
            <a:off x="5702300" y="3384550"/>
            <a:ext cx="1685925" cy="1123950"/>
          </a:xfrm>
          <a:custGeom>
            <a:avLst/>
            <a:gdLst>
              <a:gd name="T0" fmla="*/ 0 w 1908118"/>
              <a:gd name="T1" fmla="*/ 60522 h 1272078"/>
              <a:gd name="T2" fmla="*/ 60522 w 1908118"/>
              <a:gd name="T3" fmla="*/ 0 h 1272078"/>
              <a:gd name="T4" fmla="*/ 847305 w 1908118"/>
              <a:gd name="T5" fmla="*/ 0 h 1272078"/>
              <a:gd name="T6" fmla="*/ 907828 w 1908118"/>
              <a:gd name="T7" fmla="*/ 60522 h 1272078"/>
              <a:gd name="T8" fmla="*/ 907828 w 1908118"/>
              <a:gd name="T9" fmla="*/ 544698 h 1272078"/>
              <a:gd name="T10" fmla="*/ 847305 w 1908118"/>
              <a:gd name="T11" fmla="*/ 605220 h 1272078"/>
              <a:gd name="T12" fmla="*/ 60522 w 1908118"/>
              <a:gd name="T13" fmla="*/ 605220 h 1272078"/>
              <a:gd name="T14" fmla="*/ 0 w 1908118"/>
              <a:gd name="T15" fmla="*/ 544698 h 1272078"/>
              <a:gd name="T16" fmla="*/ 0 w 1908118"/>
              <a:gd name="T17" fmla="*/ 60522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25612" name="任意多边形 10"/>
          <p:cNvSpPr>
            <a:spLocks/>
          </p:cNvSpPr>
          <p:nvPr/>
        </p:nvSpPr>
        <p:spPr bwMode="auto">
          <a:xfrm>
            <a:off x="5334000" y="4508500"/>
            <a:ext cx="1095375" cy="450850"/>
          </a:xfrm>
          <a:custGeom>
            <a:avLst/>
            <a:gdLst>
              <a:gd name="T0" fmla="*/ 1235970 w 1096010"/>
              <a:gd name="T1" fmla="*/ 0 h 449580"/>
              <a:gd name="T2" fmla="*/ 1235970 w 1096010"/>
              <a:gd name="T3" fmla="*/ 258759 h 449580"/>
              <a:gd name="T4" fmla="*/ 0 w 1096010"/>
              <a:gd name="T5" fmla="*/ 258759 h 449580"/>
              <a:gd name="T6" fmla="*/ 0 w 1096010"/>
              <a:gd name="T7" fmla="*/ 517517 h 449580"/>
              <a:gd name="T8" fmla="*/ 0 60000 65536"/>
              <a:gd name="T9" fmla="*/ 0 60000 65536"/>
              <a:gd name="T10" fmla="*/ 0 60000 65536"/>
              <a:gd name="T11" fmla="*/ 0 60000 65536"/>
              <a:gd name="T12" fmla="*/ 0 w 1096010"/>
              <a:gd name="T13" fmla="*/ 0 h 449580"/>
              <a:gd name="T14" fmla="*/ 1096010 w 1096010"/>
              <a:gd name="T15" fmla="*/ 449580 h 449580"/>
            </a:gdLst>
            <a:ahLst/>
            <a:cxnLst>
              <a:cxn ang="T8">
                <a:pos x="T0" y="T1"/>
              </a:cxn>
              <a:cxn ang="T9">
                <a:pos x="T2" y="T3"/>
              </a:cxn>
              <a:cxn ang="T10">
                <a:pos x="T4" y="T5"/>
              </a:cxn>
              <a:cxn ang="T11">
                <a:pos x="T6" y="T7"/>
              </a:cxn>
            </a:cxnLst>
            <a:rect l="T12" t="T13" r="T14" b="T15"/>
            <a:pathLst>
              <a:path w="1096010" h="449580">
                <a:moveTo>
                  <a:pt x="1240276" y="0"/>
                </a:moveTo>
                <a:lnTo>
                  <a:pt x="1240276"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5613" name="任意多边形 11"/>
          <p:cNvSpPr>
            <a:spLocks noChangeArrowheads="1"/>
          </p:cNvSpPr>
          <p:nvPr/>
        </p:nvSpPr>
        <p:spPr bwMode="auto">
          <a:xfrm>
            <a:off x="4606925" y="4959350"/>
            <a:ext cx="1685925" cy="1123950"/>
          </a:xfrm>
          <a:custGeom>
            <a:avLst/>
            <a:gdLst>
              <a:gd name="T0" fmla="*/ 0 w 1908118"/>
              <a:gd name="T1" fmla="*/ 60522 h 1272078"/>
              <a:gd name="T2" fmla="*/ 60522 w 1908118"/>
              <a:gd name="T3" fmla="*/ 0 h 1272078"/>
              <a:gd name="T4" fmla="*/ 847305 w 1908118"/>
              <a:gd name="T5" fmla="*/ 0 h 1272078"/>
              <a:gd name="T6" fmla="*/ 907828 w 1908118"/>
              <a:gd name="T7" fmla="*/ 60522 h 1272078"/>
              <a:gd name="T8" fmla="*/ 907828 w 1908118"/>
              <a:gd name="T9" fmla="*/ 544698 h 1272078"/>
              <a:gd name="T10" fmla="*/ 847305 w 1908118"/>
              <a:gd name="T11" fmla="*/ 605220 h 1272078"/>
              <a:gd name="T12" fmla="*/ 60522 w 1908118"/>
              <a:gd name="T13" fmla="*/ 605220 h 1272078"/>
              <a:gd name="T14" fmla="*/ 0 w 1908118"/>
              <a:gd name="T15" fmla="*/ 544698 h 1272078"/>
              <a:gd name="T16" fmla="*/ 0 w 1908118"/>
              <a:gd name="T17" fmla="*/ 60522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a:solidFill>
              <a:srgbClr val="FFFFFF"/>
            </a:solidFill>
            <a:miter lim="800000"/>
            <a:headEnd/>
            <a:tailEnd/>
          </a:ln>
        </p:spPr>
        <p:txBody>
          <a:bodyPr lIns="223948" tIns="223948" rIns="223948" bIns="22394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Aft>
                <a:spcPct val="35000"/>
              </a:spcAft>
            </a:pPr>
            <a:r>
              <a:rPr lang="en-US" altLang="zh-CN" sz="20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0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14" name="任意多边形 12"/>
          <p:cNvSpPr>
            <a:spLocks/>
          </p:cNvSpPr>
          <p:nvPr/>
        </p:nvSpPr>
        <p:spPr bwMode="auto">
          <a:xfrm>
            <a:off x="6577013" y="4516438"/>
            <a:ext cx="1004887" cy="449262"/>
          </a:xfrm>
          <a:custGeom>
            <a:avLst/>
            <a:gdLst>
              <a:gd name="T0" fmla="*/ 0 w 1004570"/>
              <a:gd name="T1" fmla="*/ 0 h 449580"/>
              <a:gd name="T2" fmla="*/ 0 w 1004570"/>
              <a:gd name="T3" fmla="*/ 253337 h 449580"/>
              <a:gd name="T4" fmla="*/ 1242627 w 1004570"/>
              <a:gd name="T5" fmla="*/ 253337 h 449580"/>
              <a:gd name="T6" fmla="*/ 1242627 w 1004570"/>
              <a:gd name="T7" fmla="*/ 506675 h 449580"/>
              <a:gd name="T8" fmla="*/ 0 60000 65536"/>
              <a:gd name="T9" fmla="*/ 0 60000 65536"/>
              <a:gd name="T10" fmla="*/ 0 60000 65536"/>
              <a:gd name="T11" fmla="*/ 0 60000 65536"/>
              <a:gd name="T12" fmla="*/ 0 w 1004570"/>
              <a:gd name="T13" fmla="*/ 0 h 449580"/>
              <a:gd name="T14" fmla="*/ 1004570 w 1004570"/>
              <a:gd name="T15" fmla="*/ 449580 h 449580"/>
            </a:gdLst>
            <a:ahLst/>
            <a:cxnLst>
              <a:cxn ang="T8">
                <a:pos x="T0" y="T1"/>
              </a:cxn>
              <a:cxn ang="T9">
                <a:pos x="T2" y="T3"/>
              </a:cxn>
              <a:cxn ang="T10">
                <a:pos x="T4" y="T5"/>
              </a:cxn>
              <a:cxn ang="T11">
                <a:pos x="T6" y="T7"/>
              </a:cxn>
            </a:cxnLst>
            <a:rect l="T12" t="T13" r="T14" b="T15"/>
            <a:pathLst>
              <a:path w="1004570" h="449580">
                <a:moveTo>
                  <a:pt x="0" y="0"/>
                </a:moveTo>
                <a:lnTo>
                  <a:pt x="0" y="254415"/>
                </a:lnTo>
                <a:lnTo>
                  <a:pt x="1240276" y="254415"/>
                </a:lnTo>
                <a:lnTo>
                  <a:pt x="1240276"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5615" name="任意多边形 13"/>
          <p:cNvSpPr>
            <a:spLocks noChangeArrowheads="1"/>
          </p:cNvSpPr>
          <p:nvPr/>
        </p:nvSpPr>
        <p:spPr bwMode="auto">
          <a:xfrm>
            <a:off x="6797675" y="4959350"/>
            <a:ext cx="1687513" cy="1123950"/>
          </a:xfrm>
          <a:custGeom>
            <a:avLst/>
            <a:gdLst>
              <a:gd name="T0" fmla="*/ 0 w 1908118"/>
              <a:gd name="T1" fmla="*/ 60522 h 1272078"/>
              <a:gd name="T2" fmla="*/ 60864 w 1908118"/>
              <a:gd name="T3" fmla="*/ 0 h 1272078"/>
              <a:gd name="T4" fmla="*/ 852106 w 1908118"/>
              <a:gd name="T5" fmla="*/ 0 h 1272078"/>
              <a:gd name="T6" fmla="*/ 912970 w 1908118"/>
              <a:gd name="T7" fmla="*/ 60522 h 1272078"/>
              <a:gd name="T8" fmla="*/ 912970 w 1908118"/>
              <a:gd name="T9" fmla="*/ 544698 h 1272078"/>
              <a:gd name="T10" fmla="*/ 852106 w 1908118"/>
              <a:gd name="T11" fmla="*/ 605220 h 1272078"/>
              <a:gd name="T12" fmla="*/ 60864 w 1908118"/>
              <a:gd name="T13" fmla="*/ 605220 h 1272078"/>
              <a:gd name="T14" fmla="*/ 0 w 1908118"/>
              <a:gd name="T15" fmla="*/ 544698 h 1272078"/>
              <a:gd name="T16" fmla="*/ 0 w 1908118"/>
              <a:gd name="T17" fmla="*/ 60522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a:solidFill>
              <a:srgbClr val="FFFFFF"/>
            </a:solidFill>
            <a:miter lim="800000"/>
            <a:headEnd/>
            <a:tailEnd/>
          </a:ln>
        </p:spPr>
        <p:txBody>
          <a:bodyPr lIns="223948" tIns="223948" rIns="223948" bIns="22394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Aft>
                <a:spcPct val="35000"/>
              </a:spcAft>
            </a:pPr>
            <a:r>
              <a:rPr lang="en-US" altLang="zh-CN" sz="20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0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16" name="任意多边形 14"/>
          <p:cNvSpPr>
            <a:spLocks/>
          </p:cNvSpPr>
          <p:nvPr/>
        </p:nvSpPr>
        <p:spPr bwMode="auto">
          <a:xfrm>
            <a:off x="8189913" y="2935288"/>
            <a:ext cx="1644650" cy="449262"/>
          </a:xfrm>
          <a:custGeom>
            <a:avLst/>
            <a:gdLst>
              <a:gd name="T0" fmla="*/ 0 w 1644650"/>
              <a:gd name="T1" fmla="*/ 0 h 449580"/>
              <a:gd name="T2" fmla="*/ 0 w 1644650"/>
              <a:gd name="T3" fmla="*/ 253337 h 449580"/>
              <a:gd name="T4" fmla="*/ 1860415 w 1644650"/>
              <a:gd name="T5" fmla="*/ 253337 h 449580"/>
              <a:gd name="T6" fmla="*/ 1860415 w 1644650"/>
              <a:gd name="T7" fmla="*/ 506675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0" y="0"/>
                </a:moveTo>
                <a:lnTo>
                  <a:pt x="0" y="254415"/>
                </a:lnTo>
                <a:lnTo>
                  <a:pt x="1860415" y="254415"/>
                </a:lnTo>
                <a:lnTo>
                  <a:pt x="1860415"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5617" name="任意多边形 15"/>
          <p:cNvSpPr>
            <a:spLocks noChangeArrowheads="1"/>
          </p:cNvSpPr>
          <p:nvPr/>
        </p:nvSpPr>
        <p:spPr bwMode="auto">
          <a:xfrm>
            <a:off x="8991600" y="3384550"/>
            <a:ext cx="1685925" cy="1123950"/>
          </a:xfrm>
          <a:custGeom>
            <a:avLst/>
            <a:gdLst>
              <a:gd name="T0" fmla="*/ 0 w 1908118"/>
              <a:gd name="T1" fmla="*/ 60522 h 1272078"/>
              <a:gd name="T2" fmla="*/ 60522 w 1908118"/>
              <a:gd name="T3" fmla="*/ 0 h 1272078"/>
              <a:gd name="T4" fmla="*/ 847305 w 1908118"/>
              <a:gd name="T5" fmla="*/ 0 h 1272078"/>
              <a:gd name="T6" fmla="*/ 907828 w 1908118"/>
              <a:gd name="T7" fmla="*/ 60522 h 1272078"/>
              <a:gd name="T8" fmla="*/ 907828 w 1908118"/>
              <a:gd name="T9" fmla="*/ 544698 h 1272078"/>
              <a:gd name="T10" fmla="*/ 847305 w 1908118"/>
              <a:gd name="T11" fmla="*/ 605220 h 1272078"/>
              <a:gd name="T12" fmla="*/ 60522 w 1908118"/>
              <a:gd name="T13" fmla="*/ 605220 h 1272078"/>
              <a:gd name="T14" fmla="*/ 0 w 1908118"/>
              <a:gd name="T15" fmla="*/ 544698 h 1272078"/>
              <a:gd name="T16" fmla="*/ 0 w 1908118"/>
              <a:gd name="T17" fmla="*/ 60522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25618" name="任意多边形 16"/>
          <p:cNvSpPr>
            <a:spLocks/>
          </p:cNvSpPr>
          <p:nvPr/>
        </p:nvSpPr>
        <p:spPr bwMode="auto">
          <a:xfrm>
            <a:off x="9793288" y="4508500"/>
            <a:ext cx="80962" cy="450850"/>
          </a:xfrm>
          <a:custGeom>
            <a:avLst/>
            <a:gdLst>
              <a:gd name="T0" fmla="*/ 46809 w 80645"/>
              <a:gd name="T1" fmla="*/ 0 h 449580"/>
              <a:gd name="T2" fmla="*/ 46809 w 80645"/>
              <a:gd name="T3" fmla="*/ 517517 h 449580"/>
              <a:gd name="T4" fmla="*/ 0 60000 65536"/>
              <a:gd name="T5" fmla="*/ 0 60000 65536"/>
              <a:gd name="T6" fmla="*/ 0 w 80645"/>
              <a:gd name="T7" fmla="*/ 0 h 449580"/>
              <a:gd name="T8" fmla="*/ 80645 w 80645"/>
              <a:gd name="T9" fmla="*/ 449580 h 449580"/>
            </a:gdLst>
            <a:ahLst/>
            <a:cxnLst>
              <a:cxn ang="T4">
                <a:pos x="T0" y="T1"/>
              </a:cxn>
              <a:cxn ang="T5">
                <a:pos x="T2" y="T3"/>
              </a:cxn>
            </a:cxnLst>
            <a:rect l="T6" t="T7" r="T8" b="T9"/>
            <a:pathLst>
              <a:path w="80645" h="449580">
                <a:moveTo>
                  <a:pt x="45720" y="0"/>
                </a:moveTo>
                <a:lnTo>
                  <a:pt x="4572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5619" name="任意多边形 17"/>
          <p:cNvSpPr>
            <a:spLocks noChangeArrowheads="1"/>
          </p:cNvSpPr>
          <p:nvPr/>
        </p:nvSpPr>
        <p:spPr bwMode="auto">
          <a:xfrm>
            <a:off x="8991600" y="4959350"/>
            <a:ext cx="1685925" cy="1123950"/>
          </a:xfrm>
          <a:custGeom>
            <a:avLst/>
            <a:gdLst>
              <a:gd name="T0" fmla="*/ 0 w 1908118"/>
              <a:gd name="T1" fmla="*/ 60522 h 1272078"/>
              <a:gd name="T2" fmla="*/ 60522 w 1908118"/>
              <a:gd name="T3" fmla="*/ 0 h 1272078"/>
              <a:gd name="T4" fmla="*/ 847305 w 1908118"/>
              <a:gd name="T5" fmla="*/ 0 h 1272078"/>
              <a:gd name="T6" fmla="*/ 907828 w 1908118"/>
              <a:gd name="T7" fmla="*/ 60522 h 1272078"/>
              <a:gd name="T8" fmla="*/ 907828 w 1908118"/>
              <a:gd name="T9" fmla="*/ 544698 h 1272078"/>
              <a:gd name="T10" fmla="*/ 847305 w 1908118"/>
              <a:gd name="T11" fmla="*/ 605220 h 1272078"/>
              <a:gd name="T12" fmla="*/ 60522 w 1908118"/>
              <a:gd name="T13" fmla="*/ 605220 h 1272078"/>
              <a:gd name="T14" fmla="*/ 0 w 1908118"/>
              <a:gd name="T15" fmla="*/ 544698 h 1272078"/>
              <a:gd name="T16" fmla="*/ 0 w 1908118"/>
              <a:gd name="T17" fmla="*/ 60522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A5A5A5"/>
          </a:solidFill>
          <a:ln w="12700">
            <a:solidFill>
              <a:srgbClr val="FFFFFF"/>
            </a:solidFill>
            <a:miter lim="800000"/>
            <a:headEnd/>
            <a:tailEnd/>
          </a:ln>
        </p:spPr>
        <p:txBody>
          <a:bodyPr lIns="223948" tIns="223948" rIns="223948" bIns="22394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90000"/>
              </a:lnSpc>
              <a:spcAft>
                <a:spcPct val="35000"/>
              </a:spcAft>
            </a:pPr>
            <a:r>
              <a:rPr lang="en-US" altLang="zh-CN" sz="20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Keyword</a:t>
            </a:r>
            <a:endParaRPr lang="zh-CN" altLang="en-US" sz="20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0" name="KSO_Shape"/>
          <p:cNvSpPr>
            <a:spLocks noChangeArrowheads="1"/>
          </p:cNvSpPr>
          <p:nvPr/>
        </p:nvSpPr>
        <p:spPr bwMode="auto">
          <a:xfrm>
            <a:off x="1347788" y="2078038"/>
            <a:ext cx="487362" cy="487362"/>
          </a:xfrm>
          <a:custGeom>
            <a:avLst/>
            <a:gdLst>
              <a:gd name="T0" fmla="*/ 33988 w 742418"/>
              <a:gd name="T1" fmla="*/ 16503 h 742418"/>
              <a:gd name="T2" fmla="*/ 36062 w 742418"/>
              <a:gd name="T3" fmla="*/ 17361 h 742418"/>
              <a:gd name="T4" fmla="*/ 46010 w 742418"/>
              <a:gd name="T5" fmla="*/ 27310 h 742418"/>
              <a:gd name="T6" fmla="*/ 46395 w 742418"/>
              <a:gd name="T7" fmla="*/ 27774 h 742418"/>
              <a:gd name="T8" fmla="*/ 46442 w 742418"/>
              <a:gd name="T9" fmla="*/ 27859 h 742418"/>
              <a:gd name="T10" fmla="*/ 46629 w 742418"/>
              <a:gd name="T11" fmla="*/ 28207 h 742418"/>
              <a:gd name="T12" fmla="*/ 46926 w 742418"/>
              <a:gd name="T13" fmla="*/ 29701 h 742418"/>
              <a:gd name="T14" fmla="*/ 46629 w 742418"/>
              <a:gd name="T15" fmla="*/ 31195 h 742418"/>
              <a:gd name="T16" fmla="*/ 46516 w 742418"/>
              <a:gd name="T17" fmla="*/ 31459 h 742418"/>
              <a:gd name="T18" fmla="*/ 46365 w 742418"/>
              <a:gd name="T19" fmla="*/ 31650 h 742418"/>
              <a:gd name="T20" fmla="*/ 45929 w 742418"/>
              <a:gd name="T21" fmla="*/ 32102 h 742418"/>
              <a:gd name="T22" fmla="*/ 35980 w 742418"/>
              <a:gd name="T23" fmla="*/ 42050 h 742418"/>
              <a:gd name="T24" fmla="*/ 31833 w 742418"/>
              <a:gd name="T25" fmla="*/ 42050 h 742418"/>
              <a:gd name="T26" fmla="*/ 31833 w 742418"/>
              <a:gd name="T27" fmla="*/ 37903 h 742418"/>
              <a:gd name="T28" fmla="*/ 37038 w 742418"/>
              <a:gd name="T29" fmla="*/ 32698 h 742418"/>
              <a:gd name="T30" fmla="*/ 15418 w 742418"/>
              <a:gd name="T31" fmla="*/ 32698 h 742418"/>
              <a:gd name="T32" fmla="*/ 12485 w 742418"/>
              <a:gd name="T33" fmla="*/ 29766 h 742418"/>
              <a:gd name="T34" fmla="*/ 15418 w 742418"/>
              <a:gd name="T35" fmla="*/ 26833 h 742418"/>
              <a:gd name="T36" fmla="*/ 37239 w 742418"/>
              <a:gd name="T37" fmla="*/ 26833 h 742418"/>
              <a:gd name="T38" fmla="*/ 31915 w 742418"/>
              <a:gd name="T39" fmla="*/ 21508 h 742418"/>
              <a:gd name="T40" fmla="*/ 31915 w 742418"/>
              <a:gd name="T41" fmla="*/ 17361 h 742418"/>
              <a:gd name="T42" fmla="*/ 33988 w 742418"/>
              <a:gd name="T43" fmla="*/ 16503 h 742418"/>
              <a:gd name="T44" fmla="*/ 29705 w 742418"/>
              <a:gd name="T45" fmla="*/ 5440 h 742418"/>
              <a:gd name="T46" fmla="*/ 5440 w 742418"/>
              <a:gd name="T47" fmla="*/ 29705 h 742418"/>
              <a:gd name="T48" fmla="*/ 29705 w 742418"/>
              <a:gd name="T49" fmla="*/ 53971 h 742418"/>
              <a:gd name="T50" fmla="*/ 53971 w 742418"/>
              <a:gd name="T51" fmla="*/ 29705 h 742418"/>
              <a:gd name="T52" fmla="*/ 29705 w 742418"/>
              <a:gd name="T53" fmla="*/ 5440 h 742418"/>
              <a:gd name="T54" fmla="*/ 29705 w 742418"/>
              <a:gd name="T55" fmla="*/ 0 h 742418"/>
              <a:gd name="T56" fmla="*/ 59411 w 742418"/>
              <a:gd name="T57" fmla="*/ 29705 h 742418"/>
              <a:gd name="T58" fmla="*/ 29705 w 742418"/>
              <a:gd name="T59" fmla="*/ 59411 h 742418"/>
              <a:gd name="T60" fmla="*/ 0 w 742418"/>
              <a:gd name="T61" fmla="*/ 29705 h 742418"/>
              <a:gd name="T62" fmla="*/ 2970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21" name="KSO_Shape"/>
          <p:cNvSpPr>
            <a:spLocks noChangeArrowheads="1"/>
          </p:cNvSpPr>
          <p:nvPr/>
        </p:nvSpPr>
        <p:spPr bwMode="auto">
          <a:xfrm>
            <a:off x="1347788" y="3676650"/>
            <a:ext cx="487362" cy="488950"/>
          </a:xfrm>
          <a:custGeom>
            <a:avLst/>
            <a:gdLst>
              <a:gd name="T0" fmla="*/ 33988 w 742418"/>
              <a:gd name="T1" fmla="*/ 16828 h 742418"/>
              <a:gd name="T2" fmla="*/ 36062 w 742418"/>
              <a:gd name="T3" fmla="*/ 17704 h 742418"/>
              <a:gd name="T4" fmla="*/ 46010 w 742418"/>
              <a:gd name="T5" fmla="*/ 27848 h 742418"/>
              <a:gd name="T6" fmla="*/ 46395 w 742418"/>
              <a:gd name="T7" fmla="*/ 28321 h 742418"/>
              <a:gd name="T8" fmla="*/ 46442 w 742418"/>
              <a:gd name="T9" fmla="*/ 28408 h 742418"/>
              <a:gd name="T10" fmla="*/ 46629 w 742418"/>
              <a:gd name="T11" fmla="*/ 28763 h 742418"/>
              <a:gd name="T12" fmla="*/ 46926 w 742418"/>
              <a:gd name="T13" fmla="*/ 30287 h 742418"/>
              <a:gd name="T14" fmla="*/ 46629 w 742418"/>
              <a:gd name="T15" fmla="*/ 31810 h 742418"/>
              <a:gd name="T16" fmla="*/ 46516 w 742418"/>
              <a:gd name="T17" fmla="*/ 32079 h 742418"/>
              <a:gd name="T18" fmla="*/ 46365 w 742418"/>
              <a:gd name="T19" fmla="*/ 32274 h 742418"/>
              <a:gd name="T20" fmla="*/ 45929 w 742418"/>
              <a:gd name="T21" fmla="*/ 32734 h 742418"/>
              <a:gd name="T22" fmla="*/ 35980 w 742418"/>
              <a:gd name="T23" fmla="*/ 42878 h 742418"/>
              <a:gd name="T24" fmla="*/ 31833 w 742418"/>
              <a:gd name="T25" fmla="*/ 42878 h 742418"/>
              <a:gd name="T26" fmla="*/ 31833 w 742418"/>
              <a:gd name="T27" fmla="*/ 38649 h 742418"/>
              <a:gd name="T28" fmla="*/ 37038 w 742418"/>
              <a:gd name="T29" fmla="*/ 33342 h 742418"/>
              <a:gd name="T30" fmla="*/ 15418 w 742418"/>
              <a:gd name="T31" fmla="*/ 33342 h 742418"/>
              <a:gd name="T32" fmla="*/ 12485 w 742418"/>
              <a:gd name="T33" fmla="*/ 30352 h 742418"/>
              <a:gd name="T34" fmla="*/ 15418 w 742418"/>
              <a:gd name="T35" fmla="*/ 27362 h 742418"/>
              <a:gd name="T36" fmla="*/ 37239 w 742418"/>
              <a:gd name="T37" fmla="*/ 27362 h 742418"/>
              <a:gd name="T38" fmla="*/ 31915 w 742418"/>
              <a:gd name="T39" fmla="*/ 21932 h 742418"/>
              <a:gd name="T40" fmla="*/ 31915 w 742418"/>
              <a:gd name="T41" fmla="*/ 17704 h 742418"/>
              <a:gd name="T42" fmla="*/ 33988 w 742418"/>
              <a:gd name="T43" fmla="*/ 16828 h 742418"/>
              <a:gd name="T44" fmla="*/ 29705 w 742418"/>
              <a:gd name="T45" fmla="*/ 5547 h 742418"/>
              <a:gd name="T46" fmla="*/ 5440 w 742418"/>
              <a:gd name="T47" fmla="*/ 30291 h 742418"/>
              <a:gd name="T48" fmla="*/ 29705 w 742418"/>
              <a:gd name="T49" fmla="*/ 55035 h 742418"/>
              <a:gd name="T50" fmla="*/ 53971 w 742418"/>
              <a:gd name="T51" fmla="*/ 30291 h 742418"/>
              <a:gd name="T52" fmla="*/ 29705 w 742418"/>
              <a:gd name="T53" fmla="*/ 5547 h 742418"/>
              <a:gd name="T54" fmla="*/ 29705 w 742418"/>
              <a:gd name="T55" fmla="*/ 0 h 742418"/>
              <a:gd name="T56" fmla="*/ 59411 w 742418"/>
              <a:gd name="T57" fmla="*/ 30291 h 742418"/>
              <a:gd name="T58" fmla="*/ 29705 w 742418"/>
              <a:gd name="T59" fmla="*/ 60582 h 742418"/>
              <a:gd name="T60" fmla="*/ 0 w 742418"/>
              <a:gd name="T61" fmla="*/ 30291 h 742418"/>
              <a:gd name="T62" fmla="*/ 2970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1412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22" name="KSO_Shape"/>
          <p:cNvSpPr>
            <a:spLocks noChangeArrowheads="1"/>
          </p:cNvSpPr>
          <p:nvPr/>
        </p:nvSpPr>
        <p:spPr bwMode="auto">
          <a:xfrm>
            <a:off x="1347788" y="5276850"/>
            <a:ext cx="487362" cy="487363"/>
          </a:xfrm>
          <a:custGeom>
            <a:avLst/>
            <a:gdLst>
              <a:gd name="T0" fmla="*/ 33988 w 742418"/>
              <a:gd name="T1" fmla="*/ 16503 h 742418"/>
              <a:gd name="T2" fmla="*/ 36062 w 742418"/>
              <a:gd name="T3" fmla="*/ 17362 h 742418"/>
              <a:gd name="T4" fmla="*/ 46010 w 742418"/>
              <a:gd name="T5" fmla="*/ 27310 h 742418"/>
              <a:gd name="T6" fmla="*/ 46395 w 742418"/>
              <a:gd name="T7" fmla="*/ 27775 h 742418"/>
              <a:gd name="T8" fmla="*/ 46442 w 742418"/>
              <a:gd name="T9" fmla="*/ 27859 h 742418"/>
              <a:gd name="T10" fmla="*/ 46629 w 742418"/>
              <a:gd name="T11" fmla="*/ 28207 h 742418"/>
              <a:gd name="T12" fmla="*/ 46926 w 742418"/>
              <a:gd name="T13" fmla="*/ 29701 h 742418"/>
              <a:gd name="T14" fmla="*/ 46629 w 742418"/>
              <a:gd name="T15" fmla="*/ 31195 h 742418"/>
              <a:gd name="T16" fmla="*/ 46516 w 742418"/>
              <a:gd name="T17" fmla="*/ 31459 h 742418"/>
              <a:gd name="T18" fmla="*/ 46365 w 742418"/>
              <a:gd name="T19" fmla="*/ 31651 h 742418"/>
              <a:gd name="T20" fmla="*/ 45929 w 742418"/>
              <a:gd name="T21" fmla="*/ 32102 h 742418"/>
              <a:gd name="T22" fmla="*/ 35980 w 742418"/>
              <a:gd name="T23" fmla="*/ 42050 h 742418"/>
              <a:gd name="T24" fmla="*/ 31833 w 742418"/>
              <a:gd name="T25" fmla="*/ 42050 h 742418"/>
              <a:gd name="T26" fmla="*/ 31833 w 742418"/>
              <a:gd name="T27" fmla="*/ 37903 h 742418"/>
              <a:gd name="T28" fmla="*/ 37038 w 742418"/>
              <a:gd name="T29" fmla="*/ 32698 h 742418"/>
              <a:gd name="T30" fmla="*/ 15418 w 742418"/>
              <a:gd name="T31" fmla="*/ 32698 h 742418"/>
              <a:gd name="T32" fmla="*/ 12485 w 742418"/>
              <a:gd name="T33" fmla="*/ 29766 h 742418"/>
              <a:gd name="T34" fmla="*/ 15418 w 742418"/>
              <a:gd name="T35" fmla="*/ 26833 h 742418"/>
              <a:gd name="T36" fmla="*/ 37239 w 742418"/>
              <a:gd name="T37" fmla="*/ 26833 h 742418"/>
              <a:gd name="T38" fmla="*/ 31915 w 742418"/>
              <a:gd name="T39" fmla="*/ 21508 h 742418"/>
              <a:gd name="T40" fmla="*/ 31915 w 742418"/>
              <a:gd name="T41" fmla="*/ 17362 h 742418"/>
              <a:gd name="T42" fmla="*/ 33988 w 742418"/>
              <a:gd name="T43" fmla="*/ 16503 h 742418"/>
              <a:gd name="T44" fmla="*/ 29705 w 742418"/>
              <a:gd name="T45" fmla="*/ 5440 h 742418"/>
              <a:gd name="T46" fmla="*/ 5440 w 742418"/>
              <a:gd name="T47" fmla="*/ 29706 h 742418"/>
              <a:gd name="T48" fmla="*/ 29705 w 742418"/>
              <a:gd name="T49" fmla="*/ 53971 h 742418"/>
              <a:gd name="T50" fmla="*/ 53971 w 742418"/>
              <a:gd name="T51" fmla="*/ 29706 h 742418"/>
              <a:gd name="T52" fmla="*/ 29705 w 742418"/>
              <a:gd name="T53" fmla="*/ 5440 h 742418"/>
              <a:gd name="T54" fmla="*/ 29705 w 742418"/>
              <a:gd name="T55" fmla="*/ 0 h 742418"/>
              <a:gd name="T56" fmla="*/ 59411 w 742418"/>
              <a:gd name="T57" fmla="*/ 29706 h 742418"/>
              <a:gd name="T58" fmla="*/ 29705 w 742418"/>
              <a:gd name="T59" fmla="*/ 59412 h 742418"/>
              <a:gd name="T60" fmla="*/ 0 w 742418"/>
              <a:gd name="T61" fmla="*/ 29706 h 742418"/>
              <a:gd name="T62" fmla="*/ 2970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A5A5A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23" name="KSO_Shape"/>
          <p:cNvSpPr>
            <a:spLocks noChangeArrowheads="1"/>
          </p:cNvSpPr>
          <p:nvPr/>
        </p:nvSpPr>
        <p:spPr bwMode="auto">
          <a:xfrm>
            <a:off x="6235700" y="3760788"/>
            <a:ext cx="558800" cy="476250"/>
          </a:xfrm>
          <a:custGeom>
            <a:avLst/>
            <a:gdLst>
              <a:gd name="T0" fmla="*/ 54 w 4999037"/>
              <a:gd name="T1" fmla="*/ 63 h 4260141"/>
              <a:gd name="T2" fmla="*/ 54 w 4999037"/>
              <a:gd name="T3" fmla="*/ 65 h 4260141"/>
              <a:gd name="T4" fmla="*/ 55 w 4999037"/>
              <a:gd name="T5" fmla="*/ 66 h 4260141"/>
              <a:gd name="T6" fmla="*/ 55 w 4999037"/>
              <a:gd name="T7" fmla="*/ 67 h 4260141"/>
              <a:gd name="T8" fmla="*/ 56 w 4999037"/>
              <a:gd name="T9" fmla="*/ 68 h 4260141"/>
              <a:gd name="T10" fmla="*/ 57 w 4999037"/>
              <a:gd name="T11" fmla="*/ 70 h 4260141"/>
              <a:gd name="T12" fmla="*/ 57 w 4999037"/>
              <a:gd name="T13" fmla="*/ 71 h 4260141"/>
              <a:gd name="T14" fmla="*/ 58 w 4999037"/>
              <a:gd name="T15" fmla="*/ 71 h 4260141"/>
              <a:gd name="T16" fmla="*/ 59 w 4999037"/>
              <a:gd name="T17" fmla="*/ 72 h 4260141"/>
              <a:gd name="T18" fmla="*/ 60 w 4999037"/>
              <a:gd name="T19" fmla="*/ 72 h 4260141"/>
              <a:gd name="T20" fmla="*/ 60 w 4999037"/>
              <a:gd name="T21" fmla="*/ 72 h 4260141"/>
              <a:gd name="T22" fmla="*/ 61 w 4999037"/>
              <a:gd name="T23" fmla="*/ 72 h 4260141"/>
              <a:gd name="T24" fmla="*/ 62 w 4999037"/>
              <a:gd name="T25" fmla="*/ 74 h 4260141"/>
              <a:gd name="T26" fmla="*/ 25 w 4999037"/>
              <a:gd name="T27" fmla="*/ 73 h 4260141"/>
              <a:gd name="T28" fmla="*/ 26 w 4999037"/>
              <a:gd name="T29" fmla="*/ 72 h 4260141"/>
              <a:gd name="T30" fmla="*/ 27 w 4999037"/>
              <a:gd name="T31" fmla="*/ 72 h 4260141"/>
              <a:gd name="T32" fmla="*/ 28 w 4999037"/>
              <a:gd name="T33" fmla="*/ 72 h 4260141"/>
              <a:gd name="T34" fmla="*/ 29 w 4999037"/>
              <a:gd name="T35" fmla="*/ 71 h 4260141"/>
              <a:gd name="T36" fmla="*/ 30 w 4999037"/>
              <a:gd name="T37" fmla="*/ 71 h 4260141"/>
              <a:gd name="T38" fmla="*/ 30 w 4999037"/>
              <a:gd name="T39" fmla="*/ 70 h 4260141"/>
              <a:gd name="T40" fmla="*/ 31 w 4999037"/>
              <a:gd name="T41" fmla="*/ 69 h 4260141"/>
              <a:gd name="T42" fmla="*/ 32 w 4999037"/>
              <a:gd name="T43" fmla="*/ 67 h 4260141"/>
              <a:gd name="T44" fmla="*/ 32 w 4999037"/>
              <a:gd name="T45" fmla="*/ 66 h 4260141"/>
              <a:gd name="T46" fmla="*/ 33 w 4999037"/>
              <a:gd name="T47" fmla="*/ 64 h 4260141"/>
              <a:gd name="T48" fmla="*/ 33 w 4999037"/>
              <a:gd name="T49" fmla="*/ 62 h 4260141"/>
              <a:gd name="T50" fmla="*/ 81 w 4999037"/>
              <a:gd name="T51" fmla="*/ 53 h 4260141"/>
              <a:gd name="T52" fmla="*/ 2 w 4999037"/>
              <a:gd name="T53" fmla="*/ 0 h 4260141"/>
              <a:gd name="T54" fmla="*/ 85 w 4999037"/>
              <a:gd name="T55" fmla="*/ 0 h 4260141"/>
              <a:gd name="T56" fmla="*/ 86 w 4999037"/>
              <a:gd name="T57" fmla="*/ 0 h 4260141"/>
              <a:gd name="T58" fmla="*/ 87 w 4999037"/>
              <a:gd name="T59" fmla="*/ 1 h 4260141"/>
              <a:gd name="T60" fmla="*/ 87 w 4999037"/>
              <a:gd name="T61" fmla="*/ 1 h 4260141"/>
              <a:gd name="T62" fmla="*/ 87 w 4999037"/>
              <a:gd name="T63" fmla="*/ 2 h 4260141"/>
              <a:gd name="T64" fmla="*/ 87 w 4999037"/>
              <a:gd name="T65" fmla="*/ 57 h 4260141"/>
              <a:gd name="T66" fmla="*/ 87 w 4999037"/>
              <a:gd name="T67" fmla="*/ 57 h 4260141"/>
              <a:gd name="T68" fmla="*/ 87 w 4999037"/>
              <a:gd name="T69" fmla="*/ 58 h 4260141"/>
              <a:gd name="T70" fmla="*/ 86 w 4999037"/>
              <a:gd name="T71" fmla="*/ 58 h 4260141"/>
              <a:gd name="T72" fmla="*/ 86 w 4999037"/>
              <a:gd name="T73" fmla="*/ 59 h 4260141"/>
              <a:gd name="T74" fmla="*/ 85 w 4999037"/>
              <a:gd name="T75" fmla="*/ 59 h 4260141"/>
              <a:gd name="T76" fmla="*/ 2 w 4999037"/>
              <a:gd name="T77" fmla="*/ 59 h 4260141"/>
              <a:gd name="T78" fmla="*/ 2 w 4999037"/>
              <a:gd name="T79" fmla="*/ 59 h 4260141"/>
              <a:gd name="T80" fmla="*/ 1 w 4999037"/>
              <a:gd name="T81" fmla="*/ 58 h 4260141"/>
              <a:gd name="T82" fmla="*/ 0 w 4999037"/>
              <a:gd name="T83" fmla="*/ 58 h 4260141"/>
              <a:gd name="T84" fmla="*/ 0 w 4999037"/>
              <a:gd name="T85" fmla="*/ 57 h 4260141"/>
              <a:gd name="T86" fmla="*/ 0 w 4999037"/>
              <a:gd name="T87" fmla="*/ 57 h 4260141"/>
              <a:gd name="T88" fmla="*/ 0 w 4999037"/>
              <a:gd name="T89" fmla="*/ 2 h 4260141"/>
              <a:gd name="T90" fmla="*/ 0 w 4999037"/>
              <a:gd name="T91" fmla="*/ 1 h 4260141"/>
              <a:gd name="T92" fmla="*/ 1 w 4999037"/>
              <a:gd name="T93" fmla="*/ 1 h 4260141"/>
              <a:gd name="T94" fmla="*/ 1 w 4999037"/>
              <a:gd name="T95" fmla="*/ 0 h 4260141"/>
              <a:gd name="T96" fmla="*/ 2 w 4999037"/>
              <a:gd name="T97" fmla="*/ 0 h 4260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99037"/>
              <a:gd name="T148" fmla="*/ 0 h 4260141"/>
              <a:gd name="T149" fmla="*/ 4999037 w 4999037"/>
              <a:gd name="T150" fmla="*/ 4260141 h 4260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624" name="KSO_Shape"/>
          <p:cNvSpPr>
            <a:spLocks noChangeArrowheads="1"/>
          </p:cNvSpPr>
          <p:nvPr/>
        </p:nvSpPr>
        <p:spPr bwMode="auto">
          <a:xfrm>
            <a:off x="9513888" y="3708400"/>
            <a:ext cx="558800" cy="517525"/>
          </a:xfrm>
          <a:custGeom>
            <a:avLst/>
            <a:gdLst>
              <a:gd name="T0" fmla="*/ 2147483647 w 4477"/>
              <a:gd name="T1" fmla="*/ 2147483647 h 4133"/>
              <a:gd name="T2" fmla="*/ 2147483647 w 4477"/>
              <a:gd name="T3" fmla="*/ 2147483647 h 4133"/>
              <a:gd name="T4" fmla="*/ 2147483647 w 4477"/>
              <a:gd name="T5" fmla="*/ 2147483647 h 4133"/>
              <a:gd name="T6" fmla="*/ 2147483647 w 4477"/>
              <a:gd name="T7" fmla="*/ 0 h 4133"/>
              <a:gd name="T8" fmla="*/ 2147483647 w 4477"/>
              <a:gd name="T9" fmla="*/ 2147483647 h 4133"/>
              <a:gd name="T10" fmla="*/ 2147483647 w 4477"/>
              <a:gd name="T11" fmla="*/ 2147483647 h 4133"/>
              <a:gd name="T12" fmla="*/ 2147483647 w 4477"/>
              <a:gd name="T13" fmla="*/ 2147483647 h 4133"/>
              <a:gd name="T14" fmla="*/ 2147483647 w 4477"/>
              <a:gd name="T15" fmla="*/ 2147483647 h 4133"/>
              <a:gd name="T16" fmla="*/ 2147483647 w 4477"/>
              <a:gd name="T17" fmla="*/ 2147483647 h 4133"/>
              <a:gd name="T18" fmla="*/ 2147483647 w 4477"/>
              <a:gd name="T19" fmla="*/ 2147483647 h 4133"/>
              <a:gd name="T20" fmla="*/ 2147483647 w 4477"/>
              <a:gd name="T21" fmla="*/ 2147483647 h 4133"/>
              <a:gd name="T22" fmla="*/ 2147483647 w 4477"/>
              <a:gd name="T23" fmla="*/ 2147483647 h 4133"/>
              <a:gd name="T24" fmla="*/ 2147483647 w 4477"/>
              <a:gd name="T25" fmla="*/ 2147483647 h 4133"/>
              <a:gd name="T26" fmla="*/ 2147483647 w 4477"/>
              <a:gd name="T27" fmla="*/ 2147483647 h 4133"/>
              <a:gd name="T28" fmla="*/ 2147483647 w 4477"/>
              <a:gd name="T29" fmla="*/ 2147483647 h 4133"/>
              <a:gd name="T30" fmla="*/ 2147483647 w 4477"/>
              <a:gd name="T31" fmla="*/ 2147483647 h 4133"/>
              <a:gd name="T32" fmla="*/ 2147483647 w 4477"/>
              <a:gd name="T33" fmla="*/ 2147483647 h 4133"/>
              <a:gd name="T34" fmla="*/ 2147483647 w 4477"/>
              <a:gd name="T35" fmla="*/ 2147483647 h 4133"/>
              <a:gd name="T36" fmla="*/ 2147483647 w 4477"/>
              <a:gd name="T37" fmla="*/ 2147483647 h 4133"/>
              <a:gd name="T38" fmla="*/ 2147483647 w 4477"/>
              <a:gd name="T39" fmla="*/ 2147483647 h 4133"/>
              <a:gd name="T40" fmla="*/ 2147483647 w 4477"/>
              <a:gd name="T41" fmla="*/ 2147483647 h 4133"/>
              <a:gd name="T42" fmla="*/ 2147483647 w 4477"/>
              <a:gd name="T43" fmla="*/ 2147483647 h 4133"/>
              <a:gd name="T44" fmla="*/ 2147483647 w 4477"/>
              <a:gd name="T45" fmla="*/ 2147483647 h 4133"/>
              <a:gd name="T46" fmla="*/ 2147483647 w 4477"/>
              <a:gd name="T47" fmla="*/ 2147483647 h 4133"/>
              <a:gd name="T48" fmla="*/ 2147483647 w 4477"/>
              <a:gd name="T49" fmla="*/ 2147483647 h 4133"/>
              <a:gd name="T50" fmla="*/ 2147483647 w 4477"/>
              <a:gd name="T51" fmla="*/ 2147483647 h 4133"/>
              <a:gd name="T52" fmla="*/ 2147483647 w 4477"/>
              <a:gd name="T53" fmla="*/ 2147483647 h 4133"/>
              <a:gd name="T54" fmla="*/ 2147483647 w 4477"/>
              <a:gd name="T55" fmla="*/ 2147483647 h 4133"/>
              <a:gd name="T56" fmla="*/ 2147483647 w 4477"/>
              <a:gd name="T57" fmla="*/ 2147483647 h 4133"/>
              <a:gd name="T58" fmla="*/ 2147483647 w 4477"/>
              <a:gd name="T59" fmla="*/ 2147483647 h 4133"/>
              <a:gd name="T60" fmla="*/ 2147483647 w 4477"/>
              <a:gd name="T61" fmla="*/ 2147483647 h 4133"/>
              <a:gd name="T62" fmla="*/ 2147483647 w 4477"/>
              <a:gd name="T63" fmla="*/ 2147483647 h 4133"/>
              <a:gd name="T64" fmla="*/ 2147483647 w 4477"/>
              <a:gd name="T65" fmla="*/ 2147483647 h 4133"/>
              <a:gd name="T66" fmla="*/ 0 w 4477"/>
              <a:gd name="T67" fmla="*/ 2147483647 h 4133"/>
              <a:gd name="T68" fmla="*/ 2147483647 w 4477"/>
              <a:gd name="T69" fmla="*/ 2147483647 h 4133"/>
              <a:gd name="T70" fmla="*/ 2147483647 w 4477"/>
              <a:gd name="T71" fmla="*/ 2147483647 h 4133"/>
              <a:gd name="T72" fmla="*/ 2147483647 w 4477"/>
              <a:gd name="T73" fmla="*/ 2147483647 h 4133"/>
              <a:gd name="T74" fmla="*/ 2147483647 w 4477"/>
              <a:gd name="T75" fmla="*/ 2147483647 h 4133"/>
              <a:gd name="T76" fmla="*/ 2147483647 w 4477"/>
              <a:gd name="T77" fmla="*/ 2147483647 h 4133"/>
              <a:gd name="T78" fmla="*/ 2147483647 w 4477"/>
              <a:gd name="T79" fmla="*/ 2147483647 h 4133"/>
              <a:gd name="T80" fmla="*/ 2147483647 w 4477"/>
              <a:gd name="T81" fmla="*/ 2147483647 h 4133"/>
              <a:gd name="T82" fmla="*/ 2147483647 w 4477"/>
              <a:gd name="T83" fmla="*/ 2147483647 h 4133"/>
              <a:gd name="T84" fmla="*/ 2147483647 w 4477"/>
              <a:gd name="T85" fmla="*/ 2147483647 h 4133"/>
              <a:gd name="T86" fmla="*/ 2147483647 w 4477"/>
              <a:gd name="T87" fmla="*/ 2147483647 h 4133"/>
              <a:gd name="T88" fmla="*/ 2147483647 w 4477"/>
              <a:gd name="T89" fmla="*/ 2147483647 h 4133"/>
              <a:gd name="T90" fmla="*/ 2147483647 w 4477"/>
              <a:gd name="T91" fmla="*/ 2147483647 h 4133"/>
              <a:gd name="T92" fmla="*/ 2147483647 w 4477"/>
              <a:gd name="T93" fmla="*/ 2147483647 h 4133"/>
              <a:gd name="T94" fmla="*/ 2147483647 w 4477"/>
              <a:gd name="T95" fmla="*/ 2147483647 h 4133"/>
              <a:gd name="T96" fmla="*/ 2147483647 w 4477"/>
              <a:gd name="T97" fmla="*/ 2147483647 h 4133"/>
              <a:gd name="T98" fmla="*/ 2147483647 w 4477"/>
              <a:gd name="T99" fmla="*/ 2147483647 h 4133"/>
              <a:gd name="T100" fmla="*/ 2147483647 w 4477"/>
              <a:gd name="T101" fmla="*/ 2147483647 h 4133"/>
              <a:gd name="T102" fmla="*/ 2147483647 w 4477"/>
              <a:gd name="T103" fmla="*/ 2147483647 h 4133"/>
              <a:gd name="T104" fmla="*/ 2147483647 w 4477"/>
              <a:gd name="T105" fmla="*/ 2147483647 h 4133"/>
              <a:gd name="T106" fmla="*/ 2147483647 w 4477"/>
              <a:gd name="T107" fmla="*/ 2147483647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5625" name="TextBox 15"/>
          <p:cNvSpPr>
            <a:spLocks noChangeArrowheads="1"/>
          </p:cNvSpPr>
          <p:nvPr/>
        </p:nvSpPr>
        <p:spPr bwMode="auto">
          <a:xfrm>
            <a:off x="1885950" y="1860550"/>
            <a:ext cx="48799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a:t>
            </a:r>
          </a:p>
        </p:txBody>
      </p:sp>
      <p:sp>
        <p:nvSpPr>
          <p:cNvPr id="25626" name="TextBox 15"/>
          <p:cNvSpPr>
            <a:spLocks noChangeArrowheads="1"/>
          </p:cNvSpPr>
          <p:nvPr/>
        </p:nvSpPr>
        <p:spPr bwMode="auto">
          <a:xfrm>
            <a:off x="1885950" y="3556000"/>
            <a:ext cx="3679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a:t>
            </a:r>
          </a:p>
        </p:txBody>
      </p:sp>
      <p:sp>
        <p:nvSpPr>
          <p:cNvPr id="25627" name="TextBox 15"/>
          <p:cNvSpPr>
            <a:spLocks noChangeArrowheads="1"/>
          </p:cNvSpPr>
          <p:nvPr/>
        </p:nvSpPr>
        <p:spPr bwMode="auto">
          <a:xfrm>
            <a:off x="1885950" y="5132388"/>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a:t>
            </a:r>
          </a:p>
        </p:txBody>
      </p:sp>
      <p:sp>
        <p:nvSpPr>
          <p:cNvPr id="25628" name="KSO_Shape"/>
          <p:cNvSpPr>
            <a:spLocks noChangeArrowheads="1"/>
          </p:cNvSpPr>
          <p:nvPr/>
        </p:nvSpPr>
        <p:spPr bwMode="auto">
          <a:xfrm>
            <a:off x="7878763" y="1957388"/>
            <a:ext cx="622300" cy="846137"/>
          </a:xfrm>
          <a:custGeom>
            <a:avLst/>
            <a:gdLst>
              <a:gd name="T0" fmla="*/ 2147483647 w 4676"/>
              <a:gd name="T1" fmla="*/ 2147483647 h 6235"/>
              <a:gd name="T2" fmla="*/ 2147483647 w 4676"/>
              <a:gd name="T3" fmla="*/ 2147483647 h 6235"/>
              <a:gd name="T4" fmla="*/ 2147483647 w 4676"/>
              <a:gd name="T5" fmla="*/ 2147483647 h 6235"/>
              <a:gd name="T6" fmla="*/ 2147483647 w 4676"/>
              <a:gd name="T7" fmla="*/ 2147483647 h 6235"/>
              <a:gd name="T8" fmla="*/ 2147483647 w 4676"/>
              <a:gd name="T9" fmla="*/ 2147483647 h 6235"/>
              <a:gd name="T10" fmla="*/ 2147483647 w 4676"/>
              <a:gd name="T11" fmla="*/ 2147483647 h 6235"/>
              <a:gd name="T12" fmla="*/ 2147483647 w 4676"/>
              <a:gd name="T13" fmla="*/ 2147483647 h 6235"/>
              <a:gd name="T14" fmla="*/ 2147483647 w 4676"/>
              <a:gd name="T15" fmla="*/ 2147483647 h 6235"/>
              <a:gd name="T16" fmla="*/ 2147483647 w 4676"/>
              <a:gd name="T17" fmla="*/ 2147483647 h 6235"/>
              <a:gd name="T18" fmla="*/ 2147483647 w 4676"/>
              <a:gd name="T19" fmla="*/ 2147483647 h 6235"/>
              <a:gd name="T20" fmla="*/ 2147483647 w 4676"/>
              <a:gd name="T21" fmla="*/ 2147483647 h 6235"/>
              <a:gd name="T22" fmla="*/ 2147483647 w 4676"/>
              <a:gd name="T23" fmla="*/ 2147483647 h 6235"/>
              <a:gd name="T24" fmla="*/ 2147483647 w 4676"/>
              <a:gd name="T25" fmla="*/ 2147483647 h 6235"/>
              <a:gd name="T26" fmla="*/ 2147483647 w 4676"/>
              <a:gd name="T27" fmla="*/ 2147483647 h 6235"/>
              <a:gd name="T28" fmla="*/ 2147483647 w 4676"/>
              <a:gd name="T29" fmla="*/ 2147483647 h 6235"/>
              <a:gd name="T30" fmla="*/ 2147483647 w 4676"/>
              <a:gd name="T31" fmla="*/ 2147483647 h 6235"/>
              <a:gd name="T32" fmla="*/ 2147483647 w 4676"/>
              <a:gd name="T33" fmla="*/ 2147483647 h 6235"/>
              <a:gd name="T34" fmla="*/ 2147483647 w 4676"/>
              <a:gd name="T35" fmla="*/ 2147483647 h 6235"/>
              <a:gd name="T36" fmla="*/ 2147483647 w 4676"/>
              <a:gd name="T37" fmla="*/ 2147483647 h 6235"/>
              <a:gd name="T38" fmla="*/ 2147483647 w 4676"/>
              <a:gd name="T39" fmla="*/ 2147483647 h 6235"/>
              <a:gd name="T40" fmla="*/ 2147483647 w 4676"/>
              <a:gd name="T41" fmla="*/ 2147483647 h 6235"/>
              <a:gd name="T42" fmla="*/ 2147483647 w 4676"/>
              <a:gd name="T43" fmla="*/ 2147483647 h 6235"/>
              <a:gd name="T44" fmla="*/ 2147483647 w 4676"/>
              <a:gd name="T45" fmla="*/ 2147483647 h 6235"/>
              <a:gd name="T46" fmla="*/ 2147483647 w 4676"/>
              <a:gd name="T47" fmla="*/ 2147483647 h 6235"/>
              <a:gd name="T48" fmla="*/ 2147483647 w 4676"/>
              <a:gd name="T49" fmla="*/ 2147483647 h 6235"/>
              <a:gd name="T50" fmla="*/ 2147483647 w 4676"/>
              <a:gd name="T51" fmla="*/ 2147483647 h 6235"/>
              <a:gd name="T52" fmla="*/ 2147483647 w 4676"/>
              <a:gd name="T53" fmla="*/ 2147483647 h 6235"/>
              <a:gd name="T54" fmla="*/ 2147483647 w 4676"/>
              <a:gd name="T55" fmla="*/ 2147483647 h 6235"/>
              <a:gd name="T56" fmla="*/ 2147483647 w 4676"/>
              <a:gd name="T57" fmla="*/ 2147483647 h 6235"/>
              <a:gd name="T58" fmla="*/ 2147483647 w 4676"/>
              <a:gd name="T59" fmla="*/ 2147483647 h 6235"/>
              <a:gd name="T60" fmla="*/ 2147483647 w 4676"/>
              <a:gd name="T61" fmla="*/ 2147483647 h 6235"/>
              <a:gd name="T62" fmla="*/ 2147483647 w 4676"/>
              <a:gd name="T63" fmla="*/ 2147483647 h 6235"/>
              <a:gd name="T64" fmla="*/ 2147483647 w 4676"/>
              <a:gd name="T65" fmla="*/ 2147483647 h 6235"/>
              <a:gd name="T66" fmla="*/ 2147483647 w 4676"/>
              <a:gd name="T67" fmla="*/ 2147483647 h 6235"/>
              <a:gd name="T68" fmla="*/ 2147483647 w 4676"/>
              <a:gd name="T69" fmla="*/ 2147483647 h 6235"/>
              <a:gd name="T70" fmla="*/ 2147483647 w 4676"/>
              <a:gd name="T71" fmla="*/ 2147483647 h 6235"/>
              <a:gd name="T72" fmla="*/ 2147483647 w 4676"/>
              <a:gd name="T73" fmla="*/ 2147483647 h 6235"/>
              <a:gd name="T74" fmla="*/ 2147483647 w 4676"/>
              <a:gd name="T75" fmla="*/ 2147483647 h 6235"/>
              <a:gd name="T76" fmla="*/ 2147483647 w 4676"/>
              <a:gd name="T77" fmla="*/ 2147483647 h 6235"/>
              <a:gd name="T78" fmla="*/ 2147483647 w 4676"/>
              <a:gd name="T79" fmla="*/ 2147483647 h 6235"/>
              <a:gd name="T80" fmla="*/ 2147483647 w 4676"/>
              <a:gd name="T81" fmla="*/ 2147483647 h 6235"/>
              <a:gd name="T82" fmla="*/ 2147483647 w 4676"/>
              <a:gd name="T83" fmla="*/ 2147483647 h 6235"/>
              <a:gd name="T84" fmla="*/ 2147483647 w 4676"/>
              <a:gd name="T85" fmla="*/ 2147483647 h 6235"/>
              <a:gd name="T86" fmla="*/ 2147483647 w 4676"/>
              <a:gd name="T87" fmla="*/ 2147483647 h 6235"/>
              <a:gd name="T88" fmla="*/ 2147483647 w 4676"/>
              <a:gd name="T89" fmla="*/ 2147483647 h 6235"/>
              <a:gd name="T90" fmla="*/ 2147483647 w 4676"/>
              <a:gd name="T91" fmla="*/ 2147483647 h 6235"/>
              <a:gd name="T92" fmla="*/ 2147483647 w 4676"/>
              <a:gd name="T93" fmla="*/ 2147483647 h 6235"/>
              <a:gd name="T94" fmla="*/ 2147483647 w 4676"/>
              <a:gd name="T95" fmla="*/ 2147483647 h 6235"/>
              <a:gd name="T96" fmla="*/ 2147483647 w 4676"/>
              <a:gd name="T97" fmla="*/ 2147483647 h 6235"/>
              <a:gd name="T98" fmla="*/ 2147483647 w 4676"/>
              <a:gd name="T99" fmla="*/ 2147483647 h 6235"/>
              <a:gd name="T100" fmla="*/ 2147483647 w 4676"/>
              <a:gd name="T101" fmla="*/ 2147483647 h 6235"/>
              <a:gd name="T102" fmla="*/ 2147483647 w 4676"/>
              <a:gd name="T103" fmla="*/ 2147483647 h 6235"/>
              <a:gd name="T104" fmla="*/ 2147483647 w 4676"/>
              <a:gd name="T105" fmla="*/ 2147483647 h 6235"/>
              <a:gd name="T106" fmla="*/ 2147483647 w 4676"/>
              <a:gd name="T107" fmla="*/ 2147483647 h 6235"/>
              <a:gd name="T108" fmla="*/ 2147483647 w 4676"/>
              <a:gd name="T109" fmla="*/ 2147483647 h 6235"/>
              <a:gd name="T110" fmla="*/ 2147483647 w 4676"/>
              <a:gd name="T111" fmla="*/ 2147483647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76"/>
              <a:gd name="T169" fmla="*/ 0 h 6235"/>
              <a:gd name="T170" fmla="*/ 4676 w 4676"/>
              <a:gd name="T171" fmla="*/ 6235 h 623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15"/>
          <p:cNvSpPr>
            <a:spLocks noChangeArrowheads="1"/>
          </p:cNvSpPr>
          <p:nvPr/>
        </p:nvSpPr>
        <p:spPr bwMode="auto">
          <a:xfrm>
            <a:off x="1285875" y="180975"/>
            <a:ext cx="37766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800">
                <a:solidFill>
                  <a:srgbClr val="3F3F3F"/>
                </a:solidFill>
                <a:latin typeface="华文新魏" panose="02010800040101010101" pitchFamily="2" charset="-122"/>
                <a:ea typeface="华文新魏" panose="02010800040101010101" pitchFamily="2" charset="-122"/>
                <a:sym typeface="华文新魏" panose="02010800040101010101" pitchFamily="2" charset="-122"/>
              </a:rPr>
              <a:t>点击添加本章节关键词</a:t>
            </a:r>
          </a:p>
        </p:txBody>
      </p:sp>
      <p:sp>
        <p:nvSpPr>
          <p:cNvPr id="28676" name="矩形 16"/>
          <p:cNvSpPr>
            <a:spLocks noChangeArrowheads="1"/>
          </p:cNvSpPr>
          <p:nvPr/>
        </p:nvSpPr>
        <p:spPr bwMode="auto">
          <a:xfrm>
            <a:off x="1327150" y="631825"/>
            <a:ext cx="59245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1200">
                <a:solidFill>
                  <a:srgbClr val="A5A5A5"/>
                </a:solidFill>
                <a:sym typeface="Arial" panose="020B0604020202020204" pitchFamily="34" charset="0"/>
              </a:rPr>
              <a:t>Click add this section keywords detailed description of the contents of this paragraph</a:t>
            </a:r>
            <a:endParaRPr lang="zh-CN" altLang="zh-CN" sz="1200">
              <a:solidFill>
                <a:srgbClr val="A5A5A5"/>
              </a:solidFill>
              <a:latin typeface="Calibri" panose="020F0502020204030204" pitchFamily="34" charset="0"/>
              <a:sym typeface="宋体" panose="02010600030101010101" pitchFamily="2" charset="-122"/>
            </a:endParaRPr>
          </a:p>
        </p:txBody>
      </p:sp>
      <p:pic>
        <p:nvPicPr>
          <p:cNvPr id="28677" name="图片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525" y="-46038"/>
            <a:ext cx="1235075" cy="116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文本框 2"/>
          <p:cNvSpPr>
            <a:spLocks noChangeArrowheads="1"/>
          </p:cNvSpPr>
          <p:nvPr/>
        </p:nvSpPr>
        <p:spPr bwMode="auto">
          <a:xfrm>
            <a:off x="1246188" y="1587500"/>
            <a:ext cx="207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l"/>
            </a:pPr>
            <a:r>
              <a:rPr lang="zh-CN" altLang="en-US"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目录修改：</a:t>
            </a:r>
          </a:p>
        </p:txBody>
      </p:sp>
      <p:sp>
        <p:nvSpPr>
          <p:cNvPr id="28679" name="文本框 3"/>
          <p:cNvSpPr>
            <a:spLocks noChangeArrowheads="1"/>
          </p:cNvSpPr>
          <p:nvPr/>
        </p:nvSpPr>
        <p:spPr bwMode="auto">
          <a:xfrm>
            <a:off x="1246188" y="3995738"/>
            <a:ext cx="207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l"/>
            </a:pPr>
            <a:r>
              <a:rPr lang="zh-CN" altLang="en-US"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目录调整：</a:t>
            </a:r>
          </a:p>
        </p:txBody>
      </p:sp>
      <p:sp>
        <p:nvSpPr>
          <p:cNvPr id="28680" name="文本框 5"/>
          <p:cNvSpPr>
            <a:spLocks noChangeArrowheads="1"/>
          </p:cNvSpPr>
          <p:nvPr/>
        </p:nvSpPr>
        <p:spPr bwMode="auto">
          <a:xfrm>
            <a:off x="1652588" y="4524375"/>
            <a:ext cx="7265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选中左侧缩略图文件 </a:t>
            </a:r>
            <a:r>
              <a:rPr lang="en-US" altLang="zh-CN"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右键“版式”</a:t>
            </a:r>
            <a:r>
              <a:rPr lang="en-US" altLang="zh-CN"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选择需要调整的版式</a:t>
            </a:r>
          </a:p>
        </p:txBody>
      </p:sp>
      <p:grpSp>
        <p:nvGrpSpPr>
          <p:cNvPr id="28681" name="组合 11"/>
          <p:cNvGrpSpPr>
            <a:grpSpLocks/>
          </p:cNvGrpSpPr>
          <p:nvPr/>
        </p:nvGrpSpPr>
        <p:grpSpPr bwMode="auto">
          <a:xfrm>
            <a:off x="1652588" y="2070100"/>
            <a:ext cx="9804400" cy="1741488"/>
            <a:chOff x="0" y="0"/>
            <a:chExt cx="9804280" cy="1741613"/>
          </a:xfrm>
        </p:grpSpPr>
        <p:pic>
          <p:nvPicPr>
            <p:cNvPr id="28684" name="图片 4"/>
            <p:cNvPicPr>
              <a:picLocks noChangeAspect="1" noChangeArrowheads="1"/>
            </p:cNvPicPr>
            <p:nvPr/>
          </p:nvPicPr>
          <p:blipFill>
            <a:blip r:embed="rId5" cstate="email">
              <a:grayscl/>
              <a:extLst>
                <a:ext uri="{28A0092B-C50C-407E-A947-70E740481C1C}">
                  <a14:useLocalDpi xmlns:a14="http://schemas.microsoft.com/office/drawing/2010/main"/>
                </a:ext>
              </a:extLst>
            </a:blip>
            <a:srcRect/>
            <a:stretch>
              <a:fillRect/>
            </a:stretch>
          </p:blipFill>
          <p:spPr bwMode="auto">
            <a:xfrm>
              <a:off x="0" y="180613"/>
              <a:ext cx="9804280" cy="15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5" name="矩形 6"/>
            <p:cNvSpPr>
              <a:spLocks noChangeArrowheads="1"/>
            </p:cNvSpPr>
            <p:nvPr/>
          </p:nvSpPr>
          <p:spPr bwMode="auto">
            <a:xfrm>
              <a:off x="6438171" y="289346"/>
              <a:ext cx="583964" cy="462120"/>
            </a:xfrm>
            <a:prstGeom prst="rect">
              <a:avLst/>
            </a:prstGeom>
            <a:solidFill>
              <a:srgbClr val="3F3F3F">
                <a:alpha val="36078"/>
              </a:srgbClr>
            </a:solidFill>
            <a:ln w="12700">
              <a:solidFill>
                <a:srgbClr val="262626"/>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8686" name="矩形 7"/>
            <p:cNvSpPr>
              <a:spLocks noChangeArrowheads="1"/>
            </p:cNvSpPr>
            <p:nvPr/>
          </p:nvSpPr>
          <p:spPr bwMode="auto">
            <a:xfrm>
              <a:off x="2927104" y="730052"/>
              <a:ext cx="801912" cy="812597"/>
            </a:xfrm>
            <a:prstGeom prst="rect">
              <a:avLst/>
            </a:prstGeom>
            <a:solidFill>
              <a:srgbClr val="3F3F3F">
                <a:alpha val="36078"/>
              </a:srgbClr>
            </a:solidFill>
            <a:ln w="12700">
              <a:solidFill>
                <a:srgbClr val="262626"/>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8687" name="椭圆 8"/>
            <p:cNvSpPr>
              <a:spLocks noChangeArrowheads="1"/>
            </p:cNvSpPr>
            <p:nvPr/>
          </p:nvSpPr>
          <p:spPr bwMode="auto">
            <a:xfrm>
              <a:off x="6560701" y="0"/>
              <a:ext cx="338903" cy="338903"/>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rgbClr val="FFFFFF"/>
                  </a:solidFill>
                  <a:latin typeface="Calibri" panose="020F0502020204030204" pitchFamily="34" charset="0"/>
                  <a:sym typeface="Calibri" panose="020F0502020204030204" pitchFamily="34" charset="0"/>
                </a:rPr>
                <a:t>1</a:t>
              </a:r>
              <a:endParaRPr lang="zh-CN" altLang="en-US">
                <a:solidFill>
                  <a:srgbClr val="FFFFFF"/>
                </a:solidFill>
                <a:latin typeface="宋体" panose="02010600030101010101" pitchFamily="2" charset="-122"/>
                <a:sym typeface="宋体" panose="02010600030101010101" pitchFamily="2" charset="-122"/>
              </a:endParaRPr>
            </a:p>
          </p:txBody>
        </p:sp>
        <p:sp>
          <p:nvSpPr>
            <p:cNvPr id="28688" name="椭圆 9"/>
            <p:cNvSpPr>
              <a:spLocks noChangeArrowheads="1"/>
            </p:cNvSpPr>
            <p:nvPr/>
          </p:nvSpPr>
          <p:spPr bwMode="auto">
            <a:xfrm>
              <a:off x="3158608" y="454176"/>
              <a:ext cx="338903" cy="338903"/>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a:solidFill>
                    <a:srgbClr val="FFFFFF"/>
                  </a:solidFill>
                  <a:latin typeface="Calibri" panose="020F0502020204030204" pitchFamily="34" charset="0"/>
                  <a:sym typeface="Calibri" panose="020F0502020204030204" pitchFamily="34" charset="0"/>
                </a:rPr>
                <a:t>2</a:t>
              </a:r>
              <a:endParaRPr lang="zh-CN" altLang="en-US">
                <a:solidFill>
                  <a:srgbClr val="FFFFFF"/>
                </a:solidFill>
                <a:latin typeface="宋体" panose="02010600030101010101" pitchFamily="2" charset="-122"/>
                <a:sym typeface="宋体" panose="02010600030101010101" pitchFamily="2" charset="-122"/>
              </a:endParaRPr>
            </a:p>
          </p:txBody>
        </p:sp>
      </p:grpSp>
      <p:sp>
        <p:nvSpPr>
          <p:cNvPr id="28682" name="文本框 12"/>
          <p:cNvSpPr>
            <a:spLocks noChangeArrowheads="1"/>
          </p:cNvSpPr>
          <p:nvPr/>
        </p:nvSpPr>
        <p:spPr bwMode="auto">
          <a:xfrm>
            <a:off x="1246188" y="5108575"/>
            <a:ext cx="145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l"/>
            </a:pPr>
            <a:r>
              <a:rPr lang="zh-CN" altLang="en-US" sz="24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字体：</a:t>
            </a:r>
          </a:p>
        </p:txBody>
      </p:sp>
      <p:sp>
        <p:nvSpPr>
          <p:cNvPr id="28683" name="文本框 13"/>
          <p:cNvSpPr>
            <a:spLocks noChangeArrowheads="1"/>
          </p:cNvSpPr>
          <p:nvPr/>
        </p:nvSpPr>
        <p:spPr bwMode="auto">
          <a:xfrm>
            <a:off x="1652588" y="5637213"/>
            <a:ext cx="47386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封面字体：</a:t>
            </a:r>
            <a:r>
              <a:rPr lang="en-US" altLang="zh-CN" sz="20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Manteka</a:t>
            </a:r>
            <a:r>
              <a:rPr lang="en-US" altLang="zh-CN"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a:solidFill>
                  <a:srgbClr val="141214"/>
                </a:solidFill>
                <a:latin typeface="微软雅黑" panose="020B0503020204020204" pitchFamily="34" charset="-122"/>
                <a:ea typeface="微软雅黑" panose="020B0503020204020204" pitchFamily="34" charset="-122"/>
                <a:sym typeface="微软雅黑" panose="020B0503020204020204" pitchFamily="34" charset="-122"/>
              </a:rPr>
              <a:t>烦请自行下载安装</a:t>
            </a: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244409" y="6240380"/>
            <a:ext cx="775136" cy="230832"/>
          </a:xfrm>
          <a:prstGeom prst="rect">
            <a:avLst/>
          </a:prstGeom>
        </p:spPr>
        <p:txBody>
          <a:bodyPr wrap="square">
            <a:spAutoFit/>
          </a:bodyPr>
          <a:lstStyle/>
          <a:p>
            <a:pPr fontAlgn="auto">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buFontTx/>
              <a:buNone/>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buFontTx/>
              <a:buNone/>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buFontTx/>
              <a:buNone/>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buFontTx/>
              <a:buNone/>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buFontTx/>
              <a:buNone/>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buFontTx/>
              <a:buNone/>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PPT</a:t>
            </a:r>
            <a:r>
              <a:rPr lang="zh-CN" altLang="en-US" sz="100" dirty="0" smtClean="0">
                <a:solidFill>
                  <a:prstClr val="white"/>
                </a:solidFill>
                <a:latin typeface="Calibri"/>
                <a:ea typeface="宋体"/>
              </a:rPr>
              <a:t>论坛：</a:t>
            </a:r>
            <a:r>
              <a:rPr lang="en-US" altLang="zh-CN" sz="100" dirty="0" smtClean="0">
                <a:solidFill>
                  <a:prstClr val="white"/>
                </a:solidFill>
                <a:latin typeface="Calibri"/>
                <a:ea typeface="宋体"/>
              </a:rPr>
              <a:t>www.1ppt.cn</a:t>
            </a:r>
            <a:endParaRPr lang="en-US" altLang="zh-CN" sz="100" dirty="0">
              <a:solidFill>
                <a:prstClr val="white"/>
              </a:solidFill>
              <a:latin typeface="Calibri"/>
              <a:ea typeface="宋体"/>
            </a:endParaRPr>
          </a:p>
          <a:p>
            <a:pPr fontAlgn="auto">
              <a:spcBef>
                <a:spcPts val="0"/>
              </a:spcBef>
              <a:spcAft>
                <a:spcPts val="0"/>
              </a:spcAft>
              <a:buFontTx/>
              <a:buNone/>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 name="图片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0" name="图片 6"/>
          <p:cNvPicPr>
            <a:picLocks noChangeAspect="1" noChangeArrowheads="1"/>
          </p:cNvPicPr>
          <p:nvPr/>
        </p:nvPicPr>
        <p:blipFill>
          <a:blip r:embed="rId4" cstate="email">
            <a:duotone>
              <a:prstClr val="black"/>
              <a:schemeClr val="accent4">
                <a:tint val="45000"/>
                <a:satMod val="400000"/>
              </a:schemeClr>
            </a:duotone>
            <a:extLst>
              <a:ext uri="{28A0092B-C50C-407E-A947-70E740481C1C}">
                <a14:useLocalDpi xmlns:a14="http://schemas.microsoft.com/office/drawing/2010/main"/>
              </a:ext>
            </a:extLst>
          </a:blip>
          <a:srcRect/>
          <a:stretch>
            <a:fillRect/>
          </a:stretch>
        </p:blipFill>
        <p:spPr bwMode="auto">
          <a:xfrm>
            <a:off x="2000251" y="1966385"/>
            <a:ext cx="7330016" cy="336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0025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水墨中国风"/>
</p:tagLst>
</file>

<file path=ppt/theme/theme1.xml><?xml version="1.0" encoding="utf-8"?>
<a:theme xmlns:a="http://schemas.openxmlformats.org/drawingml/2006/main" name="第一PPT，www.1ppt.com">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TotalTime>
  <Pages>0</Pages>
  <Words>1951</Words>
  <Characters>0</Characters>
  <Application>Microsoft Office PowerPoint</Application>
  <DocSecurity>0</DocSecurity>
  <PresentationFormat>宽屏</PresentationFormat>
  <Lines>0</Lines>
  <Paragraphs>376</Paragraphs>
  <Slides>30</Slides>
  <Notes>30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Arial Unicode MS</vt:lpstr>
      <vt:lpstr>方正兰亭粗黑简体</vt:lpstr>
      <vt:lpstr>华文行楷</vt:lpstr>
      <vt:lpstr>华文新魏</vt:lpstr>
      <vt:lpstr>宋体</vt:lpstr>
      <vt:lpstr>微软雅黑</vt:lpstr>
      <vt:lpstr>微软雅黑 Light</vt:lpstr>
      <vt:lpstr>叶根友毛笔行书简体</vt:lpstr>
      <vt:lpstr>Arial</vt:lpstr>
      <vt:lpstr>Calibri</vt:lpstr>
      <vt:lpstr>Calibri Light</vt:lpstr>
      <vt:lpstr>Franklin Gothic Book</vt:lpstr>
      <vt:lpstr>Verdana</vt:lpstr>
      <vt:lpstr>Vladimir Script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水墨中国风</dc:title>
  <dc:creator>第一PPT模板网-WWW.1PPT.COM</dc:creator>
  <cp:keywords>第一PPT模板网-WWW.1PPT.COM</cp:keywords>
  <cp:lastModifiedBy>faith123</cp:lastModifiedBy>
  <cp:revision>546</cp:revision>
  <dcterms:created xsi:type="dcterms:W3CDTF">2014-08-08T03:06:00Z</dcterms:created>
  <dcterms:modified xsi:type="dcterms:W3CDTF">2019-08-15T03:00:41Z</dcterms:modified>
</cp:coreProperties>
</file>