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72" r:id="rId10"/>
    <p:sldId id="287" r:id="rId11"/>
    <p:sldId id="288" r:id="rId12"/>
    <p:sldId id="269" r:id="rId13"/>
    <p:sldId id="290" r:id="rId14"/>
    <p:sldId id="271" r:id="rId15"/>
    <p:sldId id="291" r:id="rId16"/>
    <p:sldId id="273" r:id="rId17"/>
    <p:sldId id="292" r:id="rId18"/>
    <p:sldId id="293" r:id="rId19"/>
    <p:sldId id="294" r:id="rId20"/>
    <p:sldId id="275" r:id="rId21"/>
    <p:sldId id="276" r:id="rId22"/>
    <p:sldId id="277" r:id="rId23"/>
    <p:sldId id="29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9622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2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://ibaotu.com/ppt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389BB9B-D4DB-4F7E-8156-4314DB4637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76B04F1-99CD-445D-8A4A-7F30CDE51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24A59FD-038A-458A-BD54-21C82BF32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F39D35-9FB4-4DB9-B41E-4B265743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B74A72-BCC7-417D-9A3B-215DD061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1295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天空&#10;&#10;已生成高可信度的说明">
            <a:extLst>
              <a:ext uri="{FF2B5EF4-FFF2-40B4-BE49-F238E27FC236}">
                <a16:creationId xmlns:a16="http://schemas.microsoft.com/office/drawing/2014/main" xmlns="" id="{F65469B1-52A1-46C0-A0D3-3BEEEC3BF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8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E3175C7-7FFD-4F82-B9E7-DBAF2BF48D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6111"/>
          <a:stretch/>
        </p:blipFill>
        <p:spPr>
          <a:xfrm>
            <a:off x="-685800" y="0"/>
            <a:ext cx="4648200" cy="685993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BF22A9F8-CAB4-4653-886F-12C5AC947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339"/>
          <a:stretch/>
        </p:blipFill>
        <p:spPr>
          <a:xfrm>
            <a:off x="-171450" y="5295900"/>
            <a:ext cx="12363450" cy="1991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AE7F61B-045A-42DC-BAA3-D596C5D5DD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666" t="13635" r="-556" b="6665"/>
          <a:stretch/>
        </p:blipFill>
        <p:spPr>
          <a:xfrm>
            <a:off x="9772650" y="1820135"/>
            <a:ext cx="2590800" cy="54673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F9947E7-419D-4B0F-856B-695E808A48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193"/>
          <a:stretch/>
        </p:blipFill>
        <p:spPr>
          <a:xfrm>
            <a:off x="-171450" y="0"/>
            <a:ext cx="12192000" cy="5295900"/>
          </a:xfrm>
          <a:prstGeom prst="rect">
            <a:avLst/>
          </a:prstGeom>
        </p:spPr>
      </p:pic>
      <p:sp>
        <p:nvSpPr>
          <p:cNvPr id="16" name="标题 15">
            <a:extLst>
              <a:ext uri="{FF2B5EF4-FFF2-40B4-BE49-F238E27FC236}">
                <a16:creationId xmlns:a16="http://schemas.microsoft.com/office/drawing/2014/main" xmlns="" id="{7F87C803-B15F-42B2-9F1C-D5BA14374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225" y="2433207"/>
            <a:ext cx="7210425" cy="132556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3574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天空&#10;&#10;已生成高可信度的说明">
            <a:extLst>
              <a:ext uri="{FF2B5EF4-FFF2-40B4-BE49-F238E27FC236}">
                <a16:creationId xmlns:a16="http://schemas.microsoft.com/office/drawing/2014/main" xmlns="" id="{F65469B1-52A1-46C0-A0D3-3BEEEC3BFE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8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BF22A9F8-CAB4-4653-886F-12C5AC9472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339"/>
          <a:stretch/>
        </p:blipFill>
        <p:spPr>
          <a:xfrm>
            <a:off x="0" y="5524500"/>
            <a:ext cx="12192000" cy="176298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F9947E7-419D-4B0F-856B-695E808A48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6496"/>
          <a:stretch/>
        </p:blipFill>
        <p:spPr>
          <a:xfrm>
            <a:off x="-171450" y="1"/>
            <a:ext cx="123634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8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5D426AC-7CD8-4079-8FD0-EAB0826C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EFB5BF1-44E3-4B22-974B-A4C7602C5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79067E8-C526-4266-A0FB-6D463FB13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9D090F8-6DF3-4961-9FC1-D36C0ABF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266CA7D-C0A3-4BC7-A0E4-EEFBE3C2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2009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1B3AD1-6864-4A37-B032-21B05204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7B369AA-AF07-40C0-92C1-6A8CE931D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A351BD8-EC58-4A95-86AF-D65842E58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F0DA149-F779-4614-8015-9D01A6FF6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B0EC087-0EFB-42B8-AD8C-CC75D79DB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87DFCAC-2383-4782-972B-19B855FE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8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5C31A2D-54BC-4045-B158-120301A8A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DD7087A-7799-480C-8376-8658C8934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8A26108-2EF1-44AA-890C-AC9593E8C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D7F80BE-064D-4DD8-BEA1-754C3A687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7CB7C19C-0064-49FA-B6EC-A813B4443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B7C284B-6254-41B2-B407-3163B90F0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18E16FEC-C145-4208-8E4B-1B3EF3F4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AC7961C-DFBB-4C3B-81F2-4E8E70A5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24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DA4773A-FE32-4DAF-B389-6CC24BF8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1DF9047A-73B2-4ADA-8E20-5F01EF01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E6BD3AF-FEA9-4E45-B7B4-531A73B7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BFC3590-AE04-4E6D-B675-2EB1E7D7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273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3C406EF-6F14-40F4-9501-4E46F7822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FAABC1A-4986-493D-8001-E3764122F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E3E4542-B037-4926-8C4A-4B7112E9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753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B70B57-7683-4570-8997-6C2CB877A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4740BF9-6786-4E03-B7E9-09456772F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817525D-9FA1-4E48-ACA1-B7EEDB2A27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0B553D6-2616-4295-9713-C116F7A7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C9EC82B-78C4-4FF8-ABAA-AC8619E7A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DD5C9A8-390D-4DF0-94EB-53599E09A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6750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8A25F11-D79D-4980-83A1-0A34EE159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6A2113D-AB45-4C6D-837B-1F06756C9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890B348-248F-441E-B95F-0A9203058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A563E10-08E0-48B5-9E14-CF27CD49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CA0D138-2A06-4CF3-A670-12084C86C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5A10B6D-49B9-4B2F-B380-E449DF0D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6337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31E795-AD6B-4532-B1E2-8F9CF734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6DFA0FD-4262-4A8B-AA6B-B859E5457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EB614B-2074-4F95-A1C2-706637F49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6917BDA-B883-4A05-83DE-5BDACD1B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EA09459-8328-4035-8178-59D922EC7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38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ED2522F4-2B60-4662-BAA1-2A28437C1F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664ACDC-4B46-4452-AF69-3DCD14D0B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98CF089-D6F0-4A48-A547-8FCE682C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131A27D-35A3-4511-A69D-BA922894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1FC567-888F-4E35-A1DD-AC3A2C1AF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2E446670-E211-4F15-A288-6C99CA4E83D8}"/>
              </a:ext>
            </a:extLst>
          </p:cNvPr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5F1352D-4C1B-4D52-B608-78E282437247}"/>
              </a:ext>
            </a:extLst>
          </p:cNvPr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</a:rPr>
              <a:t>更多精品</a:t>
            </a:r>
            <a:r>
              <a:rPr lang="en-US" altLang="zh-CN" b="1" dirty="0">
                <a:solidFill>
                  <a:schemeClr val="bg1"/>
                </a:solidFill>
              </a:rPr>
              <a:t>PPT</a:t>
            </a:r>
            <a:r>
              <a:rPr lang="zh-CN" altLang="en-US" b="1" dirty="0">
                <a:solidFill>
                  <a:schemeClr val="bg1"/>
                </a:solidFill>
              </a:rPr>
              <a:t>模板：</a:t>
            </a:r>
            <a:r>
              <a:rPr lang="en-US" altLang="zh-CN" b="1" dirty="0">
                <a:solidFill>
                  <a:schemeClr val="bg1"/>
                </a:solidFill>
                <a:hlinkClick r:id="rId2"/>
              </a:rPr>
              <a:t>http://www.51miz.com/ppt/</a:t>
            </a:r>
            <a:endParaRPr lang="en-US" altLang="zh-C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144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7A88F0A-E418-4881-9E1B-3B250AD04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334500E-24E4-4A05-8537-EFF1E3D57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07CB428-0641-42E1-ACC7-9AE882D36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787F0-AF16-473D-8D46-D9BFA5953AEB}" type="datetimeFigureOut">
              <a:rPr lang="zh-CN" altLang="en-US" smtClean="0"/>
              <a:pPr/>
              <a:t>2018/1/12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EEBAC85-9D70-4741-B159-AAF7BB50A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A687FE1-88D8-4401-853B-F72C56300E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E8E78-EED4-42AD-973C-C64078BFB1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808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microsoft.com/office/2007/relationships/media" Target="../media/media1.mp3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天空&#10;&#10;已生成高可信度的说明">
            <a:extLst>
              <a:ext uri="{FF2B5EF4-FFF2-40B4-BE49-F238E27FC236}">
                <a16:creationId xmlns:a16="http://schemas.microsoft.com/office/drawing/2014/main" xmlns="" id="{1298C5B8-107E-4064-B67A-2EBB558DDD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22" y="-22056"/>
            <a:ext cx="12192000" cy="688005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B2470F8-4075-45DC-A180-AD9B63A0E9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101" b="28716"/>
          <a:stretch/>
        </p:blipFill>
        <p:spPr>
          <a:xfrm>
            <a:off x="66548" y="1442155"/>
            <a:ext cx="12192000" cy="2633192"/>
          </a:xfrm>
          <a:prstGeom prst="rect">
            <a:avLst/>
          </a:prstGeom>
        </p:spPr>
      </p:pic>
      <p:pic>
        <p:nvPicPr>
          <p:cNvPr id="34" name="图片 33" descr="图片包含 烟火&#10;&#10;已生成极高可信度的说明">
            <a:extLst>
              <a:ext uri="{FF2B5EF4-FFF2-40B4-BE49-F238E27FC236}">
                <a16:creationId xmlns:a16="http://schemas.microsoft.com/office/drawing/2014/main" xmlns="" id="{94BE3853-52F5-4701-879C-004DB4223E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325" y="-32419"/>
            <a:ext cx="12268513" cy="689041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71A709D-0AA6-45C2-850A-7F99019E78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2600"/>
          <a:stretch/>
        </p:blipFill>
        <p:spPr>
          <a:xfrm>
            <a:off x="0" y="4931244"/>
            <a:ext cx="12325096" cy="186395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19A56A10-4E47-4593-A560-AFA76ABC05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616" r="61949"/>
          <a:stretch/>
        </p:blipFill>
        <p:spPr>
          <a:xfrm>
            <a:off x="486070" y="3908757"/>
            <a:ext cx="4639122" cy="337719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9FFA748F-7A5A-47CE-93F3-54A08A3155E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770" t="15716" r="29383" b="72331"/>
          <a:stretch/>
        </p:blipFill>
        <p:spPr>
          <a:xfrm>
            <a:off x="5176342" y="2026552"/>
            <a:ext cx="3882887" cy="72887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BDE600B1-B8C3-481A-80DD-BACD4088F7B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132" t="8623" r="13515" b="7986"/>
          <a:stretch/>
        </p:blipFill>
        <p:spPr>
          <a:xfrm>
            <a:off x="8884530" y="3049275"/>
            <a:ext cx="2262854" cy="344405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5A45B993-8E70-49B0-BC34-91690CBF4BFD}"/>
              </a:ext>
            </a:extLst>
          </p:cNvPr>
          <p:cNvSpPr txBox="1"/>
          <p:nvPr/>
        </p:nvSpPr>
        <p:spPr>
          <a:xfrm>
            <a:off x="2345374" y="2415015"/>
            <a:ext cx="81194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寒假安全教育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2B891D87-56F4-4C53-B609-C9F4399331F6}"/>
              </a:ext>
            </a:extLst>
          </p:cNvPr>
          <p:cNvGrpSpPr/>
          <p:nvPr/>
        </p:nvGrpSpPr>
        <p:grpSpPr>
          <a:xfrm>
            <a:off x="669859" y="313637"/>
            <a:ext cx="10775767" cy="4154699"/>
            <a:chOff x="764349" y="424180"/>
            <a:chExt cx="10775767" cy="4154699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63AFF25B-5C30-4206-A762-3B57191DE002}"/>
                </a:ext>
              </a:extLst>
            </p:cNvPr>
            <p:cNvSpPr/>
            <p:nvPr/>
          </p:nvSpPr>
          <p:spPr>
            <a:xfrm>
              <a:off x="5867189" y="549455"/>
              <a:ext cx="544643" cy="5446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679C010B-A414-4268-A82C-7D6DDC51BD00}"/>
                </a:ext>
              </a:extLst>
            </p:cNvPr>
            <p:cNvSpPr/>
            <p:nvPr/>
          </p:nvSpPr>
          <p:spPr>
            <a:xfrm>
              <a:off x="7759971" y="1922996"/>
              <a:ext cx="301427" cy="301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0E7EFD70-7857-4A51-AB46-EB9D6952CCBE}"/>
                </a:ext>
              </a:extLst>
            </p:cNvPr>
            <p:cNvSpPr/>
            <p:nvPr/>
          </p:nvSpPr>
          <p:spPr>
            <a:xfrm flipH="1">
              <a:off x="8093540" y="741251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="" id="{3C9E48AF-8030-4211-B321-B1F0A27D85BA}"/>
                </a:ext>
              </a:extLst>
            </p:cNvPr>
            <p:cNvSpPr/>
            <p:nvPr/>
          </p:nvSpPr>
          <p:spPr>
            <a:xfrm flipH="1">
              <a:off x="2836404" y="1094098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57BA875D-2E79-4EC0-977D-81F56386DA4D}"/>
                </a:ext>
              </a:extLst>
            </p:cNvPr>
            <p:cNvSpPr/>
            <p:nvPr/>
          </p:nvSpPr>
          <p:spPr>
            <a:xfrm flipH="1">
              <a:off x="4628650" y="2224423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009F9424-EC54-43EE-905A-23954268C0AF}"/>
                </a:ext>
              </a:extLst>
            </p:cNvPr>
            <p:cNvSpPr/>
            <p:nvPr/>
          </p:nvSpPr>
          <p:spPr>
            <a:xfrm flipH="1">
              <a:off x="9650355" y="1564856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A225B5E3-D502-4FA7-98AD-A0C41339F7D6}"/>
                </a:ext>
              </a:extLst>
            </p:cNvPr>
            <p:cNvSpPr/>
            <p:nvPr/>
          </p:nvSpPr>
          <p:spPr>
            <a:xfrm flipH="1">
              <a:off x="1390775" y="3708449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xmlns="" id="{83C03B54-06AD-49FC-94BF-893BEEFB1AED}"/>
                </a:ext>
              </a:extLst>
            </p:cNvPr>
            <p:cNvSpPr/>
            <p:nvPr/>
          </p:nvSpPr>
          <p:spPr>
            <a:xfrm flipH="1">
              <a:off x="6922146" y="4353027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22AEE463-F60D-4340-83E3-40682FBB4415}"/>
                </a:ext>
              </a:extLst>
            </p:cNvPr>
            <p:cNvSpPr/>
            <p:nvPr/>
          </p:nvSpPr>
          <p:spPr>
            <a:xfrm flipH="1">
              <a:off x="11314264" y="897110"/>
              <a:ext cx="225852" cy="2258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xmlns="" id="{8F70A948-3EEF-4857-B70F-F1DB2FCE1847}"/>
                </a:ext>
              </a:extLst>
            </p:cNvPr>
            <p:cNvSpPr/>
            <p:nvPr/>
          </p:nvSpPr>
          <p:spPr>
            <a:xfrm>
              <a:off x="3267706" y="1806621"/>
              <a:ext cx="301427" cy="301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1EB3F69D-AC88-4A6E-A888-125C5AF97078}"/>
                </a:ext>
              </a:extLst>
            </p:cNvPr>
            <p:cNvSpPr/>
            <p:nvPr/>
          </p:nvSpPr>
          <p:spPr>
            <a:xfrm>
              <a:off x="764349" y="1395659"/>
              <a:ext cx="417802" cy="417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CFFA8562-BAD9-4054-AE52-94EE3ACF933D}"/>
                </a:ext>
              </a:extLst>
            </p:cNvPr>
            <p:cNvSpPr/>
            <p:nvPr/>
          </p:nvSpPr>
          <p:spPr>
            <a:xfrm>
              <a:off x="4002102" y="4161077"/>
              <a:ext cx="417802" cy="417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D10AC58C-514E-4F5C-AC1A-EE3B4965B21F}"/>
                </a:ext>
              </a:extLst>
            </p:cNvPr>
            <p:cNvSpPr/>
            <p:nvPr/>
          </p:nvSpPr>
          <p:spPr>
            <a:xfrm>
              <a:off x="9399026" y="557295"/>
              <a:ext cx="417802" cy="417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60A09792-D018-47AC-B20D-0A56FD274077}"/>
                </a:ext>
              </a:extLst>
            </p:cNvPr>
            <p:cNvSpPr/>
            <p:nvPr/>
          </p:nvSpPr>
          <p:spPr>
            <a:xfrm>
              <a:off x="10553268" y="3006017"/>
              <a:ext cx="417802" cy="4178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1E44800D-3C7D-412B-8004-D1C17F1F3B0B}"/>
                </a:ext>
              </a:extLst>
            </p:cNvPr>
            <p:cNvSpPr/>
            <p:nvPr/>
          </p:nvSpPr>
          <p:spPr>
            <a:xfrm>
              <a:off x="6352020" y="3657362"/>
              <a:ext cx="544643" cy="5446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xmlns="" id="{CAB6F06C-6712-4980-A817-41B0B0A6A2B5}"/>
                </a:ext>
              </a:extLst>
            </p:cNvPr>
            <p:cNvSpPr/>
            <p:nvPr/>
          </p:nvSpPr>
          <p:spPr>
            <a:xfrm>
              <a:off x="2033853" y="3151497"/>
              <a:ext cx="544643" cy="5446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DAAB7DE1-85E5-4826-A6A3-C8748512C014}"/>
                </a:ext>
              </a:extLst>
            </p:cNvPr>
            <p:cNvSpPr/>
            <p:nvPr/>
          </p:nvSpPr>
          <p:spPr>
            <a:xfrm>
              <a:off x="8319392" y="4219264"/>
              <a:ext cx="301427" cy="301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6947661A-4607-4E06-A748-B3150370522D}"/>
                </a:ext>
              </a:extLst>
            </p:cNvPr>
            <p:cNvSpPr/>
            <p:nvPr/>
          </p:nvSpPr>
          <p:spPr>
            <a:xfrm>
              <a:off x="10967529" y="1827335"/>
              <a:ext cx="301427" cy="301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A532E540-FACF-451A-B7E4-C195D8799747}"/>
                </a:ext>
              </a:extLst>
            </p:cNvPr>
            <p:cNvSpPr/>
            <p:nvPr/>
          </p:nvSpPr>
          <p:spPr>
            <a:xfrm>
              <a:off x="1114869" y="424180"/>
              <a:ext cx="301427" cy="3014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Xmas Spirit">
            <a:hlinkClick r:id="" action="ppaction://media"/>
            <a:extLst>
              <a:ext uri="{FF2B5EF4-FFF2-40B4-BE49-F238E27FC236}">
                <a16:creationId xmlns:a16="http://schemas.microsoft.com/office/drawing/2014/main" xmlns="" id="{D3087570-0BED-4DA5-B961-7FFD46F5BF4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0">
                  <p14:fade in="1500" out="2000"/>
                </p14:media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557965" y="-7727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0578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2DD67F7-DA19-4ECC-9B0D-FEE050DDF674}"/>
              </a:ext>
            </a:extLst>
          </p:cNvPr>
          <p:cNvSpPr/>
          <p:nvPr/>
        </p:nvSpPr>
        <p:spPr>
          <a:xfrm>
            <a:off x="5506211" y="2249476"/>
            <a:ext cx="5890658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截至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时，上海外滩陈毅广场踩踏事故共造成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人死亡。有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名伤员出院，其余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人继续在院治疗。其中重伤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人，轻伤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人。重伤员中，现有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名伤员仍然处于危重状态。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遇难者中最大的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37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岁，最小的仅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岁。据统计，遇难者平均年龄仅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岁。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[1] 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遇难者中包括有复旦大学、华东师范大学、华东政法大学等高校学生。</a:t>
            </a:r>
          </a:p>
          <a:p>
            <a:pPr lvl="0" indent="45720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IMG_260">
            <a:extLst>
              <a:ext uri="{FF2B5EF4-FFF2-40B4-BE49-F238E27FC236}">
                <a16:creationId xmlns:a16="http://schemas.microsoft.com/office/drawing/2014/main" xmlns="" id="{ABB79107-419B-4796-AB34-EA3C1957591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2209" y="1940151"/>
            <a:ext cx="3684104" cy="36841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7616F93-E17A-45D1-B99F-6582F61D01A7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7D02506D-28B3-409E-91FC-97F13FC11830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CBA3502B-4C11-4192-98D8-39EB562ADCC8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1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踩踏事故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905386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 tmFilter="0,0; .5, 1; 1, 1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1E5BED5-D7CB-449F-8228-A7A6810999B4}"/>
              </a:ext>
            </a:extLst>
          </p:cNvPr>
          <p:cNvSpPr/>
          <p:nvPr/>
        </p:nvSpPr>
        <p:spPr>
          <a:xfrm>
            <a:off x="5081517" y="2638095"/>
            <a:ext cx="7774674" cy="220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不凑热闹，尽量避开人多拥挤的地方；</a:t>
            </a:r>
          </a:p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尽快到达安全出口或撤离到安全地带；</a:t>
            </a:r>
          </a:p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不要乱跑，以免摔倒；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B28BAB5-6A38-4D38-9251-6B9665DD465B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655B0267-BC22-4643-86AE-4B161FC946CB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66CFE8B9-6B13-4940-99EF-E03817FE1E92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1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踩踏事故</a:t>
              </a:r>
              <a:endParaRPr lang="zh-CN" altLang="en-US" dirty="0"/>
            </a:p>
          </p:txBody>
        </p:sp>
      </p:grpSp>
      <p:pic>
        <p:nvPicPr>
          <p:cNvPr id="3" name="图片 2" descr="图片包含 剪贴画&#10;&#10;已生成极高可信度的说明">
            <a:extLst>
              <a:ext uri="{FF2B5EF4-FFF2-40B4-BE49-F238E27FC236}">
                <a16:creationId xmlns:a16="http://schemas.microsoft.com/office/drawing/2014/main" xmlns="" id="{F36F6C63-04F3-4B32-AEFE-53948F9FE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739" y="2082964"/>
            <a:ext cx="4669643" cy="33139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3728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901CA76-4995-4E5D-A663-052310A1ABB7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E7FB8F9E-6937-42C9-B270-B81FA1E1D857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03B91D03-08C2-4F45-B765-FDF6AC8E1E61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1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踩踏事故</a:t>
              </a:r>
              <a:endParaRPr lang="zh-CN" altLang="en-US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1E5BED5-D7CB-449F-8228-A7A6810999B4}"/>
              </a:ext>
            </a:extLst>
          </p:cNvPr>
          <p:cNvSpPr/>
          <p:nvPr/>
        </p:nvSpPr>
        <p:spPr>
          <a:xfrm>
            <a:off x="4825124" y="2398433"/>
            <a:ext cx="7366876" cy="220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和大多数人的前进方向保持一致，不要逆行。</a:t>
            </a:r>
          </a:p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在拥挤的人流中要尽可能保持身体平衡。</a:t>
            </a:r>
            <a:endPara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20000"/>
            </a:pPr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如果摔倒，要大声呼救，身体抱头蜷缩。</a:t>
            </a:r>
          </a:p>
        </p:txBody>
      </p:sp>
      <p:pic>
        <p:nvPicPr>
          <p:cNvPr id="11" name="图片 10" descr="图片包含 文字&#10;&#10;已生成极高可信度的说明">
            <a:extLst>
              <a:ext uri="{FF2B5EF4-FFF2-40B4-BE49-F238E27FC236}">
                <a16:creationId xmlns:a16="http://schemas.microsoft.com/office/drawing/2014/main" xmlns="" id="{1BA3E8F2-DDCF-44FC-900F-E589270D0F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000"/>
          <a:stretch/>
        </p:blipFill>
        <p:spPr>
          <a:xfrm>
            <a:off x="842272" y="2042143"/>
            <a:ext cx="4253948" cy="39987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988918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338FB2C-6B20-4527-B7DE-C8710EFAA4B5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FFAE549C-DFD4-44F3-828F-76D310F5CD2C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9489D681-50CA-471C-A3E1-EE2FCBDAA082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2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交通安全</a:t>
              </a:r>
              <a:endParaRPr lang="zh-CN" altLang="en-US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EBDAEF6-7E2C-4CB7-B287-886A5C7C9FCE}"/>
              </a:ext>
            </a:extLst>
          </p:cNvPr>
          <p:cNvGrpSpPr/>
          <p:nvPr/>
        </p:nvGrpSpPr>
        <p:grpSpPr>
          <a:xfrm>
            <a:off x="7301146" y="3901653"/>
            <a:ext cx="4890854" cy="1723871"/>
            <a:chOff x="6995644" y="3924454"/>
            <a:chExt cx="4890854" cy="1723871"/>
          </a:xfrm>
        </p:grpSpPr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xmlns="" id="{48654DFB-35A3-4B53-B077-C9A5EC5342D3}"/>
                </a:ext>
              </a:extLst>
            </p:cNvPr>
            <p:cNvSpPr/>
            <p:nvPr/>
          </p:nvSpPr>
          <p:spPr>
            <a:xfrm flipH="1">
              <a:off x="6995644" y="3924456"/>
              <a:ext cx="764498" cy="172386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xmlns="" id="{CAE54330-4348-4DC7-8681-A3E29069F6E9}"/>
                </a:ext>
              </a:extLst>
            </p:cNvPr>
            <p:cNvSpPr/>
            <p:nvPr/>
          </p:nvSpPr>
          <p:spPr>
            <a:xfrm flipH="1">
              <a:off x="8077317" y="3924455"/>
              <a:ext cx="764498" cy="172386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xmlns="" id="{CFFAA3F8-F30A-42AB-ACED-997EB8BD6E02}"/>
                </a:ext>
              </a:extLst>
            </p:cNvPr>
            <p:cNvSpPr/>
            <p:nvPr/>
          </p:nvSpPr>
          <p:spPr>
            <a:xfrm flipH="1">
              <a:off x="9158990" y="3924454"/>
              <a:ext cx="764498" cy="172386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8F110C4E-0D90-4174-A828-B792C1AF90D2}"/>
                </a:ext>
              </a:extLst>
            </p:cNvPr>
            <p:cNvSpPr/>
            <p:nvPr/>
          </p:nvSpPr>
          <p:spPr>
            <a:xfrm flipH="1">
              <a:off x="10175589" y="3924454"/>
              <a:ext cx="764498" cy="172386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6014C051-5EAD-40D5-A8FE-277126ACF50D}"/>
                </a:ext>
              </a:extLst>
            </p:cNvPr>
            <p:cNvSpPr/>
            <p:nvPr/>
          </p:nvSpPr>
          <p:spPr>
            <a:xfrm flipH="1">
              <a:off x="11122000" y="3924454"/>
              <a:ext cx="764498" cy="1723869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5EF77AD-909A-4184-BEBE-A9E488962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0547" y="2434843"/>
            <a:ext cx="2163346" cy="2493576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AEE1824-F473-4420-BFCA-7B6EC1570F6A}"/>
              </a:ext>
            </a:extLst>
          </p:cNvPr>
          <p:cNvGrpSpPr/>
          <p:nvPr/>
        </p:nvGrpSpPr>
        <p:grpSpPr>
          <a:xfrm>
            <a:off x="8663136" y="462743"/>
            <a:ext cx="3044683" cy="2493575"/>
            <a:chOff x="8653247" y="419043"/>
            <a:chExt cx="3044683" cy="2493575"/>
          </a:xfrm>
        </p:grpSpPr>
        <p:sp>
          <p:nvSpPr>
            <p:cNvPr id="13" name="对话气泡: 椭圆形 12">
              <a:extLst>
                <a:ext uri="{FF2B5EF4-FFF2-40B4-BE49-F238E27FC236}">
                  <a16:creationId xmlns:a16="http://schemas.microsoft.com/office/drawing/2014/main" xmlns="" id="{76FFF5A8-44FE-4270-8BAD-57D965C27D73}"/>
                </a:ext>
              </a:extLst>
            </p:cNvPr>
            <p:cNvSpPr/>
            <p:nvPr/>
          </p:nvSpPr>
          <p:spPr>
            <a:xfrm>
              <a:off x="8653247" y="419043"/>
              <a:ext cx="3044683" cy="2493575"/>
            </a:xfrm>
            <a:prstGeom prst="wedgeEllipseCallout">
              <a:avLst>
                <a:gd name="adj1" fmla="val -47912"/>
                <a:gd name="adj2" fmla="val 539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9058637F-4A3D-441C-BBA9-EBC48A81F143}"/>
                </a:ext>
              </a:extLst>
            </p:cNvPr>
            <p:cNvSpPr txBox="1"/>
            <p:nvPr/>
          </p:nvSpPr>
          <p:spPr>
            <a:xfrm>
              <a:off x="9314004" y="1188776"/>
              <a:ext cx="172316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一看二慢三通过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39683C84-184D-47B9-B5BD-D96926C71A90}"/>
              </a:ext>
            </a:extLst>
          </p:cNvPr>
          <p:cNvSpPr/>
          <p:nvPr/>
        </p:nvSpPr>
        <p:spPr>
          <a:xfrm>
            <a:off x="404123" y="2195070"/>
            <a:ext cx="6279249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先看右侧再看左侧，双向马路就要先看右侧再看左侧。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过马路时还是要坚决回避手机的一切操作。</a:t>
            </a:r>
            <a:b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       先让右转车辆完全过去后再走动，文明礼让也保护自身安全。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不要犹豫式过马路或行动过于急速。</a:t>
            </a:r>
          </a:p>
        </p:txBody>
      </p:sp>
    </p:spTree>
    <p:extLst>
      <p:ext uri="{BB962C8B-B14F-4D97-AF65-F5344CB8AC3E}">
        <p14:creationId xmlns:p14="http://schemas.microsoft.com/office/powerpoint/2010/main" xmlns="" val="22972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A1FD66-7AE3-4C81-BFAB-BFE9C06160E9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AE4827A1-A5F9-4A85-A11D-58544C02C449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790C9884-BCFC-4C5B-B3BF-E9B484F5EF0E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2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交通安全</a:t>
              </a:r>
              <a:endParaRPr lang="zh-CN" altLang="en-US" dirty="0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BC6DB7F-EF05-46EA-99E2-0ED0DD3290CB}"/>
              </a:ext>
            </a:extLst>
          </p:cNvPr>
          <p:cNvSpPr txBox="1"/>
          <p:nvPr/>
        </p:nvSpPr>
        <p:spPr>
          <a:xfrm>
            <a:off x="5882594" y="2245151"/>
            <a:ext cx="6503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在大街小路上打闹、玩耍很危险。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4261143-73D8-4FDB-A302-A03E312AE982}"/>
              </a:ext>
            </a:extLst>
          </p:cNvPr>
          <p:cNvSpPr txBox="1"/>
          <p:nvPr/>
        </p:nvSpPr>
        <p:spPr>
          <a:xfrm>
            <a:off x="5882594" y="2944251"/>
            <a:ext cx="61801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在较窄的街区马路上行走，一定要靠右边走，不要几个人横着走，以免妨碍他人行走和车辆行驶。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F082716-BEE4-4DD1-A049-B81AACDC8934}"/>
              </a:ext>
            </a:extLst>
          </p:cNvPr>
          <p:cNvSpPr txBox="1"/>
          <p:nvPr/>
        </p:nvSpPr>
        <p:spPr>
          <a:xfrm>
            <a:off x="5882594" y="4382016"/>
            <a:ext cx="61801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在马路上，有的同学喜欢骑着自行车闹着玩，这都是不安全的。</a:t>
            </a:r>
          </a:p>
        </p:txBody>
      </p:sp>
      <p:pic>
        <p:nvPicPr>
          <p:cNvPr id="12" name="图片 11" descr="图片包含 玩具&#10;&#10;已生成高可信度的说明">
            <a:extLst>
              <a:ext uri="{FF2B5EF4-FFF2-40B4-BE49-F238E27FC236}">
                <a16:creationId xmlns:a16="http://schemas.microsoft.com/office/drawing/2014/main" xmlns="" id="{2941EA3C-5EB6-4497-B1A3-563D25A2B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6900" y="1400970"/>
            <a:ext cx="4940516" cy="459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3182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1" accel="60000" fill="hold" grpId="0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1" accel="6000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A1FD66-7AE3-4C81-BFAB-BFE9C06160E9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AE4827A1-A5F9-4A85-A11D-58544C02C449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790C9884-BCFC-4C5B-B3BF-E9B484F5EF0E}"/>
                </a:ext>
              </a:extLst>
            </p:cNvPr>
            <p:cNvSpPr txBox="1"/>
            <p:nvPr/>
          </p:nvSpPr>
          <p:spPr>
            <a:xfrm>
              <a:off x="1663078" y="976172"/>
              <a:ext cx="298173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2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交通安全</a:t>
              </a:r>
              <a:endParaRPr lang="zh-CN" altLang="en-US" dirty="0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BC6DB7F-EF05-46EA-99E2-0ED0DD3290CB}"/>
              </a:ext>
            </a:extLst>
          </p:cNvPr>
          <p:cNvSpPr txBox="1"/>
          <p:nvPr/>
        </p:nvSpPr>
        <p:spPr>
          <a:xfrm>
            <a:off x="5882594" y="2245151"/>
            <a:ext cx="6503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隔着马路相互喊话、问候，也容易被往来的行人、车辆碰撞。 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4261143-73D8-4FDB-A302-A03E312AE982}"/>
              </a:ext>
            </a:extLst>
          </p:cNvPr>
          <p:cNvSpPr txBox="1"/>
          <p:nvPr/>
        </p:nvSpPr>
        <p:spPr>
          <a:xfrm>
            <a:off x="5882594" y="3344361"/>
            <a:ext cx="61801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当走路只顾着谈天说地，没有留意地面的情况时，很容易发生意外。</a:t>
            </a:r>
          </a:p>
          <a:p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F082716-BEE4-4DD1-A049-B81AACDC8934}"/>
              </a:ext>
            </a:extLst>
          </p:cNvPr>
          <p:cNvSpPr txBox="1"/>
          <p:nvPr/>
        </p:nvSpPr>
        <p:spPr>
          <a:xfrm>
            <a:off x="5882594" y="4382016"/>
            <a:ext cx="61801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坐车时，把头、手伸出车外，这样很容易在两车相会时出现意外事故。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8032D7F-F73A-4B54-B81A-9659440C6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850" y="2038325"/>
            <a:ext cx="4854523" cy="351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051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accel="60000" fill="hold" grpId="0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6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2" presetClass="entr" presetSubtype="1" accel="6000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FD33ED5-6C90-450E-A23E-DCC2F0D79FB0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043A04D9-AB9F-4B0D-BBA8-814EEE1C8B16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1E4275B-31C4-4FB2-B021-B9B5764B3A1E}"/>
                </a:ext>
              </a:extLst>
            </p:cNvPr>
            <p:cNvSpPr txBox="1"/>
            <p:nvPr/>
          </p:nvSpPr>
          <p:spPr>
            <a:xfrm>
              <a:off x="2028839" y="976172"/>
              <a:ext cx="19978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3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火灾</a:t>
              </a:r>
              <a:endParaRPr lang="zh-CN" altLang="en-US" dirty="0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70224A2-6D1D-42C2-8299-7A0CFE79997B}"/>
              </a:ext>
            </a:extLst>
          </p:cNvPr>
          <p:cNvSpPr txBox="1"/>
          <p:nvPr/>
        </p:nvSpPr>
        <p:spPr>
          <a:xfrm>
            <a:off x="5285049" y="2552673"/>
            <a:ext cx="645252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据华西都市报微博报道， I月5日10点左右，成都大学女生宿舍5楼发生火灾，随后消防赶到扑灭，宿舍内的床铺桌椅已经被烧得面目全非，有疑似取暖用“小太阳”的残骸。事后管理人员分析，起火可能与用电有关。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1C568C98-AE3C-4784-BF19-63C786C63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3354" y="2131045"/>
            <a:ext cx="3835369" cy="3336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683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9A55178F-CBCC-4D72-8D3C-966CA18A6B96}"/>
              </a:ext>
            </a:extLst>
          </p:cNvPr>
          <p:cNvSpPr/>
          <p:nvPr/>
        </p:nvSpPr>
        <p:spPr>
          <a:xfrm>
            <a:off x="6440970" y="2222642"/>
            <a:ext cx="4073741" cy="2838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、发现火情，沉着镇定。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、听从指挥，防止混乱。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、不入险地，不贪财物。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、简易防护，捂鼻匍匐。</a:t>
            </a:r>
          </a:p>
          <a:p>
            <a:pPr>
              <a:lnSpc>
                <a:spcPct val="13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、善用通道，莫入电梯。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10F9F8E-F738-46CF-B229-AA77C87FD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5564" y="1087825"/>
            <a:ext cx="4293964" cy="5364379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9A71C4B-57E9-4E70-B2C3-903856E5DBF5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8FA43FE5-A8C5-4E02-A70A-0BBD99FE134C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7D19D4E7-B00E-4E09-BFA3-E48A09038E6C}"/>
                </a:ext>
              </a:extLst>
            </p:cNvPr>
            <p:cNvSpPr txBox="1"/>
            <p:nvPr/>
          </p:nvSpPr>
          <p:spPr>
            <a:xfrm>
              <a:off x="2028839" y="976172"/>
              <a:ext cx="19978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3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火灾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08455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A412005-783E-43C5-B881-D14BC3DAE961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550465BC-7BEB-479D-941D-F0905140D27F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F172B9F-37A1-4F33-BAAB-66A67425202C}"/>
                </a:ext>
              </a:extLst>
            </p:cNvPr>
            <p:cNvSpPr txBox="1"/>
            <p:nvPr/>
          </p:nvSpPr>
          <p:spPr>
            <a:xfrm>
              <a:off x="1109432" y="976172"/>
              <a:ext cx="48075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4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燃放烟花爆竹</a:t>
              </a:r>
              <a:endParaRPr lang="zh-CN" altLang="en-US" dirty="0"/>
            </a:p>
          </p:txBody>
        </p:sp>
      </p:grpSp>
      <p:pic>
        <p:nvPicPr>
          <p:cNvPr id="5" name="内容占位符 5" descr="15182826632.jpg">
            <a:extLst>
              <a:ext uri="{FF2B5EF4-FFF2-40B4-BE49-F238E27FC236}">
                <a16:creationId xmlns:a16="http://schemas.microsoft.com/office/drawing/2014/main" xmlns="" id="{E26EC4F3-1C89-419C-9046-9DBEC78D3B5A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441" t="1228" r="-1023" b="3374"/>
          <a:stretch/>
        </p:blipFill>
        <p:spPr>
          <a:xfrm>
            <a:off x="980902" y="2079363"/>
            <a:ext cx="3890357" cy="369680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C5DEAD1-F5BD-409A-A9CE-7122F89704DB}"/>
              </a:ext>
            </a:extLst>
          </p:cNvPr>
          <p:cNvSpPr txBox="1"/>
          <p:nvPr/>
        </p:nvSpPr>
        <p:spPr>
          <a:xfrm>
            <a:off x="6738852" y="2598003"/>
            <a:ext cx="481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不要再草垛，柴火堆等易燃物品附近燃放烟花爆竹。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A87614B-B04C-4A3E-A929-297603184EF1}"/>
              </a:ext>
            </a:extLst>
          </p:cNvPr>
          <p:cNvSpPr/>
          <p:nvPr/>
        </p:nvSpPr>
        <p:spPr>
          <a:xfrm>
            <a:off x="5453149" y="2505837"/>
            <a:ext cx="1059021" cy="101532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EE117FA-0691-4D55-A94A-13DE9D7A5EC5}"/>
              </a:ext>
            </a:extLst>
          </p:cNvPr>
          <p:cNvSpPr/>
          <p:nvPr/>
        </p:nvSpPr>
        <p:spPr>
          <a:xfrm>
            <a:off x="5453149" y="3927766"/>
            <a:ext cx="1059021" cy="101532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751B038-6904-474F-A1A3-2B665125A7D5}"/>
              </a:ext>
            </a:extLst>
          </p:cNvPr>
          <p:cNvSpPr txBox="1"/>
          <p:nvPr/>
        </p:nvSpPr>
        <p:spPr>
          <a:xfrm>
            <a:off x="6738852" y="4019930"/>
            <a:ext cx="481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观看烟花爆竹的时候应该保持安全的观赏距离。</a:t>
            </a:r>
          </a:p>
        </p:txBody>
      </p:sp>
    </p:spTree>
    <p:extLst>
      <p:ext uri="{BB962C8B-B14F-4D97-AF65-F5344CB8AC3E}">
        <p14:creationId xmlns:p14="http://schemas.microsoft.com/office/powerpoint/2010/main" xmlns="" val="284090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A412005-783E-43C5-B881-D14BC3DAE961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550465BC-7BEB-479D-941D-F0905140D27F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F172B9F-37A1-4F33-BAAB-66A67425202C}"/>
                </a:ext>
              </a:extLst>
            </p:cNvPr>
            <p:cNvSpPr txBox="1"/>
            <p:nvPr/>
          </p:nvSpPr>
          <p:spPr>
            <a:xfrm>
              <a:off x="1109432" y="976172"/>
              <a:ext cx="48075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4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燃放烟花爆竹</a:t>
              </a:r>
              <a:endParaRPr lang="zh-CN" altLang="en-US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C5DEAD1-F5BD-409A-A9CE-7122F89704DB}"/>
              </a:ext>
            </a:extLst>
          </p:cNvPr>
          <p:cNvSpPr txBox="1"/>
          <p:nvPr/>
        </p:nvSpPr>
        <p:spPr>
          <a:xfrm>
            <a:off x="6738852" y="2598003"/>
            <a:ext cx="481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不要再草垛，柴火堆等易燃物品附近燃放烟花爆竹。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A87614B-B04C-4A3E-A929-297603184EF1}"/>
              </a:ext>
            </a:extLst>
          </p:cNvPr>
          <p:cNvSpPr/>
          <p:nvPr/>
        </p:nvSpPr>
        <p:spPr>
          <a:xfrm>
            <a:off x="5453149" y="2505837"/>
            <a:ext cx="1059021" cy="101532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3EE117FA-0691-4D55-A94A-13DE9D7A5EC5}"/>
              </a:ext>
            </a:extLst>
          </p:cNvPr>
          <p:cNvSpPr/>
          <p:nvPr/>
        </p:nvSpPr>
        <p:spPr>
          <a:xfrm>
            <a:off x="5453149" y="3927766"/>
            <a:ext cx="1059021" cy="101532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751B038-6904-474F-A1A3-2B665125A7D5}"/>
              </a:ext>
            </a:extLst>
          </p:cNvPr>
          <p:cNvSpPr txBox="1"/>
          <p:nvPr/>
        </p:nvSpPr>
        <p:spPr>
          <a:xfrm>
            <a:off x="6738852" y="4019930"/>
            <a:ext cx="4810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城市居民应该在允许的时间和允许的地点燃放。</a:t>
            </a:r>
          </a:p>
        </p:txBody>
      </p:sp>
      <p:pic>
        <p:nvPicPr>
          <p:cNvPr id="12" name="内容占位符 3" descr="012(1).jpg">
            <a:extLst>
              <a:ext uri="{FF2B5EF4-FFF2-40B4-BE49-F238E27FC236}">
                <a16:creationId xmlns:a16="http://schemas.microsoft.com/office/drawing/2014/main" xmlns="" id="{0F522750-58F5-49A9-ADD6-9FD0A0A0CEC9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clrChange>
              <a:clrFrom>
                <a:srgbClr val="FBFFFE"/>
              </a:clrFrom>
              <a:clrTo>
                <a:srgbClr val="FB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5" r="-3" b="19688"/>
          <a:stretch/>
        </p:blipFill>
        <p:spPr>
          <a:xfrm>
            <a:off x="1007200" y="2161310"/>
            <a:ext cx="3830807" cy="361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0389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6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 animBg="1"/>
          <p:bldP spid="8" grpId="0" animBg="1"/>
          <p:bldP spid="9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F0B90ED-13F7-48E3-8170-759B995EF2AA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EC19E68F-A08D-4C55-948D-D934BEF3E8FF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05116729-CC86-49B6-800B-10DE0E194B37}"/>
                </a:ext>
              </a:extLst>
            </p:cNvPr>
            <p:cNvSpPr txBox="1"/>
            <p:nvPr/>
          </p:nvSpPr>
          <p:spPr>
            <a:xfrm>
              <a:off x="1109432" y="976172"/>
              <a:ext cx="48075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4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燃放烟花爆竹</a:t>
              </a:r>
              <a:endParaRPr lang="zh-CN" altLang="en-US" dirty="0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F7C43C7-55C7-4067-B265-D552B3558F5F}"/>
              </a:ext>
            </a:extLst>
          </p:cNvPr>
          <p:cNvSpPr/>
          <p:nvPr/>
        </p:nvSpPr>
        <p:spPr>
          <a:xfrm>
            <a:off x="5699580" y="2800789"/>
            <a:ext cx="60960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中小学生然后烟花要有大人带领。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038253A1-3871-4872-9CB1-191AB801EF44}"/>
              </a:ext>
            </a:extLst>
          </p:cNvPr>
          <p:cNvSpPr/>
          <p:nvPr/>
        </p:nvSpPr>
        <p:spPr>
          <a:xfrm>
            <a:off x="5699580" y="3507498"/>
            <a:ext cx="60960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易燃物方圆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米内不得燃放烟花。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9A1A4E7E-04E5-4133-BAC5-CE4781AB81E9}"/>
              </a:ext>
            </a:extLst>
          </p:cNvPr>
          <p:cNvSpPr/>
          <p:nvPr/>
        </p:nvSpPr>
        <p:spPr>
          <a:xfrm>
            <a:off x="5699580" y="4214207"/>
            <a:ext cx="60960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不许手持烟花爆竹燃放。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77BA34C-8371-4B4C-A90C-B3486AB45B4B}"/>
              </a:ext>
            </a:extLst>
          </p:cNvPr>
          <p:cNvSpPr/>
          <p:nvPr/>
        </p:nvSpPr>
        <p:spPr>
          <a:xfrm>
            <a:off x="5699580" y="4920916"/>
            <a:ext cx="60960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不许直对行人或人群燃放烟花。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DC8EAFC-0581-4C69-98B7-841F50590B89}"/>
              </a:ext>
            </a:extLst>
          </p:cNvPr>
          <p:cNvSpPr/>
          <p:nvPr/>
        </p:nvSpPr>
        <p:spPr>
          <a:xfrm>
            <a:off x="5699580" y="2094080"/>
            <a:ext cx="6096000" cy="73250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应到有销售许可证的专营场所购买。</a:t>
            </a:r>
          </a:p>
        </p:txBody>
      </p:sp>
      <p:pic>
        <p:nvPicPr>
          <p:cNvPr id="9" name="图片 8" descr="图片包含 文字&#10;&#10;已生成极高可信度的说明">
            <a:extLst>
              <a:ext uri="{FF2B5EF4-FFF2-40B4-BE49-F238E27FC236}">
                <a16:creationId xmlns:a16="http://schemas.microsoft.com/office/drawing/2014/main" xmlns="" id="{6584F37F-9872-4621-B967-D3D355A74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100" y="2174961"/>
            <a:ext cx="4797880" cy="347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3693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/>
          <p:bldP spid="27" grpId="0"/>
          <p:bldP spid="28" grpId="0"/>
          <p:bldP spid="2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F0B90ED-13F7-48E3-8170-759B995EF2AA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EC19E68F-A08D-4C55-948D-D934BEF3E8FF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05116729-CC86-49B6-800B-10DE0E194B37}"/>
                </a:ext>
              </a:extLst>
            </p:cNvPr>
            <p:cNvSpPr txBox="1"/>
            <p:nvPr/>
          </p:nvSpPr>
          <p:spPr>
            <a:xfrm>
              <a:off x="1109432" y="976172"/>
              <a:ext cx="48075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4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燃放烟花爆竹</a:t>
              </a:r>
              <a:endParaRPr lang="zh-CN" altLang="en-US" dirty="0"/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F7C43C7-55C7-4067-B265-D552B3558F5F}"/>
              </a:ext>
            </a:extLst>
          </p:cNvPr>
          <p:cNvSpPr/>
          <p:nvPr/>
        </p:nvSpPr>
        <p:spPr>
          <a:xfrm>
            <a:off x="4948514" y="3635682"/>
            <a:ext cx="7143174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烟花爆竹应存放在远离火源的安全地方。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D77BA34C-8371-4B4C-A90C-B3486AB45B4B}"/>
              </a:ext>
            </a:extLst>
          </p:cNvPr>
          <p:cNvSpPr/>
          <p:nvPr/>
        </p:nvSpPr>
        <p:spPr>
          <a:xfrm>
            <a:off x="4948514" y="4351723"/>
            <a:ext cx="714317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燃放烟花爆竹，严禁横放、斜放，也不要燃放“钻天猴”之类升高空，射程远的难以控制的品种。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DC8EAFC-0581-4C69-98B7-841F50590B89}"/>
              </a:ext>
            </a:extLst>
          </p:cNvPr>
          <p:cNvSpPr/>
          <p:nvPr/>
        </p:nvSpPr>
        <p:spPr>
          <a:xfrm>
            <a:off x="4948514" y="2003497"/>
            <a:ext cx="714317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点燃鞭炮后，若没有炸响，在未确认不存在安全问 题之前，不要急于上前查看的难以控制的品种。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95A281C2-8C2E-45AE-9C5E-0CF8D33E8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2152476"/>
            <a:ext cx="4305300" cy="369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608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8" grpId="0"/>
          <p:bldP spid="2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8" grpId="0"/>
          <p:bldP spid="2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63E50E9A-3C4E-49D0-BC1D-B6961A95AEDE}"/>
              </a:ext>
            </a:extLst>
          </p:cNvPr>
          <p:cNvSpPr/>
          <p:nvPr/>
        </p:nvSpPr>
        <p:spPr>
          <a:xfrm>
            <a:off x="1731042" y="4107913"/>
            <a:ext cx="7080174" cy="1434367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84E6E9CD-73D8-4C9D-A400-68971814CED2}"/>
              </a:ext>
            </a:extLst>
          </p:cNvPr>
          <p:cNvSpPr/>
          <p:nvPr/>
        </p:nvSpPr>
        <p:spPr>
          <a:xfrm>
            <a:off x="2555913" y="2242805"/>
            <a:ext cx="7080174" cy="1434367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6" descr="C">
            <a:extLst>
              <a:ext uri="{FF2B5EF4-FFF2-40B4-BE49-F238E27FC236}">
                <a16:creationId xmlns:a16="http://schemas.microsoft.com/office/drawing/2014/main" xmlns="" id="{A8DDCC1B-D706-4556-8674-B23DADF3D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7" r="-595"/>
          <a:stretch/>
        </p:blipFill>
        <p:spPr bwMode="auto">
          <a:xfrm>
            <a:off x="1460713" y="1967224"/>
            <a:ext cx="2001261" cy="2001263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2">
            <a:extLst>
              <a:ext uri="{FF2B5EF4-FFF2-40B4-BE49-F238E27FC236}">
                <a16:creationId xmlns:a16="http://schemas.microsoft.com/office/drawing/2014/main" xmlns="" id="{03391957-B9DA-4C5D-8005-D302F4D29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36" r="6863" b="-1"/>
          <a:stretch/>
        </p:blipFill>
        <p:spPr bwMode="auto">
          <a:xfrm>
            <a:off x="8123411" y="3918948"/>
            <a:ext cx="2001261" cy="2001263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EEF4A24-2389-48CD-ABA1-2EF7CA02B3CD}"/>
              </a:ext>
            </a:extLst>
          </p:cNvPr>
          <p:cNvSpPr txBox="1"/>
          <p:nvPr/>
        </p:nvSpPr>
        <p:spPr>
          <a:xfrm>
            <a:off x="3828154" y="2433690"/>
            <a:ext cx="544175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毒蘑菇（毒菌）在中国的种类多，分布也广泛，资源丰富。在广大山区农村和乡镇，误食毒蘑菇中毒的事例比较普遍，几乎每年都有严重中毒致死的报告。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1388F20-E7BE-4DF6-8083-B8382CBEEA93}"/>
              </a:ext>
            </a:extLst>
          </p:cNvPr>
          <p:cNvSpPr txBox="1"/>
          <p:nvPr/>
        </p:nvSpPr>
        <p:spPr>
          <a:xfrm>
            <a:off x="2806321" y="4298798"/>
            <a:ext cx="492961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土豆发芽后，芽孔周围就会含有大量的有毒龙葵素，这是一种神经毒素，可抑制呼吸中枢。最好不要食用发芽的土豆。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26F5E9F-8A98-43DB-9ACF-2A0118D82EAD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5B03F158-19FF-4069-A85E-72DB686676A9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90CE4EF4-4ADE-4EB0-A884-FED1BBAD9465}"/>
                </a:ext>
              </a:extLst>
            </p:cNvPr>
            <p:cNvSpPr txBox="1"/>
            <p:nvPr/>
          </p:nvSpPr>
          <p:spPr>
            <a:xfrm>
              <a:off x="1717789" y="976172"/>
              <a:ext cx="31001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5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食品安全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82690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4" grpId="0" animBg="1"/>
          <p:bldP spid="5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4" grpId="0" animBg="1"/>
          <p:bldP spid="5" grpId="0"/>
          <p:bldP spid="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38D81C7-6A46-4EC1-A292-7528ADA9C2C6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B107DCFC-EFCB-4EF8-BC1F-8ED86B58AB04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A50B3376-5029-44C6-BD3A-A5F6E22722D9}"/>
                </a:ext>
              </a:extLst>
            </p:cNvPr>
            <p:cNvSpPr txBox="1"/>
            <p:nvPr/>
          </p:nvSpPr>
          <p:spPr>
            <a:xfrm>
              <a:off x="1717789" y="976172"/>
              <a:ext cx="31001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5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食品安全</a:t>
              </a:r>
              <a:endParaRPr lang="zh-CN" altLang="en-US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EC3FC5A-A62E-476F-A4BF-ABC59A964ACD}"/>
              </a:ext>
            </a:extLst>
          </p:cNvPr>
          <p:cNvGrpSpPr/>
          <p:nvPr/>
        </p:nvGrpSpPr>
        <p:grpSpPr>
          <a:xfrm>
            <a:off x="5466086" y="2243545"/>
            <a:ext cx="7734445" cy="3194721"/>
            <a:chOff x="4457555" y="2292194"/>
            <a:chExt cx="7734445" cy="319472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F32F468F-B694-4FD5-8F47-2331F8B2392C}"/>
                </a:ext>
              </a:extLst>
            </p:cNvPr>
            <p:cNvSpPr txBox="1"/>
            <p:nvPr/>
          </p:nvSpPr>
          <p:spPr>
            <a:xfrm>
              <a:off x="5012183" y="2292194"/>
              <a:ext cx="7179817" cy="319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养成良好的卫生习惯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不吃生、冷、不清洁食物。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不吃变质剩饭菜。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少吃、不吃冷饮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少吃、不吃零食。</a:t>
              </a:r>
            </a:p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不要长期吃辛辣食品。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不要随便吃野果，吃水果后不要急于喝水。</a:t>
              </a:r>
            </a:p>
            <a:p>
              <a:pPr>
                <a:lnSpc>
                  <a:spcPct val="80000"/>
                </a:lnSpc>
              </a:pPr>
              <a:endParaRPr lang="zh-CN" altLang="en-US" dirty="0"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E91F2992-7C42-440A-9170-B184D74DBC14}"/>
                </a:ext>
              </a:extLst>
            </p:cNvPr>
            <p:cNvGrpSpPr/>
            <p:nvPr/>
          </p:nvGrpSpPr>
          <p:grpSpPr>
            <a:xfrm>
              <a:off x="4457555" y="2444226"/>
              <a:ext cx="420334" cy="2665535"/>
              <a:chOff x="4457555" y="2444226"/>
              <a:chExt cx="420334" cy="2665535"/>
            </a:xfrm>
          </p:grpSpPr>
          <p:sp>
            <p:nvSpPr>
              <p:cNvPr id="2" name="流程图: 摘录 1">
                <a:extLst>
                  <a:ext uri="{FF2B5EF4-FFF2-40B4-BE49-F238E27FC236}">
                    <a16:creationId xmlns:a16="http://schemas.microsoft.com/office/drawing/2014/main" xmlns="" id="{5675C67A-7230-4016-B9A2-ED9FBA1EB86D}"/>
                  </a:ext>
                </a:extLst>
              </p:cNvPr>
              <p:cNvSpPr/>
              <p:nvPr/>
            </p:nvSpPr>
            <p:spPr>
              <a:xfrm rot="5400000">
                <a:off x="4539539" y="2366602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流程图: 摘录 15">
                <a:extLst>
                  <a:ext uri="{FF2B5EF4-FFF2-40B4-BE49-F238E27FC236}">
                    <a16:creationId xmlns:a16="http://schemas.microsoft.com/office/drawing/2014/main" xmlns="" id="{451CC8D1-34FD-4679-B58E-27F44A5FC724}"/>
                  </a:ext>
                </a:extLst>
              </p:cNvPr>
              <p:cNvSpPr/>
              <p:nvPr/>
            </p:nvSpPr>
            <p:spPr>
              <a:xfrm rot="5400000">
                <a:off x="4535179" y="2853160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流程图: 摘录 16">
                <a:extLst>
                  <a:ext uri="{FF2B5EF4-FFF2-40B4-BE49-F238E27FC236}">
                    <a16:creationId xmlns:a16="http://schemas.microsoft.com/office/drawing/2014/main" xmlns="" id="{CE555DD9-0CED-43B7-8FDD-4B5460607C64}"/>
                  </a:ext>
                </a:extLst>
              </p:cNvPr>
              <p:cNvSpPr/>
              <p:nvPr/>
            </p:nvSpPr>
            <p:spPr>
              <a:xfrm rot="5400000">
                <a:off x="4535179" y="3332723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流程图: 摘录 17">
                <a:extLst>
                  <a:ext uri="{FF2B5EF4-FFF2-40B4-BE49-F238E27FC236}">
                    <a16:creationId xmlns:a16="http://schemas.microsoft.com/office/drawing/2014/main" xmlns="" id="{3AB63F93-C4E9-4A9B-9EE3-37078584FF93}"/>
                  </a:ext>
                </a:extLst>
              </p:cNvPr>
              <p:cNvSpPr/>
              <p:nvPr/>
            </p:nvSpPr>
            <p:spPr>
              <a:xfrm rot="5400000">
                <a:off x="4535179" y="3812286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流程图: 摘录 19">
                <a:extLst>
                  <a:ext uri="{FF2B5EF4-FFF2-40B4-BE49-F238E27FC236}">
                    <a16:creationId xmlns:a16="http://schemas.microsoft.com/office/drawing/2014/main" xmlns="" id="{BB13CCD4-E980-4931-B9E9-A8D9707A1F60}"/>
                  </a:ext>
                </a:extLst>
              </p:cNvPr>
              <p:cNvSpPr/>
              <p:nvPr/>
            </p:nvSpPr>
            <p:spPr>
              <a:xfrm rot="5400000">
                <a:off x="4535179" y="4291849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流程图: 摘录 20">
                <a:extLst>
                  <a:ext uri="{FF2B5EF4-FFF2-40B4-BE49-F238E27FC236}">
                    <a16:creationId xmlns:a16="http://schemas.microsoft.com/office/drawing/2014/main" xmlns="" id="{AF1FC4D3-DC71-48CA-ABE7-3B003EFB27F7}"/>
                  </a:ext>
                </a:extLst>
              </p:cNvPr>
              <p:cNvSpPr/>
              <p:nvPr/>
            </p:nvSpPr>
            <p:spPr>
              <a:xfrm rot="5400000">
                <a:off x="4535179" y="4771412"/>
                <a:ext cx="260725" cy="415974"/>
              </a:xfrm>
              <a:prstGeom prst="flowChartExtra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24" name="图片 23" descr="图片包含 文字, 书籍&#10;&#10;已生成极高可信度的说明">
            <a:extLst>
              <a:ext uri="{FF2B5EF4-FFF2-40B4-BE49-F238E27FC236}">
                <a16:creationId xmlns:a16="http://schemas.microsoft.com/office/drawing/2014/main" xmlns="" id="{8A437380-02D2-436D-BDDE-787EAAA7D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212" y="1832473"/>
            <a:ext cx="4263277" cy="363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1883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38D81C7-6A46-4EC1-A292-7528ADA9C2C6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B107DCFC-EFCB-4EF8-BC1F-8ED86B58AB04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A50B3376-5029-44C6-BD3A-A5F6E22722D9}"/>
                </a:ext>
              </a:extLst>
            </p:cNvPr>
            <p:cNvSpPr txBox="1"/>
            <p:nvPr/>
          </p:nvSpPr>
          <p:spPr>
            <a:xfrm>
              <a:off x="1717789" y="976172"/>
              <a:ext cx="31001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5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食品安全</a:t>
              </a:r>
              <a:endParaRPr lang="zh-CN" altLang="en-US" dirty="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4012AC3-656B-4B9B-8768-CE6E632831F6}"/>
              </a:ext>
            </a:extLst>
          </p:cNvPr>
          <p:cNvGrpSpPr/>
          <p:nvPr/>
        </p:nvGrpSpPr>
        <p:grpSpPr>
          <a:xfrm>
            <a:off x="4605892" y="2587842"/>
            <a:ext cx="6601623" cy="2234458"/>
            <a:chOff x="4457555" y="3224748"/>
            <a:chExt cx="6601623" cy="2234458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F32F468F-B694-4FD5-8F47-2331F8B2392C}"/>
                </a:ext>
              </a:extLst>
            </p:cNvPr>
            <p:cNvSpPr txBox="1"/>
            <p:nvPr/>
          </p:nvSpPr>
          <p:spPr>
            <a:xfrm>
              <a:off x="5120952" y="3224748"/>
              <a:ext cx="5938226" cy="22344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7.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剧烈运动后不要急于吃食品喝水。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8.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不到无证摊点购买油炸、烟熏食品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9.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不喝生水，建议喝标准的纯净水。</a:t>
              </a:r>
              <a:endPara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10.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谨慎选购包装食品，认真查看包装标识。</a:t>
              </a:r>
            </a:p>
            <a:p>
              <a:pPr>
                <a:lnSpc>
                  <a:spcPct val="80000"/>
                </a:lnSpc>
              </a:pPr>
              <a:endParaRPr lang="zh-CN" altLang="en-US" dirty="0"/>
            </a:p>
          </p:txBody>
        </p:sp>
        <p:sp>
          <p:nvSpPr>
            <p:cNvPr id="16" name="流程图: 摘录 15">
              <a:extLst>
                <a:ext uri="{FF2B5EF4-FFF2-40B4-BE49-F238E27FC236}">
                  <a16:creationId xmlns:a16="http://schemas.microsoft.com/office/drawing/2014/main" xmlns="" id="{5D12033D-0230-475D-BE30-A603940BAAB6}"/>
                </a:ext>
              </a:extLst>
            </p:cNvPr>
            <p:cNvSpPr/>
            <p:nvPr/>
          </p:nvSpPr>
          <p:spPr>
            <a:xfrm rot="5400000">
              <a:off x="4535179" y="3812286"/>
              <a:ext cx="260725" cy="415974"/>
            </a:xfrm>
            <a:prstGeom prst="flowChartExtra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流程图: 摘录 16">
              <a:extLst>
                <a:ext uri="{FF2B5EF4-FFF2-40B4-BE49-F238E27FC236}">
                  <a16:creationId xmlns:a16="http://schemas.microsoft.com/office/drawing/2014/main" xmlns="" id="{D0F0228D-A765-43D5-B76D-85ED2A07D324}"/>
                </a:ext>
              </a:extLst>
            </p:cNvPr>
            <p:cNvSpPr/>
            <p:nvPr/>
          </p:nvSpPr>
          <p:spPr>
            <a:xfrm rot="5400000">
              <a:off x="4535179" y="4291849"/>
              <a:ext cx="260725" cy="415974"/>
            </a:xfrm>
            <a:prstGeom prst="flowChartExtra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流程图: 摘录 17">
              <a:extLst>
                <a:ext uri="{FF2B5EF4-FFF2-40B4-BE49-F238E27FC236}">
                  <a16:creationId xmlns:a16="http://schemas.microsoft.com/office/drawing/2014/main" xmlns="" id="{DA1BC3D6-0536-4363-B069-6A4976EB3904}"/>
                </a:ext>
              </a:extLst>
            </p:cNvPr>
            <p:cNvSpPr/>
            <p:nvPr/>
          </p:nvSpPr>
          <p:spPr>
            <a:xfrm rot="5400000">
              <a:off x="4535179" y="4771412"/>
              <a:ext cx="260725" cy="415974"/>
            </a:xfrm>
            <a:prstGeom prst="flowChartExtra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流程图: 摘录 19">
              <a:extLst>
                <a:ext uri="{FF2B5EF4-FFF2-40B4-BE49-F238E27FC236}">
                  <a16:creationId xmlns:a16="http://schemas.microsoft.com/office/drawing/2014/main" xmlns="" id="{49B23038-4382-4F96-B518-455990B58FDA}"/>
                </a:ext>
              </a:extLst>
            </p:cNvPr>
            <p:cNvSpPr/>
            <p:nvPr/>
          </p:nvSpPr>
          <p:spPr>
            <a:xfrm rot="5400000">
              <a:off x="4540183" y="3332724"/>
              <a:ext cx="260725" cy="415974"/>
            </a:xfrm>
            <a:prstGeom prst="flowChartExtra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4793F0B-E378-4F37-88E0-353F4AF87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709127" y="2091031"/>
            <a:ext cx="3331712" cy="380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4900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761EEF8-B9F4-4CB6-BB16-EBCEBE417B7A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0008310E-6AA9-416A-BB20-98605F5130AA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8C16C08-56CA-47AE-94C2-7F4AD5E7B3D3}"/>
                </a:ext>
              </a:extLst>
            </p:cNvPr>
            <p:cNvSpPr txBox="1"/>
            <p:nvPr/>
          </p:nvSpPr>
          <p:spPr>
            <a:xfrm>
              <a:off x="1169149" y="976172"/>
              <a:ext cx="45306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6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自我安全防护</a:t>
              </a:r>
              <a:endParaRPr lang="zh-CN" altLang="en-US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DFA55A1-1454-407C-BE20-175AB9E3620A}"/>
              </a:ext>
            </a:extLst>
          </p:cNvPr>
          <p:cNvSpPr/>
          <p:nvPr/>
        </p:nvSpPr>
        <p:spPr>
          <a:xfrm>
            <a:off x="5563453" y="2396362"/>
            <a:ext cx="634037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3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纪守法，不到网吧、游戏厅等禁止未成年人进入的场所，不结交不良青少年，不打架斗殴。不随意模仿电视或游戏中的暴力行为，不沉溺网络，不参与迷信和赌博活动，远离毒品，不看低级色情书刊和影像。如有不良青少年向自己要钱要物，要及时告诉家长或向警察求救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1DCF29D-E611-49C2-B353-74C45825C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1861" y="1793153"/>
            <a:ext cx="4530680" cy="45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1385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BD0C2A3-91DC-47D9-A211-59AA85DE2003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C83B84E8-F58D-457E-A4B0-C038E0F6D216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7D915149-6B15-4B2C-87A9-8D936E554D4B}"/>
                </a:ext>
              </a:extLst>
            </p:cNvPr>
            <p:cNvSpPr txBox="1"/>
            <p:nvPr/>
          </p:nvSpPr>
          <p:spPr>
            <a:xfrm>
              <a:off x="1169149" y="976172"/>
              <a:ext cx="45306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6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自我安全防护</a:t>
              </a:r>
              <a:endParaRPr lang="zh-CN" altLang="en-US" dirty="0"/>
            </a:p>
          </p:txBody>
        </p:sp>
      </p:grpSp>
      <p:sp>
        <p:nvSpPr>
          <p:cNvPr id="5" name="箭头: 五边形 4">
            <a:extLst>
              <a:ext uri="{FF2B5EF4-FFF2-40B4-BE49-F238E27FC236}">
                <a16:creationId xmlns:a16="http://schemas.microsoft.com/office/drawing/2014/main" xmlns="" id="{8D0631A2-EFAD-47F1-BEA4-31FFB4134ACC}"/>
              </a:ext>
            </a:extLst>
          </p:cNvPr>
          <p:cNvSpPr/>
          <p:nvPr/>
        </p:nvSpPr>
        <p:spPr>
          <a:xfrm>
            <a:off x="4698397" y="2413673"/>
            <a:ext cx="1008611" cy="56942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箭头: 五边形 5">
            <a:extLst>
              <a:ext uri="{FF2B5EF4-FFF2-40B4-BE49-F238E27FC236}">
                <a16:creationId xmlns:a16="http://schemas.microsoft.com/office/drawing/2014/main" xmlns="" id="{8F399BFA-3036-44C7-9AB8-BEA76B0CBA39}"/>
              </a:ext>
            </a:extLst>
          </p:cNvPr>
          <p:cNvSpPr/>
          <p:nvPr/>
        </p:nvSpPr>
        <p:spPr>
          <a:xfrm>
            <a:off x="4698396" y="3402526"/>
            <a:ext cx="1008611" cy="56942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xmlns="" id="{A9F809C8-7CEB-4B8C-A626-72D80624344C}"/>
              </a:ext>
            </a:extLst>
          </p:cNvPr>
          <p:cNvSpPr/>
          <p:nvPr/>
        </p:nvSpPr>
        <p:spPr>
          <a:xfrm>
            <a:off x="4698395" y="4391379"/>
            <a:ext cx="1008611" cy="56942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ABF73A7A-2FE3-4659-97D5-FC199969A96C}"/>
              </a:ext>
            </a:extLst>
          </p:cNvPr>
          <p:cNvSpPr txBox="1"/>
          <p:nvPr/>
        </p:nvSpPr>
        <p:spPr>
          <a:xfrm>
            <a:off x="5707006" y="2467552"/>
            <a:ext cx="648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不接受陌生人的同行或做客邀请。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20481B3-739D-40B6-8A39-96983B22EACB}"/>
              </a:ext>
            </a:extLst>
          </p:cNvPr>
          <p:cNvSpPr txBox="1"/>
          <p:nvPr/>
        </p:nvSpPr>
        <p:spPr>
          <a:xfrm>
            <a:off x="5707006" y="3456404"/>
            <a:ext cx="648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人群拥挤不要好奇，应远离人群以保护自己。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6D1874C-7878-4D78-8AEB-EC5A14E8F82C}"/>
              </a:ext>
            </a:extLst>
          </p:cNvPr>
          <p:cNvSpPr txBox="1"/>
          <p:nvPr/>
        </p:nvSpPr>
        <p:spPr>
          <a:xfrm>
            <a:off x="5707006" y="4445256"/>
            <a:ext cx="648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公共场所玩要有大人带领，遵守安全规则。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E4343BD-A7DD-49E9-9831-E6A06AB5B3D8}"/>
              </a:ext>
            </a:extLst>
          </p:cNvPr>
          <p:cNvGrpSpPr/>
          <p:nvPr/>
        </p:nvGrpSpPr>
        <p:grpSpPr>
          <a:xfrm>
            <a:off x="215900" y="2167261"/>
            <a:ext cx="4099010" cy="3996535"/>
            <a:chOff x="215900" y="2167261"/>
            <a:chExt cx="4099010" cy="3996535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xmlns="" id="{9F872960-5167-474E-BBB7-F5B36E983A2B}"/>
                </a:ext>
              </a:extLst>
            </p:cNvPr>
            <p:cNvSpPr/>
            <p:nvPr/>
          </p:nvSpPr>
          <p:spPr>
            <a:xfrm>
              <a:off x="2705100" y="2822562"/>
              <a:ext cx="1500188" cy="40165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130EC12C-2113-422E-BCFB-6D231EAA3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15900" y="2167261"/>
              <a:ext cx="4099010" cy="3996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638911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/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/>
          <p:bldP spid="9" grpId="0"/>
          <p:bldP spid="1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BD0C2A3-91DC-47D9-A211-59AA85DE2003}"/>
              </a:ext>
            </a:extLst>
          </p:cNvPr>
          <p:cNvGrpSpPr/>
          <p:nvPr/>
        </p:nvGrpSpPr>
        <p:grpSpPr>
          <a:xfrm>
            <a:off x="404122" y="694204"/>
            <a:ext cx="5526158" cy="1015327"/>
            <a:chOff x="390869" y="853230"/>
            <a:chExt cx="5526158" cy="101532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C83B84E8-F58D-457E-A4B0-C038E0F6D216}"/>
                </a:ext>
              </a:extLst>
            </p:cNvPr>
            <p:cNvSpPr/>
            <p:nvPr/>
          </p:nvSpPr>
          <p:spPr>
            <a:xfrm>
              <a:off x="390869" y="853230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7D915149-6B15-4B2C-87A9-8D936E554D4B}"/>
                </a:ext>
              </a:extLst>
            </p:cNvPr>
            <p:cNvSpPr txBox="1"/>
            <p:nvPr/>
          </p:nvSpPr>
          <p:spPr>
            <a:xfrm>
              <a:off x="1169149" y="976172"/>
              <a:ext cx="45306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6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自我安全防护</a:t>
              </a:r>
              <a:endParaRPr lang="zh-CN" altLang="en-US" dirty="0"/>
            </a:p>
          </p:txBody>
        </p:sp>
      </p:grpSp>
      <p:sp>
        <p:nvSpPr>
          <p:cNvPr id="5" name="箭头: 五边形 4">
            <a:extLst>
              <a:ext uri="{FF2B5EF4-FFF2-40B4-BE49-F238E27FC236}">
                <a16:creationId xmlns:a16="http://schemas.microsoft.com/office/drawing/2014/main" xmlns="" id="{8D0631A2-EFAD-47F1-BEA4-31FFB4134ACC}"/>
              </a:ext>
            </a:extLst>
          </p:cNvPr>
          <p:cNvSpPr/>
          <p:nvPr/>
        </p:nvSpPr>
        <p:spPr>
          <a:xfrm>
            <a:off x="4631897" y="2641453"/>
            <a:ext cx="1008611" cy="56942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箭头: 五边形 5">
            <a:extLst>
              <a:ext uri="{FF2B5EF4-FFF2-40B4-BE49-F238E27FC236}">
                <a16:creationId xmlns:a16="http://schemas.microsoft.com/office/drawing/2014/main" xmlns="" id="{8F399BFA-3036-44C7-9AB8-BEA76B0CBA39}"/>
              </a:ext>
            </a:extLst>
          </p:cNvPr>
          <p:cNvSpPr/>
          <p:nvPr/>
        </p:nvSpPr>
        <p:spPr>
          <a:xfrm>
            <a:off x="4631896" y="3959196"/>
            <a:ext cx="1008611" cy="569422"/>
          </a:xfrm>
          <a:prstGeom prst="homePlat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ABF73A7A-2FE3-4659-97D5-FC199969A96C}"/>
              </a:ext>
            </a:extLst>
          </p:cNvPr>
          <p:cNvSpPr txBox="1"/>
          <p:nvPr/>
        </p:nvSpPr>
        <p:spPr>
          <a:xfrm>
            <a:off x="5976686" y="2695332"/>
            <a:ext cx="5812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若被推倒，要设法靠近墙壁，身体面壁蜷成球状，双手在颈后紧扣，以保护身体脆弱的部位。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20481B3-739D-40B6-8A39-96983B22EACB}"/>
              </a:ext>
            </a:extLst>
          </p:cNvPr>
          <p:cNvSpPr txBox="1"/>
          <p:nvPr/>
        </p:nvSpPr>
        <p:spPr>
          <a:xfrm>
            <a:off x="5976686" y="4013074"/>
            <a:ext cx="5812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发现有人摔倒，要马上停下脚步，同时大声呼救，告知后面的人不要靠近。</a:t>
            </a:r>
          </a:p>
        </p:txBody>
      </p:sp>
      <p:pic>
        <p:nvPicPr>
          <p:cNvPr id="10" name="图片 9" descr="图片包含 人员, 墙壁, 室内, 地板&#10;&#10;已生成极高可信度的说明">
            <a:extLst>
              <a:ext uri="{FF2B5EF4-FFF2-40B4-BE49-F238E27FC236}">
                <a16:creationId xmlns:a16="http://schemas.microsoft.com/office/drawing/2014/main" xmlns="" id="{F0760711-0C17-41F4-AAFC-F31D4385A9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55" t="18737" r="13091" b="4109"/>
          <a:stretch/>
        </p:blipFill>
        <p:spPr>
          <a:xfrm>
            <a:off x="502070" y="2126536"/>
            <a:ext cx="3562274" cy="310691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425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16" presetClass="entr" presetSubtype="4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8" grpId="0"/>
          <p:bldP spid="9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060C3FD-0724-4246-9255-805635D8FB00}"/>
              </a:ext>
            </a:extLst>
          </p:cNvPr>
          <p:cNvGrpSpPr/>
          <p:nvPr/>
        </p:nvGrpSpPr>
        <p:grpSpPr>
          <a:xfrm>
            <a:off x="676040" y="1642309"/>
            <a:ext cx="4281231" cy="4468870"/>
            <a:chOff x="724865" y="2167172"/>
            <a:chExt cx="4493869" cy="4690828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B79543A7-FDCA-4529-B831-61B7913B758D}"/>
                </a:ext>
              </a:extLst>
            </p:cNvPr>
            <p:cNvSpPr/>
            <p:nvPr/>
          </p:nvSpPr>
          <p:spPr>
            <a:xfrm>
              <a:off x="1168400" y="2906812"/>
              <a:ext cx="3784600" cy="3582888"/>
            </a:xfrm>
            <a:custGeom>
              <a:avLst/>
              <a:gdLst>
                <a:gd name="connsiteX0" fmla="*/ 1739900 w 3784600"/>
                <a:gd name="connsiteY0" fmla="*/ 1488 h 3582888"/>
                <a:gd name="connsiteX1" fmla="*/ 1739900 w 3784600"/>
                <a:gd name="connsiteY1" fmla="*/ 1488 h 3582888"/>
                <a:gd name="connsiteX2" fmla="*/ 1600200 w 3784600"/>
                <a:gd name="connsiteY2" fmla="*/ 52288 h 3582888"/>
                <a:gd name="connsiteX3" fmla="*/ 1511300 w 3784600"/>
                <a:gd name="connsiteY3" fmla="*/ 77688 h 3582888"/>
                <a:gd name="connsiteX4" fmla="*/ 1371600 w 3784600"/>
                <a:gd name="connsiteY4" fmla="*/ 153888 h 3582888"/>
                <a:gd name="connsiteX5" fmla="*/ 1257300 w 3784600"/>
                <a:gd name="connsiteY5" fmla="*/ 166588 h 3582888"/>
                <a:gd name="connsiteX6" fmla="*/ 1206500 w 3784600"/>
                <a:gd name="connsiteY6" fmla="*/ 179288 h 3582888"/>
                <a:gd name="connsiteX7" fmla="*/ 1168400 w 3784600"/>
                <a:gd name="connsiteY7" fmla="*/ 204688 h 3582888"/>
                <a:gd name="connsiteX8" fmla="*/ 990600 w 3784600"/>
                <a:gd name="connsiteY8" fmla="*/ 230088 h 3582888"/>
                <a:gd name="connsiteX9" fmla="*/ 635000 w 3784600"/>
                <a:gd name="connsiteY9" fmla="*/ 255488 h 3582888"/>
                <a:gd name="connsiteX10" fmla="*/ 596900 w 3784600"/>
                <a:gd name="connsiteY10" fmla="*/ 268188 h 3582888"/>
                <a:gd name="connsiteX11" fmla="*/ 533400 w 3784600"/>
                <a:gd name="connsiteY11" fmla="*/ 280888 h 3582888"/>
                <a:gd name="connsiteX12" fmla="*/ 495300 w 3784600"/>
                <a:gd name="connsiteY12" fmla="*/ 306288 h 3582888"/>
                <a:gd name="connsiteX13" fmla="*/ 444500 w 3784600"/>
                <a:gd name="connsiteY13" fmla="*/ 331688 h 3582888"/>
                <a:gd name="connsiteX14" fmla="*/ 406400 w 3784600"/>
                <a:gd name="connsiteY14" fmla="*/ 369788 h 3582888"/>
                <a:gd name="connsiteX15" fmla="*/ 368300 w 3784600"/>
                <a:gd name="connsiteY15" fmla="*/ 395188 h 3582888"/>
                <a:gd name="connsiteX16" fmla="*/ 317500 w 3784600"/>
                <a:gd name="connsiteY16" fmla="*/ 445988 h 3582888"/>
                <a:gd name="connsiteX17" fmla="*/ 241300 w 3784600"/>
                <a:gd name="connsiteY17" fmla="*/ 509488 h 3582888"/>
                <a:gd name="connsiteX18" fmla="*/ 165100 w 3784600"/>
                <a:gd name="connsiteY18" fmla="*/ 572988 h 3582888"/>
                <a:gd name="connsiteX19" fmla="*/ 101600 w 3784600"/>
                <a:gd name="connsiteY19" fmla="*/ 636488 h 3582888"/>
                <a:gd name="connsiteX20" fmla="*/ 50800 w 3784600"/>
                <a:gd name="connsiteY20" fmla="*/ 763488 h 3582888"/>
                <a:gd name="connsiteX21" fmla="*/ 12700 w 3784600"/>
                <a:gd name="connsiteY21" fmla="*/ 877788 h 3582888"/>
                <a:gd name="connsiteX22" fmla="*/ 0 w 3784600"/>
                <a:gd name="connsiteY22" fmla="*/ 915888 h 3582888"/>
                <a:gd name="connsiteX23" fmla="*/ 12700 w 3784600"/>
                <a:gd name="connsiteY23" fmla="*/ 1182588 h 3582888"/>
                <a:gd name="connsiteX24" fmla="*/ 114300 w 3784600"/>
                <a:gd name="connsiteY24" fmla="*/ 1411188 h 3582888"/>
                <a:gd name="connsiteX25" fmla="*/ 165100 w 3784600"/>
                <a:gd name="connsiteY25" fmla="*/ 1461988 h 3582888"/>
                <a:gd name="connsiteX26" fmla="*/ 190500 w 3784600"/>
                <a:gd name="connsiteY26" fmla="*/ 1525488 h 3582888"/>
                <a:gd name="connsiteX27" fmla="*/ 215900 w 3784600"/>
                <a:gd name="connsiteY27" fmla="*/ 1563588 h 3582888"/>
                <a:gd name="connsiteX28" fmla="*/ 254000 w 3784600"/>
                <a:gd name="connsiteY28" fmla="*/ 1652488 h 3582888"/>
                <a:gd name="connsiteX29" fmla="*/ 266700 w 3784600"/>
                <a:gd name="connsiteY29" fmla="*/ 2236688 h 3582888"/>
                <a:gd name="connsiteX30" fmla="*/ 317500 w 3784600"/>
                <a:gd name="connsiteY30" fmla="*/ 2312888 h 3582888"/>
                <a:gd name="connsiteX31" fmla="*/ 457200 w 3784600"/>
                <a:gd name="connsiteY31" fmla="*/ 2477988 h 3582888"/>
                <a:gd name="connsiteX32" fmla="*/ 520700 w 3784600"/>
                <a:gd name="connsiteY32" fmla="*/ 2503388 h 3582888"/>
                <a:gd name="connsiteX33" fmla="*/ 571500 w 3784600"/>
                <a:gd name="connsiteY33" fmla="*/ 2541488 h 3582888"/>
                <a:gd name="connsiteX34" fmla="*/ 609600 w 3784600"/>
                <a:gd name="connsiteY34" fmla="*/ 2566888 h 3582888"/>
                <a:gd name="connsiteX35" fmla="*/ 647700 w 3784600"/>
                <a:gd name="connsiteY35" fmla="*/ 2604988 h 3582888"/>
                <a:gd name="connsiteX36" fmla="*/ 698500 w 3784600"/>
                <a:gd name="connsiteY36" fmla="*/ 2630388 h 3582888"/>
                <a:gd name="connsiteX37" fmla="*/ 749300 w 3784600"/>
                <a:gd name="connsiteY37" fmla="*/ 2693888 h 3582888"/>
                <a:gd name="connsiteX38" fmla="*/ 787400 w 3784600"/>
                <a:gd name="connsiteY38" fmla="*/ 2719288 h 3582888"/>
                <a:gd name="connsiteX39" fmla="*/ 927100 w 3784600"/>
                <a:gd name="connsiteY39" fmla="*/ 2795488 h 3582888"/>
                <a:gd name="connsiteX40" fmla="*/ 977900 w 3784600"/>
                <a:gd name="connsiteY40" fmla="*/ 2846288 h 3582888"/>
                <a:gd name="connsiteX41" fmla="*/ 1041400 w 3784600"/>
                <a:gd name="connsiteY41" fmla="*/ 2884388 h 3582888"/>
                <a:gd name="connsiteX42" fmla="*/ 1079500 w 3784600"/>
                <a:gd name="connsiteY42" fmla="*/ 2909788 h 3582888"/>
                <a:gd name="connsiteX43" fmla="*/ 1117600 w 3784600"/>
                <a:gd name="connsiteY43" fmla="*/ 2960588 h 3582888"/>
                <a:gd name="connsiteX44" fmla="*/ 1181100 w 3784600"/>
                <a:gd name="connsiteY44" fmla="*/ 3036788 h 3582888"/>
                <a:gd name="connsiteX45" fmla="*/ 1231900 w 3784600"/>
                <a:gd name="connsiteY45" fmla="*/ 3151088 h 3582888"/>
                <a:gd name="connsiteX46" fmla="*/ 1320800 w 3784600"/>
                <a:gd name="connsiteY46" fmla="*/ 3239988 h 3582888"/>
                <a:gd name="connsiteX47" fmla="*/ 1346200 w 3784600"/>
                <a:gd name="connsiteY47" fmla="*/ 3278088 h 3582888"/>
                <a:gd name="connsiteX48" fmla="*/ 1397000 w 3784600"/>
                <a:gd name="connsiteY48" fmla="*/ 3303488 h 3582888"/>
                <a:gd name="connsiteX49" fmla="*/ 1435100 w 3784600"/>
                <a:gd name="connsiteY49" fmla="*/ 3328888 h 3582888"/>
                <a:gd name="connsiteX50" fmla="*/ 1511300 w 3784600"/>
                <a:gd name="connsiteY50" fmla="*/ 3366988 h 3582888"/>
                <a:gd name="connsiteX51" fmla="*/ 1549400 w 3784600"/>
                <a:gd name="connsiteY51" fmla="*/ 3392388 h 3582888"/>
                <a:gd name="connsiteX52" fmla="*/ 1600200 w 3784600"/>
                <a:gd name="connsiteY52" fmla="*/ 3405088 h 3582888"/>
                <a:gd name="connsiteX53" fmla="*/ 1638300 w 3784600"/>
                <a:gd name="connsiteY53" fmla="*/ 3430488 h 3582888"/>
                <a:gd name="connsiteX54" fmla="*/ 1727200 w 3784600"/>
                <a:gd name="connsiteY54" fmla="*/ 3468588 h 3582888"/>
                <a:gd name="connsiteX55" fmla="*/ 1841500 w 3784600"/>
                <a:gd name="connsiteY55" fmla="*/ 3493988 h 3582888"/>
                <a:gd name="connsiteX56" fmla="*/ 1917700 w 3784600"/>
                <a:gd name="connsiteY56" fmla="*/ 3544788 h 3582888"/>
                <a:gd name="connsiteX57" fmla="*/ 1968500 w 3784600"/>
                <a:gd name="connsiteY57" fmla="*/ 3557488 h 3582888"/>
                <a:gd name="connsiteX58" fmla="*/ 2044700 w 3784600"/>
                <a:gd name="connsiteY58" fmla="*/ 3582888 h 3582888"/>
                <a:gd name="connsiteX59" fmla="*/ 2209800 w 3784600"/>
                <a:gd name="connsiteY59" fmla="*/ 3570188 h 3582888"/>
                <a:gd name="connsiteX60" fmla="*/ 2260600 w 3784600"/>
                <a:gd name="connsiteY60" fmla="*/ 3557488 h 3582888"/>
                <a:gd name="connsiteX61" fmla="*/ 2298700 w 3784600"/>
                <a:gd name="connsiteY61" fmla="*/ 3532088 h 3582888"/>
                <a:gd name="connsiteX62" fmla="*/ 2349500 w 3784600"/>
                <a:gd name="connsiteY62" fmla="*/ 3506688 h 3582888"/>
                <a:gd name="connsiteX63" fmla="*/ 2413000 w 3784600"/>
                <a:gd name="connsiteY63" fmla="*/ 3481288 h 3582888"/>
                <a:gd name="connsiteX64" fmla="*/ 2451100 w 3784600"/>
                <a:gd name="connsiteY64" fmla="*/ 3468588 h 3582888"/>
                <a:gd name="connsiteX65" fmla="*/ 2489200 w 3784600"/>
                <a:gd name="connsiteY65" fmla="*/ 3443188 h 3582888"/>
                <a:gd name="connsiteX66" fmla="*/ 2590800 w 3784600"/>
                <a:gd name="connsiteY66" fmla="*/ 3366988 h 3582888"/>
                <a:gd name="connsiteX67" fmla="*/ 2628900 w 3784600"/>
                <a:gd name="connsiteY67" fmla="*/ 3341588 h 3582888"/>
                <a:gd name="connsiteX68" fmla="*/ 2667000 w 3784600"/>
                <a:gd name="connsiteY68" fmla="*/ 3303488 h 3582888"/>
                <a:gd name="connsiteX69" fmla="*/ 2730500 w 3784600"/>
                <a:gd name="connsiteY69" fmla="*/ 3278088 h 3582888"/>
                <a:gd name="connsiteX70" fmla="*/ 2781300 w 3784600"/>
                <a:gd name="connsiteY70" fmla="*/ 3227288 h 3582888"/>
                <a:gd name="connsiteX71" fmla="*/ 2819400 w 3784600"/>
                <a:gd name="connsiteY71" fmla="*/ 3201888 h 3582888"/>
                <a:gd name="connsiteX72" fmla="*/ 2844800 w 3784600"/>
                <a:gd name="connsiteY72" fmla="*/ 3163788 h 3582888"/>
                <a:gd name="connsiteX73" fmla="*/ 2882900 w 3784600"/>
                <a:gd name="connsiteY73" fmla="*/ 3112988 h 3582888"/>
                <a:gd name="connsiteX74" fmla="*/ 2946400 w 3784600"/>
                <a:gd name="connsiteY74" fmla="*/ 3024088 h 3582888"/>
                <a:gd name="connsiteX75" fmla="*/ 2984500 w 3784600"/>
                <a:gd name="connsiteY75" fmla="*/ 2960588 h 3582888"/>
                <a:gd name="connsiteX76" fmla="*/ 3009900 w 3784600"/>
                <a:gd name="connsiteY76" fmla="*/ 2897088 h 3582888"/>
                <a:gd name="connsiteX77" fmla="*/ 3149600 w 3784600"/>
                <a:gd name="connsiteY77" fmla="*/ 2770088 h 3582888"/>
                <a:gd name="connsiteX78" fmla="*/ 3225800 w 3784600"/>
                <a:gd name="connsiteY78" fmla="*/ 2643088 h 3582888"/>
                <a:gd name="connsiteX79" fmla="*/ 3276600 w 3784600"/>
                <a:gd name="connsiteY79" fmla="*/ 2604988 h 3582888"/>
                <a:gd name="connsiteX80" fmla="*/ 3314700 w 3784600"/>
                <a:gd name="connsiteY80" fmla="*/ 2592288 h 3582888"/>
                <a:gd name="connsiteX81" fmla="*/ 3340100 w 3784600"/>
                <a:gd name="connsiteY81" fmla="*/ 2554188 h 3582888"/>
                <a:gd name="connsiteX82" fmla="*/ 3378200 w 3784600"/>
                <a:gd name="connsiteY82" fmla="*/ 2516088 h 3582888"/>
                <a:gd name="connsiteX83" fmla="*/ 3479800 w 3784600"/>
                <a:gd name="connsiteY83" fmla="*/ 2287488 h 3582888"/>
                <a:gd name="connsiteX84" fmla="*/ 3644900 w 3784600"/>
                <a:gd name="connsiteY84" fmla="*/ 1817588 h 3582888"/>
                <a:gd name="connsiteX85" fmla="*/ 3670300 w 3784600"/>
                <a:gd name="connsiteY85" fmla="*/ 1779488 h 3582888"/>
                <a:gd name="connsiteX86" fmla="*/ 3721100 w 3784600"/>
                <a:gd name="connsiteY86" fmla="*/ 1703288 h 3582888"/>
                <a:gd name="connsiteX87" fmla="*/ 3733800 w 3784600"/>
                <a:gd name="connsiteY87" fmla="*/ 1665188 h 3582888"/>
                <a:gd name="connsiteX88" fmla="*/ 3784600 w 3784600"/>
                <a:gd name="connsiteY88" fmla="*/ 1588988 h 3582888"/>
                <a:gd name="connsiteX89" fmla="*/ 3733800 w 3784600"/>
                <a:gd name="connsiteY89" fmla="*/ 1360388 h 3582888"/>
                <a:gd name="connsiteX90" fmla="*/ 3708400 w 3784600"/>
                <a:gd name="connsiteY90" fmla="*/ 1322288 h 3582888"/>
                <a:gd name="connsiteX91" fmla="*/ 3657600 w 3784600"/>
                <a:gd name="connsiteY91" fmla="*/ 1246088 h 3582888"/>
                <a:gd name="connsiteX92" fmla="*/ 3594100 w 3784600"/>
                <a:gd name="connsiteY92" fmla="*/ 1169888 h 3582888"/>
                <a:gd name="connsiteX93" fmla="*/ 3517900 w 3784600"/>
                <a:gd name="connsiteY93" fmla="*/ 1106388 h 3582888"/>
                <a:gd name="connsiteX94" fmla="*/ 3467100 w 3784600"/>
                <a:gd name="connsiteY94" fmla="*/ 1030188 h 3582888"/>
                <a:gd name="connsiteX95" fmla="*/ 3454400 w 3784600"/>
                <a:gd name="connsiteY95" fmla="*/ 992088 h 3582888"/>
                <a:gd name="connsiteX96" fmla="*/ 3416300 w 3784600"/>
                <a:gd name="connsiteY96" fmla="*/ 953988 h 3582888"/>
                <a:gd name="connsiteX97" fmla="*/ 3378200 w 3784600"/>
                <a:gd name="connsiteY97" fmla="*/ 839688 h 3582888"/>
                <a:gd name="connsiteX98" fmla="*/ 3365500 w 3784600"/>
                <a:gd name="connsiteY98" fmla="*/ 801588 h 3582888"/>
                <a:gd name="connsiteX99" fmla="*/ 3340100 w 3784600"/>
                <a:gd name="connsiteY99" fmla="*/ 750788 h 3582888"/>
                <a:gd name="connsiteX100" fmla="*/ 3327400 w 3784600"/>
                <a:gd name="connsiteY100" fmla="*/ 712688 h 3582888"/>
                <a:gd name="connsiteX101" fmla="*/ 3289300 w 3784600"/>
                <a:gd name="connsiteY101" fmla="*/ 674588 h 3582888"/>
                <a:gd name="connsiteX102" fmla="*/ 3276600 w 3784600"/>
                <a:gd name="connsiteY102" fmla="*/ 636488 h 3582888"/>
                <a:gd name="connsiteX103" fmla="*/ 3200400 w 3784600"/>
                <a:gd name="connsiteY103" fmla="*/ 547588 h 3582888"/>
                <a:gd name="connsiteX104" fmla="*/ 3124200 w 3784600"/>
                <a:gd name="connsiteY104" fmla="*/ 496788 h 3582888"/>
                <a:gd name="connsiteX105" fmla="*/ 3098800 w 3784600"/>
                <a:gd name="connsiteY105" fmla="*/ 445988 h 3582888"/>
                <a:gd name="connsiteX106" fmla="*/ 3009900 w 3784600"/>
                <a:gd name="connsiteY106" fmla="*/ 369788 h 3582888"/>
                <a:gd name="connsiteX107" fmla="*/ 2933700 w 3784600"/>
                <a:gd name="connsiteY107" fmla="*/ 280888 h 3582888"/>
                <a:gd name="connsiteX108" fmla="*/ 2857500 w 3784600"/>
                <a:gd name="connsiteY108" fmla="*/ 230088 h 3582888"/>
                <a:gd name="connsiteX109" fmla="*/ 2819400 w 3784600"/>
                <a:gd name="connsiteY109" fmla="*/ 204688 h 3582888"/>
                <a:gd name="connsiteX110" fmla="*/ 2781300 w 3784600"/>
                <a:gd name="connsiteY110" fmla="*/ 179288 h 3582888"/>
                <a:gd name="connsiteX111" fmla="*/ 2730500 w 3784600"/>
                <a:gd name="connsiteY111" fmla="*/ 166588 h 3582888"/>
                <a:gd name="connsiteX112" fmla="*/ 2692400 w 3784600"/>
                <a:gd name="connsiteY112" fmla="*/ 141188 h 3582888"/>
                <a:gd name="connsiteX113" fmla="*/ 2590800 w 3784600"/>
                <a:gd name="connsiteY113" fmla="*/ 103088 h 3582888"/>
                <a:gd name="connsiteX114" fmla="*/ 2514600 w 3784600"/>
                <a:gd name="connsiteY114" fmla="*/ 90388 h 3582888"/>
                <a:gd name="connsiteX115" fmla="*/ 2476500 w 3784600"/>
                <a:gd name="connsiteY115" fmla="*/ 77688 h 3582888"/>
                <a:gd name="connsiteX116" fmla="*/ 2171700 w 3784600"/>
                <a:gd name="connsiteY116" fmla="*/ 64988 h 3582888"/>
                <a:gd name="connsiteX117" fmla="*/ 2006600 w 3784600"/>
                <a:gd name="connsiteY117" fmla="*/ 26888 h 3582888"/>
                <a:gd name="connsiteX118" fmla="*/ 1905000 w 3784600"/>
                <a:gd name="connsiteY118" fmla="*/ 1488 h 3582888"/>
                <a:gd name="connsiteX119" fmla="*/ 1663700 w 3784600"/>
                <a:gd name="connsiteY119" fmla="*/ 1488 h 3582888"/>
                <a:gd name="connsiteX120" fmla="*/ 1790700 w 3784600"/>
                <a:gd name="connsiteY120" fmla="*/ 64988 h 358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</a:cxnLst>
              <a:rect l="l" t="t" r="r" b="b"/>
              <a:pathLst>
                <a:path w="3784600" h="3582888">
                  <a:moveTo>
                    <a:pt x="1739900" y="1488"/>
                  </a:moveTo>
                  <a:lnTo>
                    <a:pt x="1739900" y="1488"/>
                  </a:lnTo>
                  <a:cubicBezTo>
                    <a:pt x="1693333" y="18421"/>
                    <a:pt x="1647207" y="36619"/>
                    <a:pt x="1600200" y="52288"/>
                  </a:cubicBezTo>
                  <a:cubicBezTo>
                    <a:pt x="1570962" y="62034"/>
                    <a:pt x="1539748" y="65834"/>
                    <a:pt x="1511300" y="77688"/>
                  </a:cubicBezTo>
                  <a:cubicBezTo>
                    <a:pt x="1448960" y="103663"/>
                    <a:pt x="1440529" y="135507"/>
                    <a:pt x="1371600" y="153888"/>
                  </a:cubicBezTo>
                  <a:cubicBezTo>
                    <a:pt x="1334560" y="163765"/>
                    <a:pt x="1295400" y="162355"/>
                    <a:pt x="1257300" y="166588"/>
                  </a:cubicBezTo>
                  <a:cubicBezTo>
                    <a:pt x="1240367" y="170821"/>
                    <a:pt x="1222543" y="172412"/>
                    <a:pt x="1206500" y="179288"/>
                  </a:cubicBezTo>
                  <a:cubicBezTo>
                    <a:pt x="1192471" y="185301"/>
                    <a:pt x="1182692" y="199329"/>
                    <a:pt x="1168400" y="204688"/>
                  </a:cubicBezTo>
                  <a:cubicBezTo>
                    <a:pt x="1134349" y="217457"/>
                    <a:pt x="1007299" y="228233"/>
                    <a:pt x="990600" y="230088"/>
                  </a:cubicBezTo>
                  <a:cubicBezTo>
                    <a:pt x="846999" y="277955"/>
                    <a:pt x="1005581" y="229018"/>
                    <a:pt x="635000" y="255488"/>
                  </a:cubicBezTo>
                  <a:cubicBezTo>
                    <a:pt x="621647" y="256442"/>
                    <a:pt x="609887" y="264941"/>
                    <a:pt x="596900" y="268188"/>
                  </a:cubicBezTo>
                  <a:cubicBezTo>
                    <a:pt x="575959" y="273423"/>
                    <a:pt x="554567" y="276655"/>
                    <a:pt x="533400" y="280888"/>
                  </a:cubicBezTo>
                  <a:cubicBezTo>
                    <a:pt x="520700" y="289355"/>
                    <a:pt x="508552" y="298715"/>
                    <a:pt x="495300" y="306288"/>
                  </a:cubicBezTo>
                  <a:cubicBezTo>
                    <a:pt x="478862" y="315681"/>
                    <a:pt x="459906" y="320684"/>
                    <a:pt x="444500" y="331688"/>
                  </a:cubicBezTo>
                  <a:cubicBezTo>
                    <a:pt x="429885" y="342127"/>
                    <a:pt x="420198" y="358290"/>
                    <a:pt x="406400" y="369788"/>
                  </a:cubicBezTo>
                  <a:cubicBezTo>
                    <a:pt x="394674" y="379559"/>
                    <a:pt x="379889" y="385255"/>
                    <a:pt x="368300" y="395188"/>
                  </a:cubicBezTo>
                  <a:cubicBezTo>
                    <a:pt x="350118" y="410773"/>
                    <a:pt x="335300" y="429968"/>
                    <a:pt x="317500" y="445988"/>
                  </a:cubicBezTo>
                  <a:cubicBezTo>
                    <a:pt x="292924" y="468106"/>
                    <a:pt x="264679" y="486109"/>
                    <a:pt x="241300" y="509488"/>
                  </a:cubicBezTo>
                  <a:cubicBezTo>
                    <a:pt x="169497" y="581291"/>
                    <a:pt x="274083" y="518497"/>
                    <a:pt x="165100" y="572988"/>
                  </a:cubicBezTo>
                  <a:cubicBezTo>
                    <a:pt x="135316" y="662339"/>
                    <a:pt x="180067" y="558021"/>
                    <a:pt x="101600" y="636488"/>
                  </a:cubicBezTo>
                  <a:cubicBezTo>
                    <a:pt x="82913" y="655175"/>
                    <a:pt x="55760" y="748609"/>
                    <a:pt x="50800" y="763488"/>
                  </a:cubicBezTo>
                  <a:lnTo>
                    <a:pt x="12700" y="877788"/>
                  </a:lnTo>
                  <a:lnTo>
                    <a:pt x="0" y="915888"/>
                  </a:lnTo>
                  <a:cubicBezTo>
                    <a:pt x="4233" y="1004788"/>
                    <a:pt x="-633" y="1094592"/>
                    <a:pt x="12700" y="1182588"/>
                  </a:cubicBezTo>
                  <a:cubicBezTo>
                    <a:pt x="25876" y="1269548"/>
                    <a:pt x="60749" y="1344250"/>
                    <a:pt x="114300" y="1411188"/>
                  </a:cubicBezTo>
                  <a:cubicBezTo>
                    <a:pt x="129260" y="1429888"/>
                    <a:pt x="148167" y="1445055"/>
                    <a:pt x="165100" y="1461988"/>
                  </a:cubicBezTo>
                  <a:cubicBezTo>
                    <a:pt x="173567" y="1483155"/>
                    <a:pt x="180305" y="1505098"/>
                    <a:pt x="190500" y="1525488"/>
                  </a:cubicBezTo>
                  <a:cubicBezTo>
                    <a:pt x="197326" y="1539140"/>
                    <a:pt x="208327" y="1550336"/>
                    <a:pt x="215900" y="1563588"/>
                  </a:cubicBezTo>
                  <a:cubicBezTo>
                    <a:pt x="241009" y="1607530"/>
                    <a:pt x="239752" y="1609744"/>
                    <a:pt x="254000" y="1652488"/>
                  </a:cubicBezTo>
                  <a:cubicBezTo>
                    <a:pt x="258233" y="1847221"/>
                    <a:pt x="258756" y="2042071"/>
                    <a:pt x="266700" y="2236688"/>
                  </a:cubicBezTo>
                  <a:cubicBezTo>
                    <a:pt x="268424" y="2278931"/>
                    <a:pt x="292280" y="2282623"/>
                    <a:pt x="317500" y="2312888"/>
                  </a:cubicBezTo>
                  <a:cubicBezTo>
                    <a:pt x="330764" y="2328804"/>
                    <a:pt x="417090" y="2451248"/>
                    <a:pt x="457200" y="2477988"/>
                  </a:cubicBezTo>
                  <a:cubicBezTo>
                    <a:pt x="476168" y="2490634"/>
                    <a:pt x="500772" y="2492317"/>
                    <a:pt x="520700" y="2503388"/>
                  </a:cubicBezTo>
                  <a:cubicBezTo>
                    <a:pt x="539203" y="2513667"/>
                    <a:pt x="554276" y="2529185"/>
                    <a:pt x="571500" y="2541488"/>
                  </a:cubicBezTo>
                  <a:cubicBezTo>
                    <a:pt x="583920" y="2550360"/>
                    <a:pt x="597874" y="2557117"/>
                    <a:pt x="609600" y="2566888"/>
                  </a:cubicBezTo>
                  <a:cubicBezTo>
                    <a:pt x="623398" y="2578386"/>
                    <a:pt x="633085" y="2594549"/>
                    <a:pt x="647700" y="2604988"/>
                  </a:cubicBezTo>
                  <a:cubicBezTo>
                    <a:pt x="663106" y="2615992"/>
                    <a:pt x="681567" y="2621921"/>
                    <a:pt x="698500" y="2630388"/>
                  </a:cubicBezTo>
                  <a:cubicBezTo>
                    <a:pt x="715433" y="2651555"/>
                    <a:pt x="730133" y="2674721"/>
                    <a:pt x="749300" y="2693888"/>
                  </a:cubicBezTo>
                  <a:cubicBezTo>
                    <a:pt x="760093" y="2704681"/>
                    <a:pt x="774057" y="2711875"/>
                    <a:pt x="787400" y="2719288"/>
                  </a:cubicBezTo>
                  <a:cubicBezTo>
                    <a:pt x="829393" y="2742618"/>
                    <a:pt x="888173" y="2765212"/>
                    <a:pt x="927100" y="2795488"/>
                  </a:cubicBezTo>
                  <a:cubicBezTo>
                    <a:pt x="946003" y="2810190"/>
                    <a:pt x="958997" y="2831586"/>
                    <a:pt x="977900" y="2846288"/>
                  </a:cubicBezTo>
                  <a:cubicBezTo>
                    <a:pt x="997385" y="2861443"/>
                    <a:pt x="1020468" y="2871305"/>
                    <a:pt x="1041400" y="2884388"/>
                  </a:cubicBezTo>
                  <a:cubicBezTo>
                    <a:pt x="1054343" y="2892478"/>
                    <a:pt x="1068707" y="2898995"/>
                    <a:pt x="1079500" y="2909788"/>
                  </a:cubicBezTo>
                  <a:cubicBezTo>
                    <a:pt x="1094467" y="2924755"/>
                    <a:pt x="1103825" y="2944517"/>
                    <a:pt x="1117600" y="2960588"/>
                  </a:cubicBezTo>
                  <a:cubicBezTo>
                    <a:pt x="1145207" y="2992796"/>
                    <a:pt x="1163827" y="2997923"/>
                    <a:pt x="1181100" y="3036788"/>
                  </a:cubicBezTo>
                  <a:cubicBezTo>
                    <a:pt x="1229691" y="3146117"/>
                    <a:pt x="1181179" y="3080079"/>
                    <a:pt x="1231900" y="3151088"/>
                  </a:cubicBezTo>
                  <a:cubicBezTo>
                    <a:pt x="1316567" y="3269621"/>
                    <a:pt x="1219200" y="3138388"/>
                    <a:pt x="1320800" y="3239988"/>
                  </a:cubicBezTo>
                  <a:cubicBezTo>
                    <a:pt x="1331593" y="3250781"/>
                    <a:pt x="1334474" y="3268317"/>
                    <a:pt x="1346200" y="3278088"/>
                  </a:cubicBezTo>
                  <a:cubicBezTo>
                    <a:pt x="1360744" y="3290208"/>
                    <a:pt x="1380562" y="3294095"/>
                    <a:pt x="1397000" y="3303488"/>
                  </a:cubicBezTo>
                  <a:cubicBezTo>
                    <a:pt x="1410252" y="3311061"/>
                    <a:pt x="1421757" y="3321475"/>
                    <a:pt x="1435100" y="3328888"/>
                  </a:cubicBezTo>
                  <a:cubicBezTo>
                    <a:pt x="1459924" y="3342679"/>
                    <a:pt x="1486476" y="3353197"/>
                    <a:pt x="1511300" y="3366988"/>
                  </a:cubicBezTo>
                  <a:cubicBezTo>
                    <a:pt x="1524643" y="3374401"/>
                    <a:pt x="1535371" y="3386375"/>
                    <a:pt x="1549400" y="3392388"/>
                  </a:cubicBezTo>
                  <a:cubicBezTo>
                    <a:pt x="1565443" y="3399264"/>
                    <a:pt x="1583267" y="3400855"/>
                    <a:pt x="1600200" y="3405088"/>
                  </a:cubicBezTo>
                  <a:cubicBezTo>
                    <a:pt x="1612900" y="3413555"/>
                    <a:pt x="1625048" y="3422915"/>
                    <a:pt x="1638300" y="3430488"/>
                  </a:cubicBezTo>
                  <a:cubicBezTo>
                    <a:pt x="1663008" y="3444607"/>
                    <a:pt x="1698056" y="3462112"/>
                    <a:pt x="1727200" y="3468588"/>
                  </a:cubicBezTo>
                  <a:cubicBezTo>
                    <a:pt x="1751321" y="3473948"/>
                    <a:pt x="1812910" y="3478105"/>
                    <a:pt x="1841500" y="3493988"/>
                  </a:cubicBezTo>
                  <a:cubicBezTo>
                    <a:pt x="1868185" y="3508813"/>
                    <a:pt x="1888084" y="3537384"/>
                    <a:pt x="1917700" y="3544788"/>
                  </a:cubicBezTo>
                  <a:cubicBezTo>
                    <a:pt x="1934633" y="3549021"/>
                    <a:pt x="1951782" y="3552472"/>
                    <a:pt x="1968500" y="3557488"/>
                  </a:cubicBezTo>
                  <a:cubicBezTo>
                    <a:pt x="1994145" y="3565181"/>
                    <a:pt x="2044700" y="3582888"/>
                    <a:pt x="2044700" y="3582888"/>
                  </a:cubicBezTo>
                  <a:cubicBezTo>
                    <a:pt x="2099733" y="3578655"/>
                    <a:pt x="2154982" y="3576637"/>
                    <a:pt x="2209800" y="3570188"/>
                  </a:cubicBezTo>
                  <a:cubicBezTo>
                    <a:pt x="2227135" y="3568149"/>
                    <a:pt x="2244557" y="3564364"/>
                    <a:pt x="2260600" y="3557488"/>
                  </a:cubicBezTo>
                  <a:cubicBezTo>
                    <a:pt x="2274629" y="3551475"/>
                    <a:pt x="2285448" y="3539661"/>
                    <a:pt x="2298700" y="3532088"/>
                  </a:cubicBezTo>
                  <a:cubicBezTo>
                    <a:pt x="2315138" y="3522695"/>
                    <a:pt x="2332200" y="3514377"/>
                    <a:pt x="2349500" y="3506688"/>
                  </a:cubicBezTo>
                  <a:cubicBezTo>
                    <a:pt x="2370332" y="3497429"/>
                    <a:pt x="2391654" y="3489293"/>
                    <a:pt x="2413000" y="3481288"/>
                  </a:cubicBezTo>
                  <a:cubicBezTo>
                    <a:pt x="2425535" y="3476588"/>
                    <a:pt x="2439126" y="3474575"/>
                    <a:pt x="2451100" y="3468588"/>
                  </a:cubicBezTo>
                  <a:cubicBezTo>
                    <a:pt x="2464752" y="3461762"/>
                    <a:pt x="2476500" y="3451655"/>
                    <a:pt x="2489200" y="3443188"/>
                  </a:cubicBezTo>
                  <a:cubicBezTo>
                    <a:pt x="2533193" y="3377198"/>
                    <a:pt x="2495662" y="3419842"/>
                    <a:pt x="2590800" y="3366988"/>
                  </a:cubicBezTo>
                  <a:cubicBezTo>
                    <a:pt x="2604143" y="3359575"/>
                    <a:pt x="2617174" y="3351359"/>
                    <a:pt x="2628900" y="3341588"/>
                  </a:cubicBezTo>
                  <a:cubicBezTo>
                    <a:pt x="2642698" y="3330090"/>
                    <a:pt x="2651770" y="3313007"/>
                    <a:pt x="2667000" y="3303488"/>
                  </a:cubicBezTo>
                  <a:cubicBezTo>
                    <a:pt x="2686332" y="3291406"/>
                    <a:pt x="2709333" y="3286555"/>
                    <a:pt x="2730500" y="3278088"/>
                  </a:cubicBezTo>
                  <a:cubicBezTo>
                    <a:pt x="2747433" y="3261155"/>
                    <a:pt x="2763118" y="3242873"/>
                    <a:pt x="2781300" y="3227288"/>
                  </a:cubicBezTo>
                  <a:cubicBezTo>
                    <a:pt x="2792889" y="3217355"/>
                    <a:pt x="2808607" y="3212681"/>
                    <a:pt x="2819400" y="3201888"/>
                  </a:cubicBezTo>
                  <a:cubicBezTo>
                    <a:pt x="2830193" y="3191095"/>
                    <a:pt x="2835928" y="3176208"/>
                    <a:pt x="2844800" y="3163788"/>
                  </a:cubicBezTo>
                  <a:cubicBezTo>
                    <a:pt x="2857103" y="3146564"/>
                    <a:pt x="2870200" y="3129921"/>
                    <a:pt x="2882900" y="3112988"/>
                  </a:cubicBezTo>
                  <a:cubicBezTo>
                    <a:pt x="2908788" y="3035325"/>
                    <a:pt x="2876090" y="3114487"/>
                    <a:pt x="2946400" y="3024088"/>
                  </a:cubicBezTo>
                  <a:cubicBezTo>
                    <a:pt x="2961555" y="3004603"/>
                    <a:pt x="2973461" y="2982666"/>
                    <a:pt x="2984500" y="2960588"/>
                  </a:cubicBezTo>
                  <a:cubicBezTo>
                    <a:pt x="2994695" y="2940198"/>
                    <a:pt x="2996222" y="2915326"/>
                    <a:pt x="3009900" y="2897088"/>
                  </a:cubicBezTo>
                  <a:cubicBezTo>
                    <a:pt x="3054414" y="2837735"/>
                    <a:pt x="3095251" y="2810850"/>
                    <a:pt x="3149600" y="2770088"/>
                  </a:cubicBezTo>
                  <a:cubicBezTo>
                    <a:pt x="3172359" y="2724570"/>
                    <a:pt x="3190771" y="2682496"/>
                    <a:pt x="3225800" y="2643088"/>
                  </a:cubicBezTo>
                  <a:cubicBezTo>
                    <a:pt x="3239862" y="2627268"/>
                    <a:pt x="3258222" y="2615490"/>
                    <a:pt x="3276600" y="2604988"/>
                  </a:cubicBezTo>
                  <a:cubicBezTo>
                    <a:pt x="3288223" y="2598346"/>
                    <a:pt x="3302000" y="2596521"/>
                    <a:pt x="3314700" y="2592288"/>
                  </a:cubicBezTo>
                  <a:cubicBezTo>
                    <a:pt x="3323167" y="2579588"/>
                    <a:pt x="3330329" y="2565914"/>
                    <a:pt x="3340100" y="2554188"/>
                  </a:cubicBezTo>
                  <a:cubicBezTo>
                    <a:pt x="3351598" y="2540390"/>
                    <a:pt x="3368557" y="2531241"/>
                    <a:pt x="3378200" y="2516088"/>
                  </a:cubicBezTo>
                  <a:cubicBezTo>
                    <a:pt x="3401215" y="2479922"/>
                    <a:pt x="3472949" y="2321745"/>
                    <a:pt x="3479800" y="2287488"/>
                  </a:cubicBezTo>
                  <a:cubicBezTo>
                    <a:pt x="3519283" y="2090075"/>
                    <a:pt x="3495586" y="2190873"/>
                    <a:pt x="3644900" y="1817588"/>
                  </a:cubicBezTo>
                  <a:cubicBezTo>
                    <a:pt x="3650569" y="1803416"/>
                    <a:pt x="3663474" y="1793140"/>
                    <a:pt x="3670300" y="1779488"/>
                  </a:cubicBezTo>
                  <a:cubicBezTo>
                    <a:pt x="3707059" y="1705970"/>
                    <a:pt x="3648875" y="1775513"/>
                    <a:pt x="3721100" y="1703288"/>
                  </a:cubicBezTo>
                  <a:cubicBezTo>
                    <a:pt x="3725333" y="1690588"/>
                    <a:pt x="3727299" y="1676890"/>
                    <a:pt x="3733800" y="1665188"/>
                  </a:cubicBezTo>
                  <a:cubicBezTo>
                    <a:pt x="3748625" y="1638503"/>
                    <a:pt x="3784600" y="1588988"/>
                    <a:pt x="3784600" y="1588988"/>
                  </a:cubicBezTo>
                  <a:cubicBezTo>
                    <a:pt x="3781527" y="1570547"/>
                    <a:pt x="3761591" y="1402074"/>
                    <a:pt x="3733800" y="1360388"/>
                  </a:cubicBezTo>
                  <a:cubicBezTo>
                    <a:pt x="3725333" y="1347688"/>
                    <a:pt x="3715226" y="1335940"/>
                    <a:pt x="3708400" y="1322288"/>
                  </a:cubicBezTo>
                  <a:cubicBezTo>
                    <a:pt x="3671641" y="1248770"/>
                    <a:pt x="3729825" y="1318313"/>
                    <a:pt x="3657600" y="1246088"/>
                  </a:cubicBezTo>
                  <a:cubicBezTo>
                    <a:pt x="3636261" y="1182072"/>
                    <a:pt x="3658685" y="1225247"/>
                    <a:pt x="3594100" y="1169888"/>
                  </a:cubicBezTo>
                  <a:cubicBezTo>
                    <a:pt x="3508537" y="1096549"/>
                    <a:pt x="3602107" y="1162526"/>
                    <a:pt x="3517900" y="1106388"/>
                  </a:cubicBezTo>
                  <a:cubicBezTo>
                    <a:pt x="3488733" y="989721"/>
                    <a:pt x="3530885" y="1109920"/>
                    <a:pt x="3467100" y="1030188"/>
                  </a:cubicBezTo>
                  <a:cubicBezTo>
                    <a:pt x="3458737" y="1019735"/>
                    <a:pt x="3461826" y="1003227"/>
                    <a:pt x="3454400" y="992088"/>
                  </a:cubicBezTo>
                  <a:cubicBezTo>
                    <a:pt x="3444437" y="977144"/>
                    <a:pt x="3429000" y="966688"/>
                    <a:pt x="3416300" y="953988"/>
                  </a:cubicBezTo>
                  <a:cubicBezTo>
                    <a:pt x="3394891" y="846944"/>
                    <a:pt x="3417635" y="931703"/>
                    <a:pt x="3378200" y="839688"/>
                  </a:cubicBezTo>
                  <a:cubicBezTo>
                    <a:pt x="3372927" y="827383"/>
                    <a:pt x="3370773" y="813893"/>
                    <a:pt x="3365500" y="801588"/>
                  </a:cubicBezTo>
                  <a:cubicBezTo>
                    <a:pt x="3358042" y="784187"/>
                    <a:pt x="3347558" y="768189"/>
                    <a:pt x="3340100" y="750788"/>
                  </a:cubicBezTo>
                  <a:cubicBezTo>
                    <a:pt x="3334827" y="738483"/>
                    <a:pt x="3334826" y="723827"/>
                    <a:pt x="3327400" y="712688"/>
                  </a:cubicBezTo>
                  <a:cubicBezTo>
                    <a:pt x="3317437" y="697744"/>
                    <a:pt x="3302000" y="687288"/>
                    <a:pt x="3289300" y="674588"/>
                  </a:cubicBezTo>
                  <a:cubicBezTo>
                    <a:pt x="3285067" y="661888"/>
                    <a:pt x="3283242" y="648111"/>
                    <a:pt x="3276600" y="636488"/>
                  </a:cubicBezTo>
                  <a:cubicBezTo>
                    <a:pt x="3262966" y="612628"/>
                    <a:pt x="3223563" y="565604"/>
                    <a:pt x="3200400" y="547588"/>
                  </a:cubicBezTo>
                  <a:cubicBezTo>
                    <a:pt x="3176303" y="528846"/>
                    <a:pt x="3124200" y="496788"/>
                    <a:pt x="3124200" y="496788"/>
                  </a:cubicBezTo>
                  <a:cubicBezTo>
                    <a:pt x="3115733" y="479855"/>
                    <a:pt x="3109804" y="461394"/>
                    <a:pt x="3098800" y="445988"/>
                  </a:cubicBezTo>
                  <a:cubicBezTo>
                    <a:pt x="3064239" y="397603"/>
                    <a:pt x="3053258" y="413146"/>
                    <a:pt x="3009900" y="369788"/>
                  </a:cubicBezTo>
                  <a:cubicBezTo>
                    <a:pt x="2950249" y="310137"/>
                    <a:pt x="2995909" y="329273"/>
                    <a:pt x="2933700" y="280888"/>
                  </a:cubicBezTo>
                  <a:cubicBezTo>
                    <a:pt x="2909603" y="262146"/>
                    <a:pt x="2882900" y="247021"/>
                    <a:pt x="2857500" y="230088"/>
                  </a:cubicBezTo>
                  <a:lnTo>
                    <a:pt x="2819400" y="204688"/>
                  </a:lnTo>
                  <a:cubicBezTo>
                    <a:pt x="2806700" y="196221"/>
                    <a:pt x="2796108" y="182990"/>
                    <a:pt x="2781300" y="179288"/>
                  </a:cubicBezTo>
                  <a:lnTo>
                    <a:pt x="2730500" y="166588"/>
                  </a:lnTo>
                  <a:cubicBezTo>
                    <a:pt x="2717800" y="158121"/>
                    <a:pt x="2706052" y="148014"/>
                    <a:pt x="2692400" y="141188"/>
                  </a:cubicBezTo>
                  <a:cubicBezTo>
                    <a:pt x="2684490" y="137233"/>
                    <a:pt x="2610585" y="107485"/>
                    <a:pt x="2590800" y="103088"/>
                  </a:cubicBezTo>
                  <a:cubicBezTo>
                    <a:pt x="2565663" y="97502"/>
                    <a:pt x="2539737" y="95974"/>
                    <a:pt x="2514600" y="90388"/>
                  </a:cubicBezTo>
                  <a:cubicBezTo>
                    <a:pt x="2501532" y="87484"/>
                    <a:pt x="2489850" y="78677"/>
                    <a:pt x="2476500" y="77688"/>
                  </a:cubicBezTo>
                  <a:cubicBezTo>
                    <a:pt x="2375090" y="70176"/>
                    <a:pt x="2273300" y="69221"/>
                    <a:pt x="2171700" y="64988"/>
                  </a:cubicBezTo>
                  <a:cubicBezTo>
                    <a:pt x="2075656" y="16966"/>
                    <a:pt x="2161902" y="52772"/>
                    <a:pt x="2006600" y="26888"/>
                  </a:cubicBezTo>
                  <a:cubicBezTo>
                    <a:pt x="1930112" y="14140"/>
                    <a:pt x="2010505" y="5884"/>
                    <a:pt x="1905000" y="1488"/>
                  </a:cubicBezTo>
                  <a:cubicBezTo>
                    <a:pt x="1824636" y="-1860"/>
                    <a:pt x="1744133" y="1488"/>
                    <a:pt x="1663700" y="1488"/>
                  </a:cubicBezTo>
                  <a:lnTo>
                    <a:pt x="1790700" y="64988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图片包含 卧室&#10;&#10;已生成高可信度的说明">
              <a:extLst>
                <a:ext uri="{FF2B5EF4-FFF2-40B4-BE49-F238E27FC236}">
                  <a16:creationId xmlns:a16="http://schemas.microsoft.com/office/drawing/2014/main" xmlns="" id="{D2A5ED27-AD89-4ABB-8C30-A0A1BADF03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38" t="34582" r="51384" b="49122"/>
            <a:stretch/>
          </p:blipFill>
          <p:spPr>
            <a:xfrm>
              <a:off x="724865" y="2167172"/>
              <a:ext cx="4493869" cy="4690828"/>
            </a:xfrm>
            <a:prstGeom prst="rect">
              <a:avLst/>
            </a:prstGeom>
          </p:spPr>
        </p:pic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4182F049-C482-4C47-BABA-AA61DB7547E4}"/>
              </a:ext>
            </a:extLst>
          </p:cNvPr>
          <p:cNvSpPr txBox="1"/>
          <p:nvPr/>
        </p:nvSpPr>
        <p:spPr>
          <a:xfrm>
            <a:off x="6772625" y="2445113"/>
            <a:ext cx="39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去学习自己的兴趣爱好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9FADEE07-D089-475E-9BC4-ECA667D4A6A6}"/>
              </a:ext>
            </a:extLst>
          </p:cNvPr>
          <p:cNvSpPr txBox="1"/>
          <p:nvPr/>
        </p:nvSpPr>
        <p:spPr>
          <a:xfrm>
            <a:off x="6767239" y="3122583"/>
            <a:ext cx="39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帮父母干家务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034BD84C-A254-4BA8-8140-F37107EF4AB3}"/>
              </a:ext>
            </a:extLst>
          </p:cNvPr>
          <p:cNvSpPr txBox="1"/>
          <p:nvPr/>
        </p:nvSpPr>
        <p:spPr>
          <a:xfrm>
            <a:off x="6775932" y="3800053"/>
            <a:ext cx="39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锻炼身体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CFDECE3D-789E-4BD9-A759-8FF23A3BFBA9}"/>
              </a:ext>
            </a:extLst>
          </p:cNvPr>
          <p:cNvSpPr txBox="1"/>
          <p:nvPr/>
        </p:nvSpPr>
        <p:spPr>
          <a:xfrm>
            <a:off x="6775932" y="4477522"/>
            <a:ext cx="39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外出郊游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132FDD01-FCDE-4179-A37E-D9B5D271F474}"/>
              </a:ext>
            </a:extLst>
          </p:cNvPr>
          <p:cNvGrpSpPr/>
          <p:nvPr/>
        </p:nvGrpSpPr>
        <p:grpSpPr>
          <a:xfrm>
            <a:off x="564300" y="661432"/>
            <a:ext cx="5526158" cy="1015327"/>
            <a:chOff x="551047" y="820458"/>
            <a:chExt cx="5526158" cy="1015327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487CA0CA-8BB4-4138-BB9E-21539A5611A8}"/>
                </a:ext>
              </a:extLst>
            </p:cNvPr>
            <p:cNvSpPr/>
            <p:nvPr/>
          </p:nvSpPr>
          <p:spPr>
            <a:xfrm>
              <a:off x="551047" y="820458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55485E42-A10D-4505-9B35-7095B0C471DA}"/>
                </a:ext>
              </a:extLst>
            </p:cNvPr>
            <p:cNvSpPr txBox="1"/>
            <p:nvPr/>
          </p:nvSpPr>
          <p:spPr>
            <a:xfrm>
              <a:off x="1169149" y="976172"/>
              <a:ext cx="45306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7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使假期有意义</a:t>
              </a:r>
              <a:endParaRPr lang="zh-CN" altLang="en-US" dirty="0"/>
            </a:p>
          </p:txBody>
        </p:sp>
      </p:grpSp>
      <p:sp>
        <p:nvSpPr>
          <p:cNvPr id="2" name="心形 1">
            <a:extLst>
              <a:ext uri="{FF2B5EF4-FFF2-40B4-BE49-F238E27FC236}">
                <a16:creationId xmlns:a16="http://schemas.microsoft.com/office/drawing/2014/main" xmlns="" id="{5BC00045-15E7-47C7-8045-08FB19C066CF}"/>
              </a:ext>
            </a:extLst>
          </p:cNvPr>
          <p:cNvSpPr/>
          <p:nvPr/>
        </p:nvSpPr>
        <p:spPr>
          <a:xfrm rot="20394792">
            <a:off x="6134260" y="2346951"/>
            <a:ext cx="548640" cy="461665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心形 20">
            <a:extLst>
              <a:ext uri="{FF2B5EF4-FFF2-40B4-BE49-F238E27FC236}">
                <a16:creationId xmlns:a16="http://schemas.microsoft.com/office/drawing/2014/main" xmlns="" id="{C682109A-E9F0-4E8C-9736-F7003F1ECD20}"/>
              </a:ext>
            </a:extLst>
          </p:cNvPr>
          <p:cNvSpPr/>
          <p:nvPr/>
        </p:nvSpPr>
        <p:spPr>
          <a:xfrm rot="20394792">
            <a:off x="6134260" y="3122582"/>
            <a:ext cx="548640" cy="461665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心形 21">
            <a:extLst>
              <a:ext uri="{FF2B5EF4-FFF2-40B4-BE49-F238E27FC236}">
                <a16:creationId xmlns:a16="http://schemas.microsoft.com/office/drawing/2014/main" xmlns="" id="{B8C3B136-0594-4DA4-B443-0AFF200DBA09}"/>
              </a:ext>
            </a:extLst>
          </p:cNvPr>
          <p:cNvSpPr/>
          <p:nvPr/>
        </p:nvSpPr>
        <p:spPr>
          <a:xfrm rot="20394792">
            <a:off x="6134260" y="3867688"/>
            <a:ext cx="548640" cy="461665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>
            <a:extLst>
              <a:ext uri="{FF2B5EF4-FFF2-40B4-BE49-F238E27FC236}">
                <a16:creationId xmlns:a16="http://schemas.microsoft.com/office/drawing/2014/main" xmlns="" id="{5EC0CF7F-45B9-4D1E-8CB8-666A33487E15}"/>
              </a:ext>
            </a:extLst>
          </p:cNvPr>
          <p:cNvSpPr/>
          <p:nvPr/>
        </p:nvSpPr>
        <p:spPr>
          <a:xfrm rot="20394792">
            <a:off x="6134260" y="4545176"/>
            <a:ext cx="548640" cy="461665"/>
          </a:xfrm>
          <a:prstGeom prst="heart">
            <a:avLst/>
          </a:prstGeom>
          <a:solidFill>
            <a:schemeClr val="bg1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4857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1" accel="40000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1" accel="40000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" presetClass="entr" presetSubtype="1" accel="40000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7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" presetClass="entr" presetSubtype="1" accel="6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2" grpId="0" animBg="1"/>
          <p:bldP spid="21" grpId="0" animBg="1"/>
          <p:bldP spid="22" grpId="0" animBg="1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1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1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" presetClass="entr" presetSubtype="1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7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" presetClass="entr" presetSubtype="1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2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2C50332-D27B-4297-99BE-543CFEF4CB4B}"/>
              </a:ext>
            </a:extLst>
          </p:cNvPr>
          <p:cNvGrpSpPr/>
          <p:nvPr/>
        </p:nvGrpSpPr>
        <p:grpSpPr>
          <a:xfrm>
            <a:off x="1660013" y="1436958"/>
            <a:ext cx="8860890" cy="5811740"/>
            <a:chOff x="2409124" y="116944"/>
            <a:chExt cx="6763904" cy="6741056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1FC1BD86-B107-46F9-8877-D5837BC7DE81}"/>
                </a:ext>
              </a:extLst>
            </p:cNvPr>
            <p:cNvSpPr/>
            <p:nvPr/>
          </p:nvSpPr>
          <p:spPr>
            <a:xfrm>
              <a:off x="2930777" y="478971"/>
              <a:ext cx="5589109" cy="4804229"/>
            </a:xfrm>
            <a:custGeom>
              <a:avLst/>
              <a:gdLst>
                <a:gd name="connsiteX0" fmla="*/ 1902480 w 5589109"/>
                <a:gd name="connsiteY0" fmla="*/ 87086 h 4804229"/>
                <a:gd name="connsiteX1" fmla="*/ 1902480 w 5589109"/>
                <a:gd name="connsiteY1" fmla="*/ 87086 h 4804229"/>
                <a:gd name="connsiteX2" fmla="*/ 1742823 w 5589109"/>
                <a:gd name="connsiteY2" fmla="*/ 29029 h 4804229"/>
                <a:gd name="connsiteX3" fmla="*/ 1655737 w 5589109"/>
                <a:gd name="connsiteY3" fmla="*/ 14515 h 4804229"/>
                <a:gd name="connsiteX4" fmla="*/ 1597680 w 5589109"/>
                <a:gd name="connsiteY4" fmla="*/ 0 h 4804229"/>
                <a:gd name="connsiteX5" fmla="*/ 1278366 w 5589109"/>
                <a:gd name="connsiteY5" fmla="*/ 14515 h 4804229"/>
                <a:gd name="connsiteX6" fmla="*/ 1191280 w 5589109"/>
                <a:gd name="connsiteY6" fmla="*/ 43543 h 4804229"/>
                <a:gd name="connsiteX7" fmla="*/ 1104194 w 5589109"/>
                <a:gd name="connsiteY7" fmla="*/ 58058 h 4804229"/>
                <a:gd name="connsiteX8" fmla="*/ 959052 w 5589109"/>
                <a:gd name="connsiteY8" fmla="*/ 101600 h 4804229"/>
                <a:gd name="connsiteX9" fmla="*/ 915509 w 5589109"/>
                <a:gd name="connsiteY9" fmla="*/ 145143 h 4804229"/>
                <a:gd name="connsiteX10" fmla="*/ 871966 w 5589109"/>
                <a:gd name="connsiteY10" fmla="*/ 174172 h 4804229"/>
                <a:gd name="connsiteX11" fmla="*/ 813909 w 5589109"/>
                <a:gd name="connsiteY11" fmla="*/ 246743 h 4804229"/>
                <a:gd name="connsiteX12" fmla="*/ 755852 w 5589109"/>
                <a:gd name="connsiteY12" fmla="*/ 348343 h 4804229"/>
                <a:gd name="connsiteX13" fmla="*/ 697794 w 5589109"/>
                <a:gd name="connsiteY13" fmla="*/ 449943 h 4804229"/>
                <a:gd name="connsiteX14" fmla="*/ 683280 w 5589109"/>
                <a:gd name="connsiteY14" fmla="*/ 493486 h 4804229"/>
                <a:gd name="connsiteX15" fmla="*/ 639737 w 5589109"/>
                <a:gd name="connsiteY15" fmla="*/ 537029 h 4804229"/>
                <a:gd name="connsiteX16" fmla="*/ 523623 w 5589109"/>
                <a:gd name="connsiteY16" fmla="*/ 595086 h 4804229"/>
                <a:gd name="connsiteX17" fmla="*/ 480080 w 5589109"/>
                <a:gd name="connsiteY17" fmla="*/ 638629 h 4804229"/>
                <a:gd name="connsiteX18" fmla="*/ 392994 w 5589109"/>
                <a:gd name="connsiteY18" fmla="*/ 754743 h 4804229"/>
                <a:gd name="connsiteX19" fmla="*/ 349452 w 5589109"/>
                <a:gd name="connsiteY19" fmla="*/ 783772 h 4804229"/>
                <a:gd name="connsiteX20" fmla="*/ 320423 w 5589109"/>
                <a:gd name="connsiteY20" fmla="*/ 827315 h 4804229"/>
                <a:gd name="connsiteX21" fmla="*/ 291394 w 5589109"/>
                <a:gd name="connsiteY21" fmla="*/ 885372 h 4804229"/>
                <a:gd name="connsiteX22" fmla="*/ 247852 w 5589109"/>
                <a:gd name="connsiteY22" fmla="*/ 943429 h 4804229"/>
                <a:gd name="connsiteX23" fmla="*/ 233337 w 5589109"/>
                <a:gd name="connsiteY23" fmla="*/ 1016000 h 4804229"/>
                <a:gd name="connsiteX24" fmla="*/ 189794 w 5589109"/>
                <a:gd name="connsiteY24" fmla="*/ 1132115 h 4804229"/>
                <a:gd name="connsiteX25" fmla="*/ 175280 w 5589109"/>
                <a:gd name="connsiteY25" fmla="*/ 1190172 h 4804229"/>
                <a:gd name="connsiteX26" fmla="*/ 160766 w 5589109"/>
                <a:gd name="connsiteY26" fmla="*/ 1364343 h 4804229"/>
                <a:gd name="connsiteX27" fmla="*/ 131737 w 5589109"/>
                <a:gd name="connsiteY27" fmla="*/ 1582058 h 4804229"/>
                <a:gd name="connsiteX28" fmla="*/ 102709 w 5589109"/>
                <a:gd name="connsiteY28" fmla="*/ 1785258 h 4804229"/>
                <a:gd name="connsiteX29" fmla="*/ 88194 w 5589109"/>
                <a:gd name="connsiteY29" fmla="*/ 1959429 h 4804229"/>
                <a:gd name="connsiteX30" fmla="*/ 59166 w 5589109"/>
                <a:gd name="connsiteY30" fmla="*/ 2104572 h 4804229"/>
                <a:gd name="connsiteX31" fmla="*/ 44652 w 5589109"/>
                <a:gd name="connsiteY31" fmla="*/ 2220686 h 4804229"/>
                <a:gd name="connsiteX32" fmla="*/ 30137 w 5589109"/>
                <a:gd name="connsiteY32" fmla="*/ 2496458 h 4804229"/>
                <a:gd name="connsiteX33" fmla="*/ 1109 w 5589109"/>
                <a:gd name="connsiteY33" fmla="*/ 2540000 h 4804229"/>
                <a:gd name="connsiteX34" fmla="*/ 15623 w 5589109"/>
                <a:gd name="connsiteY34" fmla="*/ 3367315 h 4804229"/>
                <a:gd name="connsiteX35" fmla="*/ 59166 w 5589109"/>
                <a:gd name="connsiteY35" fmla="*/ 3599543 h 4804229"/>
                <a:gd name="connsiteX36" fmla="*/ 102709 w 5589109"/>
                <a:gd name="connsiteY36" fmla="*/ 3715658 h 4804229"/>
                <a:gd name="connsiteX37" fmla="*/ 117223 w 5589109"/>
                <a:gd name="connsiteY37" fmla="*/ 3788229 h 4804229"/>
                <a:gd name="connsiteX38" fmla="*/ 247852 w 5589109"/>
                <a:gd name="connsiteY38" fmla="*/ 3889829 h 4804229"/>
                <a:gd name="connsiteX39" fmla="*/ 305909 w 5589109"/>
                <a:gd name="connsiteY39" fmla="*/ 3933372 h 4804229"/>
                <a:gd name="connsiteX40" fmla="*/ 349452 w 5589109"/>
                <a:gd name="connsiteY40" fmla="*/ 3947886 h 4804229"/>
                <a:gd name="connsiteX41" fmla="*/ 363966 w 5589109"/>
                <a:gd name="connsiteY41" fmla="*/ 4034972 h 4804229"/>
                <a:gd name="connsiteX42" fmla="*/ 392994 w 5589109"/>
                <a:gd name="connsiteY42" fmla="*/ 4267200 h 4804229"/>
                <a:gd name="connsiteX43" fmla="*/ 451052 w 5589109"/>
                <a:gd name="connsiteY43" fmla="*/ 4354286 h 4804229"/>
                <a:gd name="connsiteX44" fmla="*/ 567166 w 5589109"/>
                <a:gd name="connsiteY44" fmla="*/ 4368800 h 4804229"/>
                <a:gd name="connsiteX45" fmla="*/ 770366 w 5589109"/>
                <a:gd name="connsiteY45" fmla="*/ 4383315 h 4804229"/>
                <a:gd name="connsiteX46" fmla="*/ 944537 w 5589109"/>
                <a:gd name="connsiteY46" fmla="*/ 4412343 h 4804229"/>
                <a:gd name="connsiteX47" fmla="*/ 1046137 w 5589109"/>
                <a:gd name="connsiteY47" fmla="*/ 4441372 h 4804229"/>
                <a:gd name="connsiteX48" fmla="*/ 1307394 w 5589109"/>
                <a:gd name="connsiteY48" fmla="*/ 4455886 h 4804229"/>
                <a:gd name="connsiteX49" fmla="*/ 1408994 w 5589109"/>
                <a:gd name="connsiteY49" fmla="*/ 4499429 h 4804229"/>
                <a:gd name="connsiteX50" fmla="*/ 1467052 w 5589109"/>
                <a:gd name="connsiteY50" fmla="*/ 4542972 h 4804229"/>
                <a:gd name="connsiteX51" fmla="*/ 1525109 w 5589109"/>
                <a:gd name="connsiteY51" fmla="*/ 4572000 h 4804229"/>
                <a:gd name="connsiteX52" fmla="*/ 1612194 w 5589109"/>
                <a:gd name="connsiteY52" fmla="*/ 4630058 h 4804229"/>
                <a:gd name="connsiteX53" fmla="*/ 1815394 w 5589109"/>
                <a:gd name="connsiteY53" fmla="*/ 4688115 h 4804229"/>
                <a:gd name="connsiteX54" fmla="*/ 1887966 w 5589109"/>
                <a:gd name="connsiteY54" fmla="*/ 4731658 h 4804229"/>
                <a:gd name="connsiteX55" fmla="*/ 2163737 w 5589109"/>
                <a:gd name="connsiteY55" fmla="*/ 4804229 h 4804229"/>
                <a:gd name="connsiteX56" fmla="*/ 2628194 w 5589109"/>
                <a:gd name="connsiteY56" fmla="*/ 4789715 h 4804229"/>
                <a:gd name="connsiteX57" fmla="*/ 2758823 w 5589109"/>
                <a:gd name="connsiteY57" fmla="*/ 4775200 h 4804229"/>
                <a:gd name="connsiteX58" fmla="*/ 3252309 w 5589109"/>
                <a:gd name="connsiteY58" fmla="*/ 4760686 h 4804229"/>
                <a:gd name="connsiteX59" fmla="*/ 3339394 w 5589109"/>
                <a:gd name="connsiteY59" fmla="*/ 4746172 h 4804229"/>
                <a:gd name="connsiteX60" fmla="*/ 3397452 w 5589109"/>
                <a:gd name="connsiteY60" fmla="*/ 4731658 h 4804229"/>
                <a:gd name="connsiteX61" fmla="*/ 3760309 w 5589109"/>
                <a:gd name="connsiteY61" fmla="*/ 4717143 h 4804229"/>
                <a:gd name="connsiteX62" fmla="*/ 5023052 w 5589109"/>
                <a:gd name="connsiteY62" fmla="*/ 4673600 h 4804229"/>
                <a:gd name="connsiteX63" fmla="*/ 5095623 w 5589109"/>
                <a:gd name="connsiteY63" fmla="*/ 4615543 h 4804229"/>
                <a:gd name="connsiteX64" fmla="*/ 5139166 w 5589109"/>
                <a:gd name="connsiteY64" fmla="*/ 4586515 h 4804229"/>
                <a:gd name="connsiteX65" fmla="*/ 5197223 w 5589109"/>
                <a:gd name="connsiteY65" fmla="*/ 4484915 h 4804229"/>
                <a:gd name="connsiteX66" fmla="*/ 5211737 w 5589109"/>
                <a:gd name="connsiteY66" fmla="*/ 4412343 h 4804229"/>
                <a:gd name="connsiteX67" fmla="*/ 5269794 w 5589109"/>
                <a:gd name="connsiteY67" fmla="*/ 4310743 h 4804229"/>
                <a:gd name="connsiteX68" fmla="*/ 5284309 w 5589109"/>
                <a:gd name="connsiteY68" fmla="*/ 4267200 h 4804229"/>
                <a:gd name="connsiteX69" fmla="*/ 5313337 w 5589109"/>
                <a:gd name="connsiteY69" fmla="*/ 4165600 h 4804229"/>
                <a:gd name="connsiteX70" fmla="*/ 5356880 w 5589109"/>
                <a:gd name="connsiteY70" fmla="*/ 3976915 h 4804229"/>
                <a:gd name="connsiteX71" fmla="*/ 5429452 w 5589109"/>
                <a:gd name="connsiteY71" fmla="*/ 3802743 h 4804229"/>
                <a:gd name="connsiteX72" fmla="*/ 5443966 w 5589109"/>
                <a:gd name="connsiteY72" fmla="*/ 3744686 h 4804229"/>
                <a:gd name="connsiteX73" fmla="*/ 5458480 w 5589109"/>
                <a:gd name="connsiteY73" fmla="*/ 3701143 h 4804229"/>
                <a:gd name="connsiteX74" fmla="*/ 5472994 w 5589109"/>
                <a:gd name="connsiteY74" fmla="*/ 3628572 h 4804229"/>
                <a:gd name="connsiteX75" fmla="*/ 5458480 w 5589109"/>
                <a:gd name="connsiteY75" fmla="*/ 3178629 h 4804229"/>
                <a:gd name="connsiteX76" fmla="*/ 5414937 w 5589109"/>
                <a:gd name="connsiteY76" fmla="*/ 3033486 h 4804229"/>
                <a:gd name="connsiteX77" fmla="*/ 5371394 w 5589109"/>
                <a:gd name="connsiteY77" fmla="*/ 2728686 h 4804229"/>
                <a:gd name="connsiteX78" fmla="*/ 5342366 w 5589109"/>
                <a:gd name="connsiteY78" fmla="*/ 2656115 h 4804229"/>
                <a:gd name="connsiteX79" fmla="*/ 5313337 w 5589109"/>
                <a:gd name="connsiteY79" fmla="*/ 2525486 h 4804229"/>
                <a:gd name="connsiteX80" fmla="*/ 5327852 w 5589109"/>
                <a:gd name="connsiteY80" fmla="*/ 1886858 h 4804229"/>
                <a:gd name="connsiteX81" fmla="*/ 5356880 w 5589109"/>
                <a:gd name="connsiteY81" fmla="*/ 1770743 h 4804229"/>
                <a:gd name="connsiteX82" fmla="*/ 5429452 w 5589109"/>
                <a:gd name="connsiteY82" fmla="*/ 1625600 h 4804229"/>
                <a:gd name="connsiteX83" fmla="*/ 5458480 w 5589109"/>
                <a:gd name="connsiteY83" fmla="*/ 1524000 h 4804229"/>
                <a:gd name="connsiteX84" fmla="*/ 5472994 w 5589109"/>
                <a:gd name="connsiteY84" fmla="*/ 1480458 h 4804229"/>
                <a:gd name="connsiteX85" fmla="*/ 5487509 w 5589109"/>
                <a:gd name="connsiteY85" fmla="*/ 1422400 h 4804229"/>
                <a:gd name="connsiteX86" fmla="*/ 5531052 w 5589109"/>
                <a:gd name="connsiteY86" fmla="*/ 1364343 h 4804229"/>
                <a:gd name="connsiteX87" fmla="*/ 5545566 w 5589109"/>
                <a:gd name="connsiteY87" fmla="*/ 1291772 h 4804229"/>
                <a:gd name="connsiteX88" fmla="*/ 5574594 w 5589109"/>
                <a:gd name="connsiteY88" fmla="*/ 1248229 h 4804229"/>
                <a:gd name="connsiteX89" fmla="*/ 5589109 w 5589109"/>
                <a:gd name="connsiteY89" fmla="*/ 1190172 h 4804229"/>
                <a:gd name="connsiteX90" fmla="*/ 5574594 w 5589109"/>
                <a:gd name="connsiteY90" fmla="*/ 914400 h 4804229"/>
                <a:gd name="connsiteX91" fmla="*/ 5560080 w 5589109"/>
                <a:gd name="connsiteY91" fmla="*/ 870858 h 4804229"/>
                <a:gd name="connsiteX92" fmla="*/ 5531052 w 5589109"/>
                <a:gd name="connsiteY92" fmla="*/ 827315 h 4804229"/>
                <a:gd name="connsiteX93" fmla="*/ 5516537 w 5589109"/>
                <a:gd name="connsiteY93" fmla="*/ 783772 h 4804229"/>
                <a:gd name="connsiteX94" fmla="*/ 5429452 w 5589109"/>
                <a:gd name="connsiteY94" fmla="*/ 696686 h 4804229"/>
                <a:gd name="connsiteX95" fmla="*/ 5356880 w 5589109"/>
                <a:gd name="connsiteY95" fmla="*/ 682172 h 4804229"/>
                <a:gd name="connsiteX96" fmla="*/ 5284309 w 5589109"/>
                <a:gd name="connsiteY96" fmla="*/ 653143 h 4804229"/>
                <a:gd name="connsiteX97" fmla="*/ 5095623 w 5589109"/>
                <a:gd name="connsiteY97" fmla="*/ 595086 h 4804229"/>
                <a:gd name="connsiteX98" fmla="*/ 5023052 w 5589109"/>
                <a:gd name="connsiteY98" fmla="*/ 551543 h 4804229"/>
                <a:gd name="connsiteX99" fmla="*/ 4848880 w 5589109"/>
                <a:gd name="connsiteY99" fmla="*/ 508000 h 4804229"/>
                <a:gd name="connsiteX100" fmla="*/ 4761794 w 5589109"/>
                <a:gd name="connsiteY100" fmla="*/ 464458 h 4804229"/>
                <a:gd name="connsiteX101" fmla="*/ 4689223 w 5589109"/>
                <a:gd name="connsiteY101" fmla="*/ 449943 h 4804229"/>
                <a:gd name="connsiteX102" fmla="*/ 4587623 w 5589109"/>
                <a:gd name="connsiteY102" fmla="*/ 391886 h 4804229"/>
                <a:gd name="connsiteX103" fmla="*/ 4529566 w 5589109"/>
                <a:gd name="connsiteY103" fmla="*/ 377372 h 4804229"/>
                <a:gd name="connsiteX104" fmla="*/ 4398937 w 5589109"/>
                <a:gd name="connsiteY104" fmla="*/ 348343 h 4804229"/>
                <a:gd name="connsiteX105" fmla="*/ 2903966 w 5589109"/>
                <a:gd name="connsiteY105" fmla="*/ 333829 h 4804229"/>
                <a:gd name="connsiteX106" fmla="*/ 2584652 w 5589109"/>
                <a:gd name="connsiteY106" fmla="*/ 304800 h 4804229"/>
                <a:gd name="connsiteX107" fmla="*/ 2308880 w 5589109"/>
                <a:gd name="connsiteY107" fmla="*/ 275772 h 4804229"/>
                <a:gd name="connsiteX108" fmla="*/ 2221794 w 5589109"/>
                <a:gd name="connsiteY108" fmla="*/ 246743 h 4804229"/>
                <a:gd name="connsiteX109" fmla="*/ 2120194 w 5589109"/>
                <a:gd name="connsiteY109" fmla="*/ 217715 h 4804229"/>
                <a:gd name="connsiteX110" fmla="*/ 2062137 w 5589109"/>
                <a:gd name="connsiteY110" fmla="*/ 188686 h 4804229"/>
                <a:gd name="connsiteX111" fmla="*/ 1916994 w 5589109"/>
                <a:gd name="connsiteY111" fmla="*/ 145143 h 4804229"/>
                <a:gd name="connsiteX112" fmla="*/ 1873452 w 5589109"/>
                <a:gd name="connsiteY112" fmla="*/ 101600 h 4804229"/>
                <a:gd name="connsiteX113" fmla="*/ 1815394 w 5589109"/>
                <a:gd name="connsiteY113" fmla="*/ 72572 h 4804229"/>
                <a:gd name="connsiteX114" fmla="*/ 1800880 w 5589109"/>
                <a:gd name="connsiteY114" fmla="*/ 72572 h 4804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589109" h="4804229">
                  <a:moveTo>
                    <a:pt x="1902480" y="87086"/>
                  </a:moveTo>
                  <a:lnTo>
                    <a:pt x="1902480" y="87086"/>
                  </a:lnTo>
                  <a:cubicBezTo>
                    <a:pt x="1849261" y="67734"/>
                    <a:pt x="1797150" y="45008"/>
                    <a:pt x="1742823" y="29029"/>
                  </a:cubicBezTo>
                  <a:cubicBezTo>
                    <a:pt x="1714590" y="20725"/>
                    <a:pt x="1684595" y="20287"/>
                    <a:pt x="1655737" y="14515"/>
                  </a:cubicBezTo>
                  <a:cubicBezTo>
                    <a:pt x="1636176" y="10603"/>
                    <a:pt x="1617032" y="4838"/>
                    <a:pt x="1597680" y="0"/>
                  </a:cubicBezTo>
                  <a:cubicBezTo>
                    <a:pt x="1491242" y="4838"/>
                    <a:pt x="1384308" y="3164"/>
                    <a:pt x="1278366" y="14515"/>
                  </a:cubicBezTo>
                  <a:cubicBezTo>
                    <a:pt x="1247941" y="17775"/>
                    <a:pt x="1221462" y="38512"/>
                    <a:pt x="1191280" y="43543"/>
                  </a:cubicBezTo>
                  <a:cubicBezTo>
                    <a:pt x="1162251" y="48381"/>
                    <a:pt x="1133052" y="52286"/>
                    <a:pt x="1104194" y="58058"/>
                  </a:cubicBezTo>
                  <a:cubicBezTo>
                    <a:pt x="1049352" y="69026"/>
                    <a:pt x="1014595" y="83086"/>
                    <a:pt x="959052" y="101600"/>
                  </a:cubicBezTo>
                  <a:cubicBezTo>
                    <a:pt x="944538" y="116114"/>
                    <a:pt x="931278" y="132002"/>
                    <a:pt x="915509" y="145143"/>
                  </a:cubicBezTo>
                  <a:cubicBezTo>
                    <a:pt x="902108" y="156310"/>
                    <a:pt x="882863" y="160550"/>
                    <a:pt x="871966" y="174172"/>
                  </a:cubicBezTo>
                  <a:cubicBezTo>
                    <a:pt x="791846" y="274323"/>
                    <a:pt x="938694" y="163555"/>
                    <a:pt x="813909" y="246743"/>
                  </a:cubicBezTo>
                  <a:cubicBezTo>
                    <a:pt x="726186" y="422187"/>
                    <a:pt x="837913" y="204736"/>
                    <a:pt x="755852" y="348343"/>
                  </a:cubicBezTo>
                  <a:cubicBezTo>
                    <a:pt x="682200" y="477234"/>
                    <a:pt x="768512" y="343868"/>
                    <a:pt x="697794" y="449943"/>
                  </a:cubicBezTo>
                  <a:cubicBezTo>
                    <a:pt x="692956" y="464457"/>
                    <a:pt x="691767" y="480756"/>
                    <a:pt x="683280" y="493486"/>
                  </a:cubicBezTo>
                  <a:cubicBezTo>
                    <a:pt x="671894" y="510565"/>
                    <a:pt x="657143" y="526150"/>
                    <a:pt x="639737" y="537029"/>
                  </a:cubicBezTo>
                  <a:cubicBezTo>
                    <a:pt x="533035" y="603719"/>
                    <a:pt x="600852" y="530729"/>
                    <a:pt x="523623" y="595086"/>
                  </a:cubicBezTo>
                  <a:cubicBezTo>
                    <a:pt x="507854" y="608227"/>
                    <a:pt x="493221" y="622860"/>
                    <a:pt x="480080" y="638629"/>
                  </a:cubicBezTo>
                  <a:cubicBezTo>
                    <a:pt x="413076" y="719034"/>
                    <a:pt x="498874" y="648863"/>
                    <a:pt x="392994" y="754743"/>
                  </a:cubicBezTo>
                  <a:cubicBezTo>
                    <a:pt x="380659" y="767078"/>
                    <a:pt x="363966" y="774096"/>
                    <a:pt x="349452" y="783772"/>
                  </a:cubicBezTo>
                  <a:cubicBezTo>
                    <a:pt x="339776" y="798286"/>
                    <a:pt x="329078" y="812169"/>
                    <a:pt x="320423" y="827315"/>
                  </a:cubicBezTo>
                  <a:cubicBezTo>
                    <a:pt x="309688" y="846101"/>
                    <a:pt x="302861" y="867024"/>
                    <a:pt x="291394" y="885372"/>
                  </a:cubicBezTo>
                  <a:cubicBezTo>
                    <a:pt x="278573" y="905885"/>
                    <a:pt x="262366" y="924077"/>
                    <a:pt x="247852" y="943429"/>
                  </a:cubicBezTo>
                  <a:cubicBezTo>
                    <a:pt x="243014" y="967619"/>
                    <a:pt x="239320" y="992067"/>
                    <a:pt x="233337" y="1016000"/>
                  </a:cubicBezTo>
                  <a:cubicBezTo>
                    <a:pt x="223143" y="1056776"/>
                    <a:pt x="203118" y="1092143"/>
                    <a:pt x="189794" y="1132115"/>
                  </a:cubicBezTo>
                  <a:cubicBezTo>
                    <a:pt x="183486" y="1151039"/>
                    <a:pt x="180118" y="1170820"/>
                    <a:pt x="175280" y="1190172"/>
                  </a:cubicBezTo>
                  <a:cubicBezTo>
                    <a:pt x="170442" y="1248229"/>
                    <a:pt x="166563" y="1306374"/>
                    <a:pt x="160766" y="1364343"/>
                  </a:cubicBezTo>
                  <a:cubicBezTo>
                    <a:pt x="133842" y="1633588"/>
                    <a:pt x="158931" y="1337313"/>
                    <a:pt x="131737" y="1582058"/>
                  </a:cubicBezTo>
                  <a:cubicBezTo>
                    <a:pt x="110537" y="1772854"/>
                    <a:pt x="135639" y="1686466"/>
                    <a:pt x="102709" y="1785258"/>
                  </a:cubicBezTo>
                  <a:cubicBezTo>
                    <a:pt x="97871" y="1843315"/>
                    <a:pt x="94628" y="1901527"/>
                    <a:pt x="88194" y="1959429"/>
                  </a:cubicBezTo>
                  <a:cubicBezTo>
                    <a:pt x="66897" y="2151101"/>
                    <a:pt x="83192" y="1960411"/>
                    <a:pt x="59166" y="2104572"/>
                  </a:cubicBezTo>
                  <a:cubicBezTo>
                    <a:pt x="52754" y="2143047"/>
                    <a:pt x="49490" y="2181981"/>
                    <a:pt x="44652" y="2220686"/>
                  </a:cubicBezTo>
                  <a:cubicBezTo>
                    <a:pt x="39814" y="2312610"/>
                    <a:pt x="42574" y="2405251"/>
                    <a:pt x="30137" y="2496458"/>
                  </a:cubicBezTo>
                  <a:cubicBezTo>
                    <a:pt x="27780" y="2513742"/>
                    <a:pt x="1400" y="2522559"/>
                    <a:pt x="1109" y="2540000"/>
                  </a:cubicBezTo>
                  <a:cubicBezTo>
                    <a:pt x="-3487" y="2815776"/>
                    <a:pt x="7141" y="3091631"/>
                    <a:pt x="15623" y="3367315"/>
                  </a:cubicBezTo>
                  <a:cubicBezTo>
                    <a:pt x="18355" y="3456096"/>
                    <a:pt x="37789" y="3514036"/>
                    <a:pt x="59166" y="3599543"/>
                  </a:cubicBezTo>
                  <a:cubicBezTo>
                    <a:pt x="78929" y="3678593"/>
                    <a:pt x="64758" y="3639756"/>
                    <a:pt x="102709" y="3715658"/>
                  </a:cubicBezTo>
                  <a:cubicBezTo>
                    <a:pt x="107547" y="3739848"/>
                    <a:pt x="103979" y="3767416"/>
                    <a:pt x="117223" y="3788229"/>
                  </a:cubicBezTo>
                  <a:cubicBezTo>
                    <a:pt x="169941" y="3871072"/>
                    <a:pt x="182203" y="3867946"/>
                    <a:pt x="247852" y="3889829"/>
                  </a:cubicBezTo>
                  <a:cubicBezTo>
                    <a:pt x="267204" y="3904343"/>
                    <a:pt x="284906" y="3921370"/>
                    <a:pt x="305909" y="3933372"/>
                  </a:cubicBezTo>
                  <a:cubicBezTo>
                    <a:pt x="319193" y="3940963"/>
                    <a:pt x="341861" y="3934602"/>
                    <a:pt x="349452" y="3947886"/>
                  </a:cubicBezTo>
                  <a:cubicBezTo>
                    <a:pt x="364053" y="3973438"/>
                    <a:pt x="360077" y="4005801"/>
                    <a:pt x="363966" y="4034972"/>
                  </a:cubicBezTo>
                  <a:cubicBezTo>
                    <a:pt x="372015" y="4095338"/>
                    <a:pt x="380283" y="4203646"/>
                    <a:pt x="392994" y="4267200"/>
                  </a:cubicBezTo>
                  <a:cubicBezTo>
                    <a:pt x="399377" y="4299114"/>
                    <a:pt x="416310" y="4341653"/>
                    <a:pt x="451052" y="4354286"/>
                  </a:cubicBezTo>
                  <a:cubicBezTo>
                    <a:pt x="487709" y="4367616"/>
                    <a:pt x="528320" y="4365269"/>
                    <a:pt x="567166" y="4368800"/>
                  </a:cubicBezTo>
                  <a:cubicBezTo>
                    <a:pt x="634793" y="4374948"/>
                    <a:pt x="702633" y="4378477"/>
                    <a:pt x="770366" y="4383315"/>
                  </a:cubicBezTo>
                  <a:cubicBezTo>
                    <a:pt x="872450" y="4417342"/>
                    <a:pt x="750085" y="4379934"/>
                    <a:pt x="944537" y="4412343"/>
                  </a:cubicBezTo>
                  <a:cubicBezTo>
                    <a:pt x="1027027" y="4426092"/>
                    <a:pt x="947131" y="4432372"/>
                    <a:pt x="1046137" y="4441372"/>
                  </a:cubicBezTo>
                  <a:cubicBezTo>
                    <a:pt x="1132999" y="4449268"/>
                    <a:pt x="1220308" y="4451048"/>
                    <a:pt x="1307394" y="4455886"/>
                  </a:cubicBezTo>
                  <a:cubicBezTo>
                    <a:pt x="1465881" y="4561545"/>
                    <a:pt x="1221551" y="4405708"/>
                    <a:pt x="1408994" y="4499429"/>
                  </a:cubicBezTo>
                  <a:cubicBezTo>
                    <a:pt x="1430631" y="4510247"/>
                    <a:pt x="1446538" y="4530151"/>
                    <a:pt x="1467052" y="4542972"/>
                  </a:cubicBezTo>
                  <a:cubicBezTo>
                    <a:pt x="1485400" y="4554439"/>
                    <a:pt x="1506556" y="4560868"/>
                    <a:pt x="1525109" y="4572000"/>
                  </a:cubicBezTo>
                  <a:cubicBezTo>
                    <a:pt x="1555025" y="4589950"/>
                    <a:pt x="1579096" y="4619026"/>
                    <a:pt x="1612194" y="4630058"/>
                  </a:cubicBezTo>
                  <a:cubicBezTo>
                    <a:pt x="1766227" y="4681401"/>
                    <a:pt x="1697816" y="4664598"/>
                    <a:pt x="1815394" y="4688115"/>
                  </a:cubicBezTo>
                  <a:cubicBezTo>
                    <a:pt x="1839585" y="4702629"/>
                    <a:pt x="1861880" y="4720917"/>
                    <a:pt x="1887966" y="4731658"/>
                  </a:cubicBezTo>
                  <a:cubicBezTo>
                    <a:pt x="2034327" y="4791924"/>
                    <a:pt x="2035244" y="4785873"/>
                    <a:pt x="2163737" y="4804229"/>
                  </a:cubicBezTo>
                  <a:lnTo>
                    <a:pt x="2628194" y="4789715"/>
                  </a:lnTo>
                  <a:cubicBezTo>
                    <a:pt x="2671953" y="4787580"/>
                    <a:pt x="2715059" y="4777236"/>
                    <a:pt x="2758823" y="4775200"/>
                  </a:cubicBezTo>
                  <a:cubicBezTo>
                    <a:pt x="2923212" y="4767554"/>
                    <a:pt x="3087814" y="4765524"/>
                    <a:pt x="3252309" y="4760686"/>
                  </a:cubicBezTo>
                  <a:cubicBezTo>
                    <a:pt x="3281337" y="4755848"/>
                    <a:pt x="3310537" y="4751943"/>
                    <a:pt x="3339394" y="4746172"/>
                  </a:cubicBezTo>
                  <a:cubicBezTo>
                    <a:pt x="3358955" y="4742260"/>
                    <a:pt x="3377551" y="4733030"/>
                    <a:pt x="3397452" y="4731658"/>
                  </a:cubicBezTo>
                  <a:cubicBezTo>
                    <a:pt x="3518214" y="4723329"/>
                    <a:pt x="3639357" y="4721981"/>
                    <a:pt x="3760309" y="4717143"/>
                  </a:cubicBezTo>
                  <a:cubicBezTo>
                    <a:pt x="4197126" y="4571541"/>
                    <a:pt x="3586114" y="4770473"/>
                    <a:pt x="5023052" y="4673600"/>
                  </a:cubicBezTo>
                  <a:cubicBezTo>
                    <a:pt x="5053961" y="4671516"/>
                    <a:pt x="5070840" y="4634130"/>
                    <a:pt x="5095623" y="4615543"/>
                  </a:cubicBezTo>
                  <a:cubicBezTo>
                    <a:pt x="5109578" y="4605077"/>
                    <a:pt x="5124652" y="4596191"/>
                    <a:pt x="5139166" y="4586515"/>
                  </a:cubicBezTo>
                  <a:cubicBezTo>
                    <a:pt x="5160399" y="4554665"/>
                    <a:pt x="5184948" y="4521741"/>
                    <a:pt x="5197223" y="4484915"/>
                  </a:cubicBezTo>
                  <a:cubicBezTo>
                    <a:pt x="5205024" y="4461511"/>
                    <a:pt x="5203936" y="4435747"/>
                    <a:pt x="5211737" y="4412343"/>
                  </a:cubicBezTo>
                  <a:cubicBezTo>
                    <a:pt x="5237180" y="4336015"/>
                    <a:pt x="5237945" y="4374440"/>
                    <a:pt x="5269794" y="4310743"/>
                  </a:cubicBezTo>
                  <a:cubicBezTo>
                    <a:pt x="5276636" y="4297059"/>
                    <a:pt x="5279913" y="4281854"/>
                    <a:pt x="5284309" y="4267200"/>
                  </a:cubicBezTo>
                  <a:cubicBezTo>
                    <a:pt x="5294430" y="4233464"/>
                    <a:pt x="5304794" y="4199770"/>
                    <a:pt x="5313337" y="4165600"/>
                  </a:cubicBezTo>
                  <a:cubicBezTo>
                    <a:pt x="5327985" y="4107007"/>
                    <a:pt x="5334308" y="4031089"/>
                    <a:pt x="5356880" y="3976915"/>
                  </a:cubicBezTo>
                  <a:cubicBezTo>
                    <a:pt x="5381071" y="3918858"/>
                    <a:pt x="5414198" y="3863761"/>
                    <a:pt x="5429452" y="3802743"/>
                  </a:cubicBezTo>
                  <a:cubicBezTo>
                    <a:pt x="5434290" y="3783391"/>
                    <a:pt x="5438486" y="3763866"/>
                    <a:pt x="5443966" y="3744686"/>
                  </a:cubicBezTo>
                  <a:cubicBezTo>
                    <a:pt x="5448169" y="3729975"/>
                    <a:pt x="5454769" y="3715986"/>
                    <a:pt x="5458480" y="3701143"/>
                  </a:cubicBezTo>
                  <a:cubicBezTo>
                    <a:pt x="5464463" y="3677210"/>
                    <a:pt x="5468156" y="3652762"/>
                    <a:pt x="5472994" y="3628572"/>
                  </a:cubicBezTo>
                  <a:cubicBezTo>
                    <a:pt x="5468156" y="3478591"/>
                    <a:pt x="5470290" y="3328223"/>
                    <a:pt x="5458480" y="3178629"/>
                  </a:cubicBezTo>
                  <a:cubicBezTo>
                    <a:pt x="5456761" y="3156848"/>
                    <a:pt x="5426903" y="3069381"/>
                    <a:pt x="5414937" y="3033486"/>
                  </a:cubicBezTo>
                  <a:cubicBezTo>
                    <a:pt x="5403518" y="2919295"/>
                    <a:pt x="5399690" y="2841870"/>
                    <a:pt x="5371394" y="2728686"/>
                  </a:cubicBezTo>
                  <a:cubicBezTo>
                    <a:pt x="5365075" y="2703410"/>
                    <a:pt x="5349523" y="2681166"/>
                    <a:pt x="5342366" y="2656115"/>
                  </a:cubicBezTo>
                  <a:cubicBezTo>
                    <a:pt x="5330112" y="2613226"/>
                    <a:pt x="5323013" y="2569029"/>
                    <a:pt x="5313337" y="2525486"/>
                  </a:cubicBezTo>
                  <a:cubicBezTo>
                    <a:pt x="5318175" y="2312610"/>
                    <a:pt x="5315588" y="2099435"/>
                    <a:pt x="5327852" y="1886858"/>
                  </a:cubicBezTo>
                  <a:cubicBezTo>
                    <a:pt x="5330150" y="1847028"/>
                    <a:pt x="5339038" y="1806427"/>
                    <a:pt x="5356880" y="1770743"/>
                  </a:cubicBezTo>
                  <a:cubicBezTo>
                    <a:pt x="5381071" y="1722362"/>
                    <a:pt x="5412347" y="1676916"/>
                    <a:pt x="5429452" y="1625600"/>
                  </a:cubicBezTo>
                  <a:cubicBezTo>
                    <a:pt x="5464251" y="1521202"/>
                    <a:pt x="5422031" y="1651574"/>
                    <a:pt x="5458480" y="1524000"/>
                  </a:cubicBezTo>
                  <a:cubicBezTo>
                    <a:pt x="5462683" y="1509290"/>
                    <a:pt x="5468791" y="1495168"/>
                    <a:pt x="5472994" y="1480458"/>
                  </a:cubicBezTo>
                  <a:cubicBezTo>
                    <a:pt x="5478474" y="1461277"/>
                    <a:pt x="5478588" y="1440242"/>
                    <a:pt x="5487509" y="1422400"/>
                  </a:cubicBezTo>
                  <a:cubicBezTo>
                    <a:pt x="5498327" y="1400763"/>
                    <a:pt x="5516538" y="1383695"/>
                    <a:pt x="5531052" y="1364343"/>
                  </a:cubicBezTo>
                  <a:cubicBezTo>
                    <a:pt x="5535890" y="1340153"/>
                    <a:pt x="5536904" y="1314871"/>
                    <a:pt x="5545566" y="1291772"/>
                  </a:cubicBezTo>
                  <a:cubicBezTo>
                    <a:pt x="5551691" y="1275439"/>
                    <a:pt x="5567722" y="1264262"/>
                    <a:pt x="5574594" y="1248229"/>
                  </a:cubicBezTo>
                  <a:cubicBezTo>
                    <a:pt x="5582452" y="1229894"/>
                    <a:pt x="5584271" y="1209524"/>
                    <a:pt x="5589109" y="1190172"/>
                  </a:cubicBezTo>
                  <a:cubicBezTo>
                    <a:pt x="5584271" y="1098248"/>
                    <a:pt x="5582928" y="1006073"/>
                    <a:pt x="5574594" y="914400"/>
                  </a:cubicBezTo>
                  <a:cubicBezTo>
                    <a:pt x="5573209" y="899164"/>
                    <a:pt x="5566922" y="884542"/>
                    <a:pt x="5560080" y="870858"/>
                  </a:cubicBezTo>
                  <a:cubicBezTo>
                    <a:pt x="5552279" y="855256"/>
                    <a:pt x="5538853" y="842917"/>
                    <a:pt x="5531052" y="827315"/>
                  </a:cubicBezTo>
                  <a:cubicBezTo>
                    <a:pt x="5524210" y="813631"/>
                    <a:pt x="5524128" y="797056"/>
                    <a:pt x="5516537" y="783772"/>
                  </a:cubicBezTo>
                  <a:cubicBezTo>
                    <a:pt x="5497625" y="750676"/>
                    <a:pt x="5467813" y="711071"/>
                    <a:pt x="5429452" y="696686"/>
                  </a:cubicBezTo>
                  <a:cubicBezTo>
                    <a:pt x="5406353" y="688024"/>
                    <a:pt x="5381071" y="687010"/>
                    <a:pt x="5356880" y="682172"/>
                  </a:cubicBezTo>
                  <a:cubicBezTo>
                    <a:pt x="5332690" y="672496"/>
                    <a:pt x="5309026" y="661382"/>
                    <a:pt x="5284309" y="653143"/>
                  </a:cubicBezTo>
                  <a:cubicBezTo>
                    <a:pt x="5240511" y="638544"/>
                    <a:pt x="5140348" y="615416"/>
                    <a:pt x="5095623" y="595086"/>
                  </a:cubicBezTo>
                  <a:cubicBezTo>
                    <a:pt x="5069941" y="583412"/>
                    <a:pt x="5048734" y="563217"/>
                    <a:pt x="5023052" y="551543"/>
                  </a:cubicBezTo>
                  <a:cubicBezTo>
                    <a:pt x="4938899" y="513292"/>
                    <a:pt x="4936476" y="527466"/>
                    <a:pt x="4848880" y="508000"/>
                  </a:cubicBezTo>
                  <a:cubicBezTo>
                    <a:pt x="4738270" y="483420"/>
                    <a:pt x="4875666" y="507160"/>
                    <a:pt x="4761794" y="464458"/>
                  </a:cubicBezTo>
                  <a:cubicBezTo>
                    <a:pt x="4738695" y="455796"/>
                    <a:pt x="4713413" y="454781"/>
                    <a:pt x="4689223" y="449943"/>
                  </a:cubicBezTo>
                  <a:cubicBezTo>
                    <a:pt x="4653131" y="425882"/>
                    <a:pt x="4629710" y="407669"/>
                    <a:pt x="4587623" y="391886"/>
                  </a:cubicBezTo>
                  <a:cubicBezTo>
                    <a:pt x="4568945" y="384882"/>
                    <a:pt x="4548746" y="382852"/>
                    <a:pt x="4529566" y="377372"/>
                  </a:cubicBezTo>
                  <a:cubicBezTo>
                    <a:pt x="4474846" y="361738"/>
                    <a:pt x="4468910" y="349627"/>
                    <a:pt x="4398937" y="348343"/>
                  </a:cubicBezTo>
                  <a:lnTo>
                    <a:pt x="2903966" y="333829"/>
                  </a:lnTo>
                  <a:cubicBezTo>
                    <a:pt x="2683592" y="302348"/>
                    <a:pt x="2935940" y="335796"/>
                    <a:pt x="2584652" y="304800"/>
                  </a:cubicBezTo>
                  <a:cubicBezTo>
                    <a:pt x="2492578" y="296676"/>
                    <a:pt x="2400804" y="285448"/>
                    <a:pt x="2308880" y="275772"/>
                  </a:cubicBezTo>
                  <a:cubicBezTo>
                    <a:pt x="2279851" y="266096"/>
                    <a:pt x="2251040" y="255742"/>
                    <a:pt x="2221794" y="246743"/>
                  </a:cubicBezTo>
                  <a:cubicBezTo>
                    <a:pt x="2188130" y="236385"/>
                    <a:pt x="2153295" y="229752"/>
                    <a:pt x="2120194" y="217715"/>
                  </a:cubicBezTo>
                  <a:cubicBezTo>
                    <a:pt x="2099860" y="210321"/>
                    <a:pt x="2082226" y="196722"/>
                    <a:pt x="2062137" y="188686"/>
                  </a:cubicBezTo>
                  <a:cubicBezTo>
                    <a:pt x="2003249" y="165131"/>
                    <a:pt x="1974017" y="159399"/>
                    <a:pt x="1916994" y="145143"/>
                  </a:cubicBezTo>
                  <a:cubicBezTo>
                    <a:pt x="1902480" y="130629"/>
                    <a:pt x="1890531" y="112986"/>
                    <a:pt x="1873452" y="101600"/>
                  </a:cubicBezTo>
                  <a:cubicBezTo>
                    <a:pt x="1773371" y="34879"/>
                    <a:pt x="1863110" y="120284"/>
                    <a:pt x="1815394" y="72572"/>
                  </a:cubicBezTo>
                  <a:lnTo>
                    <a:pt x="1800880" y="72572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 descr="图片包含 卧室&#10;&#10;已生成高可信度的说明">
              <a:extLst>
                <a:ext uri="{FF2B5EF4-FFF2-40B4-BE49-F238E27FC236}">
                  <a16:creationId xmlns:a16="http://schemas.microsoft.com/office/drawing/2014/main" xmlns="" id="{218C98B7-6211-42C1-83EB-120FA34880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66667"/>
            <a:stretch/>
          </p:blipFill>
          <p:spPr>
            <a:xfrm>
              <a:off x="2409124" y="116944"/>
              <a:ext cx="6763904" cy="6741056"/>
            </a:xfrm>
            <a:prstGeom prst="rect">
              <a:avLst/>
            </a:prstGeom>
          </p:spPr>
        </p:pic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7E1E5B9-1AC7-48E4-9451-CD4C64B98713}"/>
              </a:ext>
            </a:extLst>
          </p:cNvPr>
          <p:cNvSpPr txBox="1"/>
          <p:nvPr/>
        </p:nvSpPr>
        <p:spPr>
          <a:xfrm>
            <a:off x="4245164" y="2964080"/>
            <a:ext cx="40010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实习即将来临，希望大家在寒假假期里以复习功课为主，好好学习，认真复习功课，保质保量完成假期作业，为实习打下坚实的基础！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7332859-5B9C-41E5-B553-B1C83165AF29}"/>
              </a:ext>
            </a:extLst>
          </p:cNvPr>
          <p:cNvGrpSpPr/>
          <p:nvPr/>
        </p:nvGrpSpPr>
        <p:grpSpPr>
          <a:xfrm>
            <a:off x="564300" y="661432"/>
            <a:ext cx="5526158" cy="1015327"/>
            <a:chOff x="551047" y="820458"/>
            <a:chExt cx="5526158" cy="1015327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0801D687-273A-4EA1-8939-C92C9AB968D2}"/>
                </a:ext>
              </a:extLst>
            </p:cNvPr>
            <p:cNvSpPr/>
            <p:nvPr/>
          </p:nvSpPr>
          <p:spPr>
            <a:xfrm>
              <a:off x="551047" y="820458"/>
              <a:ext cx="5526158" cy="1015327"/>
            </a:xfrm>
            <a:custGeom>
              <a:avLst/>
              <a:gdLst>
                <a:gd name="connsiteX0" fmla="*/ 169225 w 5526158"/>
                <a:gd name="connsiteY0" fmla="*/ 0 h 1015327"/>
                <a:gd name="connsiteX1" fmla="*/ 5356933 w 5526158"/>
                <a:gd name="connsiteY1" fmla="*/ 0 h 1015327"/>
                <a:gd name="connsiteX2" fmla="*/ 5526158 w 5526158"/>
                <a:gd name="connsiteY2" fmla="*/ 169225 h 1015327"/>
                <a:gd name="connsiteX3" fmla="*/ 5526158 w 5526158"/>
                <a:gd name="connsiteY3" fmla="*/ 617269 h 1015327"/>
                <a:gd name="connsiteX4" fmla="*/ 3146564 w 5526158"/>
                <a:gd name="connsiteY4" fmla="*/ 639927 h 1015327"/>
                <a:gd name="connsiteX5" fmla="*/ 5526158 w 5526158"/>
                <a:gd name="connsiteY5" fmla="*/ 662586 h 1015327"/>
                <a:gd name="connsiteX6" fmla="*/ 5526158 w 5526158"/>
                <a:gd name="connsiteY6" fmla="*/ 846102 h 1015327"/>
                <a:gd name="connsiteX7" fmla="*/ 5356933 w 5526158"/>
                <a:gd name="connsiteY7" fmla="*/ 1015327 h 1015327"/>
                <a:gd name="connsiteX8" fmla="*/ 169225 w 5526158"/>
                <a:gd name="connsiteY8" fmla="*/ 1015327 h 1015327"/>
                <a:gd name="connsiteX9" fmla="*/ 13299 w 5526158"/>
                <a:gd name="connsiteY9" fmla="*/ 911972 h 1015327"/>
                <a:gd name="connsiteX10" fmla="*/ 8432 w 5526158"/>
                <a:gd name="connsiteY10" fmla="*/ 887864 h 1015327"/>
                <a:gd name="connsiteX11" fmla="*/ 197405 w 5526158"/>
                <a:gd name="connsiteY11" fmla="*/ 874646 h 1015327"/>
                <a:gd name="connsiteX12" fmla="*/ 3018 w 5526158"/>
                <a:gd name="connsiteY12" fmla="*/ 861049 h 1015327"/>
                <a:gd name="connsiteX13" fmla="*/ 0 w 5526158"/>
                <a:gd name="connsiteY13" fmla="*/ 846102 h 1015327"/>
                <a:gd name="connsiteX14" fmla="*/ 0 w 5526158"/>
                <a:gd name="connsiteY14" fmla="*/ 837241 h 1015327"/>
                <a:gd name="connsiteX15" fmla="*/ 290169 w 5526158"/>
                <a:gd name="connsiteY15" fmla="*/ 816945 h 1015327"/>
                <a:gd name="connsiteX16" fmla="*/ 23736 w 5526158"/>
                <a:gd name="connsiteY16" fmla="*/ 798309 h 1015327"/>
                <a:gd name="connsiteX17" fmla="*/ 197406 w 5526158"/>
                <a:gd name="connsiteY17" fmla="*/ 786161 h 1015327"/>
                <a:gd name="connsiteX18" fmla="*/ 0 w 5526158"/>
                <a:gd name="connsiteY18" fmla="*/ 772353 h 1015327"/>
                <a:gd name="connsiteX19" fmla="*/ 0 w 5526158"/>
                <a:gd name="connsiteY19" fmla="*/ 748756 h 1015327"/>
                <a:gd name="connsiteX20" fmla="*/ 290170 w 5526158"/>
                <a:gd name="connsiteY20" fmla="*/ 728460 h 1015327"/>
                <a:gd name="connsiteX21" fmla="*/ 0 w 5526158"/>
                <a:gd name="connsiteY21" fmla="*/ 708163 h 1015327"/>
                <a:gd name="connsiteX22" fmla="*/ 0 w 5526158"/>
                <a:gd name="connsiteY22" fmla="*/ 372242 h 1015327"/>
                <a:gd name="connsiteX23" fmla="*/ 1738246 w 5526158"/>
                <a:gd name="connsiteY23" fmla="*/ 338085 h 1015327"/>
                <a:gd name="connsiteX24" fmla="*/ 435158 w 5526158"/>
                <a:gd name="connsiteY24" fmla="*/ 312479 h 1015327"/>
                <a:gd name="connsiteX25" fmla="*/ 2068447 w 5526158"/>
                <a:gd name="connsiteY25" fmla="*/ 280384 h 1015327"/>
                <a:gd name="connsiteX26" fmla="*/ 0 w 5526158"/>
                <a:gd name="connsiteY26" fmla="*/ 239738 h 1015327"/>
                <a:gd name="connsiteX27" fmla="*/ 0 w 5526158"/>
                <a:gd name="connsiteY27" fmla="*/ 169225 h 1015327"/>
                <a:gd name="connsiteX28" fmla="*/ 169225 w 5526158"/>
                <a:gd name="connsiteY28" fmla="*/ 0 h 1015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526158" h="1015327">
                  <a:moveTo>
                    <a:pt x="169225" y="0"/>
                  </a:moveTo>
                  <a:lnTo>
                    <a:pt x="5356933" y="0"/>
                  </a:lnTo>
                  <a:cubicBezTo>
                    <a:pt x="5450393" y="0"/>
                    <a:pt x="5526158" y="75765"/>
                    <a:pt x="5526158" y="169225"/>
                  </a:cubicBezTo>
                  <a:lnTo>
                    <a:pt x="5526158" y="617269"/>
                  </a:lnTo>
                  <a:lnTo>
                    <a:pt x="3146564" y="639927"/>
                  </a:lnTo>
                  <a:lnTo>
                    <a:pt x="5526158" y="662586"/>
                  </a:lnTo>
                  <a:lnTo>
                    <a:pt x="5526158" y="846102"/>
                  </a:lnTo>
                  <a:cubicBezTo>
                    <a:pt x="5526158" y="939562"/>
                    <a:pt x="5450393" y="1015327"/>
                    <a:pt x="5356933" y="1015327"/>
                  </a:cubicBezTo>
                  <a:lnTo>
                    <a:pt x="169225" y="1015327"/>
                  </a:lnTo>
                  <a:cubicBezTo>
                    <a:pt x="99130" y="1015327"/>
                    <a:pt x="38989" y="972709"/>
                    <a:pt x="13299" y="911972"/>
                  </a:cubicBezTo>
                  <a:lnTo>
                    <a:pt x="8432" y="887864"/>
                  </a:lnTo>
                  <a:lnTo>
                    <a:pt x="197405" y="874646"/>
                  </a:lnTo>
                  <a:lnTo>
                    <a:pt x="3018" y="861049"/>
                  </a:lnTo>
                  <a:lnTo>
                    <a:pt x="0" y="846102"/>
                  </a:lnTo>
                  <a:lnTo>
                    <a:pt x="0" y="837241"/>
                  </a:lnTo>
                  <a:lnTo>
                    <a:pt x="290169" y="816945"/>
                  </a:lnTo>
                  <a:lnTo>
                    <a:pt x="23736" y="798309"/>
                  </a:lnTo>
                  <a:lnTo>
                    <a:pt x="197406" y="786161"/>
                  </a:lnTo>
                  <a:lnTo>
                    <a:pt x="0" y="772353"/>
                  </a:lnTo>
                  <a:lnTo>
                    <a:pt x="0" y="748756"/>
                  </a:lnTo>
                  <a:lnTo>
                    <a:pt x="290170" y="728460"/>
                  </a:lnTo>
                  <a:lnTo>
                    <a:pt x="0" y="708163"/>
                  </a:lnTo>
                  <a:lnTo>
                    <a:pt x="0" y="372242"/>
                  </a:lnTo>
                  <a:lnTo>
                    <a:pt x="1738246" y="338085"/>
                  </a:lnTo>
                  <a:lnTo>
                    <a:pt x="435158" y="312479"/>
                  </a:lnTo>
                  <a:lnTo>
                    <a:pt x="2068447" y="280384"/>
                  </a:lnTo>
                  <a:lnTo>
                    <a:pt x="0" y="239738"/>
                  </a:lnTo>
                  <a:lnTo>
                    <a:pt x="0" y="169225"/>
                  </a:lnTo>
                  <a:cubicBezTo>
                    <a:pt x="0" y="75765"/>
                    <a:pt x="75765" y="0"/>
                    <a:pt x="169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6DE4ADF7-CC84-40D3-B407-3CA1222582FF}"/>
                </a:ext>
              </a:extLst>
            </p:cNvPr>
            <p:cNvSpPr txBox="1"/>
            <p:nvPr/>
          </p:nvSpPr>
          <p:spPr>
            <a:xfrm>
              <a:off x="1677516" y="943400"/>
              <a:ext cx="327322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8 </a:t>
              </a:r>
              <a:r>
                <a:rPr lang="zh-CN" altLang="en-US" sz="4400" b="1" dirty="0">
                  <a:ln>
                    <a:solidFill>
                      <a:srgbClr val="5B9BD5">
                        <a:lumMod val="75000"/>
                      </a:srgbClr>
                    </a:solidFill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假期作业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217417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84FED6B-03B4-4498-A000-D59E576DA936}"/>
              </a:ext>
            </a:extLst>
          </p:cNvPr>
          <p:cNvGrpSpPr/>
          <p:nvPr/>
        </p:nvGrpSpPr>
        <p:grpSpPr>
          <a:xfrm rot="421778">
            <a:off x="1563238" y="1346450"/>
            <a:ext cx="8302207" cy="4564116"/>
            <a:chOff x="3059980" y="1485113"/>
            <a:chExt cx="8002714" cy="4399471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4A468AF7-AA53-491D-9586-E8537277D50F}"/>
                </a:ext>
              </a:extLst>
            </p:cNvPr>
            <p:cNvSpPr/>
            <p:nvPr/>
          </p:nvSpPr>
          <p:spPr>
            <a:xfrm rot="21310911">
              <a:off x="3231209" y="1485113"/>
              <a:ext cx="7660256" cy="4399471"/>
            </a:xfrm>
            <a:custGeom>
              <a:avLst/>
              <a:gdLst>
                <a:gd name="connsiteX0" fmla="*/ 0 w 7660256"/>
                <a:gd name="connsiteY0" fmla="*/ 0 h 4399471"/>
                <a:gd name="connsiteX1" fmla="*/ 7660256 w 7660256"/>
                <a:gd name="connsiteY1" fmla="*/ 0 h 4399471"/>
                <a:gd name="connsiteX2" fmla="*/ 7660256 w 7660256"/>
                <a:gd name="connsiteY2" fmla="*/ 1802382 h 4399471"/>
                <a:gd name="connsiteX3" fmla="*/ 5212872 w 7660256"/>
                <a:gd name="connsiteY3" fmla="*/ 1820174 h 4399471"/>
                <a:gd name="connsiteX4" fmla="*/ 7299640 w 7660256"/>
                <a:gd name="connsiteY4" fmla="*/ 1835344 h 4399471"/>
                <a:gd name="connsiteX5" fmla="*/ 4639814 w 7660256"/>
                <a:gd name="connsiteY5" fmla="*/ 1854679 h 4399471"/>
                <a:gd name="connsiteX6" fmla="*/ 7660256 w 7660256"/>
                <a:gd name="connsiteY6" fmla="*/ 1876637 h 4399471"/>
                <a:gd name="connsiteX7" fmla="*/ 7660256 w 7660256"/>
                <a:gd name="connsiteY7" fmla="*/ 3815191 h 4399471"/>
                <a:gd name="connsiteX8" fmla="*/ 6774610 w 7660256"/>
                <a:gd name="connsiteY8" fmla="*/ 3873261 h 4399471"/>
                <a:gd name="connsiteX9" fmla="*/ 7585577 w 7660256"/>
                <a:gd name="connsiteY9" fmla="*/ 3926434 h 4399471"/>
                <a:gd name="connsiteX10" fmla="*/ 6949332 w 7660256"/>
                <a:gd name="connsiteY10" fmla="*/ 3968152 h 4399471"/>
                <a:gd name="connsiteX11" fmla="*/ 7311392 w 7660256"/>
                <a:gd name="connsiteY11" fmla="*/ 3991891 h 4399471"/>
                <a:gd name="connsiteX12" fmla="*/ 6949855 w 7660256"/>
                <a:gd name="connsiteY12" fmla="*/ 4015597 h 4399471"/>
                <a:gd name="connsiteX13" fmla="*/ 7660256 w 7660256"/>
                <a:gd name="connsiteY13" fmla="*/ 4062176 h 4399471"/>
                <a:gd name="connsiteX14" fmla="*/ 7660256 w 7660256"/>
                <a:gd name="connsiteY14" fmla="*/ 4075364 h 4399471"/>
                <a:gd name="connsiteX15" fmla="*/ 7124577 w 7660256"/>
                <a:gd name="connsiteY15" fmla="*/ 4110488 h 4399471"/>
                <a:gd name="connsiteX16" fmla="*/ 7660256 w 7660256"/>
                <a:gd name="connsiteY16" fmla="*/ 4145612 h 4399471"/>
                <a:gd name="connsiteX17" fmla="*/ 7660256 w 7660256"/>
                <a:gd name="connsiteY17" fmla="*/ 4399471 h 4399471"/>
                <a:gd name="connsiteX18" fmla="*/ 0 w 7660256"/>
                <a:gd name="connsiteY18" fmla="*/ 4399471 h 4399471"/>
                <a:gd name="connsiteX19" fmla="*/ 0 w 7660256"/>
                <a:gd name="connsiteY19" fmla="*/ 2272524 h 4399471"/>
                <a:gd name="connsiteX20" fmla="*/ 1064404 w 7660256"/>
                <a:gd name="connsiteY20" fmla="*/ 2247181 h 4399471"/>
                <a:gd name="connsiteX21" fmla="*/ 0 w 7660256"/>
                <a:gd name="connsiteY21" fmla="*/ 2221838 h 4399471"/>
                <a:gd name="connsiteX22" fmla="*/ 0 w 7660256"/>
                <a:gd name="connsiteY22" fmla="*/ 2189089 h 4399471"/>
                <a:gd name="connsiteX23" fmla="*/ 1545566 w 7660256"/>
                <a:gd name="connsiteY23" fmla="*/ 2152290 h 4399471"/>
                <a:gd name="connsiteX24" fmla="*/ 549939 w 7660256"/>
                <a:gd name="connsiteY24" fmla="*/ 2128584 h 4399471"/>
                <a:gd name="connsiteX25" fmla="*/ 1547004 w 7660256"/>
                <a:gd name="connsiteY25" fmla="*/ 2104845 h 4399471"/>
                <a:gd name="connsiteX26" fmla="*/ 0 w 7660256"/>
                <a:gd name="connsiteY26" fmla="*/ 2068011 h 4399471"/>
                <a:gd name="connsiteX27" fmla="*/ 0 w 7660256"/>
                <a:gd name="connsiteY27" fmla="*/ 2058243 h 4399471"/>
                <a:gd name="connsiteX28" fmla="*/ 2028166 w 7660256"/>
                <a:gd name="connsiteY28" fmla="*/ 2009954 h 4399471"/>
                <a:gd name="connsiteX29" fmla="*/ 0 w 7660256"/>
                <a:gd name="connsiteY29" fmla="*/ 1961664 h 4399471"/>
                <a:gd name="connsiteX30" fmla="*/ 0 w 7660256"/>
                <a:gd name="connsiteY30" fmla="*/ 867434 h 4399471"/>
                <a:gd name="connsiteX31" fmla="*/ 3099758 w 7660256"/>
                <a:gd name="connsiteY31" fmla="*/ 793631 h 4399471"/>
                <a:gd name="connsiteX32" fmla="*/ 1347625 w 7660256"/>
                <a:gd name="connsiteY32" fmla="*/ 751913 h 4399471"/>
                <a:gd name="connsiteX33" fmla="*/ 3580920 w 7660256"/>
                <a:gd name="connsiteY33" fmla="*/ 698740 h 4399471"/>
                <a:gd name="connsiteX34" fmla="*/ 0 w 7660256"/>
                <a:gd name="connsiteY34" fmla="*/ 613480 h 439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660256" h="4399471">
                  <a:moveTo>
                    <a:pt x="0" y="0"/>
                  </a:moveTo>
                  <a:lnTo>
                    <a:pt x="7660256" y="0"/>
                  </a:lnTo>
                  <a:lnTo>
                    <a:pt x="7660256" y="1802382"/>
                  </a:lnTo>
                  <a:lnTo>
                    <a:pt x="5212872" y="1820174"/>
                  </a:lnTo>
                  <a:lnTo>
                    <a:pt x="7299640" y="1835344"/>
                  </a:lnTo>
                  <a:lnTo>
                    <a:pt x="4639814" y="1854679"/>
                  </a:lnTo>
                  <a:lnTo>
                    <a:pt x="7660256" y="1876637"/>
                  </a:lnTo>
                  <a:lnTo>
                    <a:pt x="7660256" y="3815191"/>
                  </a:lnTo>
                  <a:lnTo>
                    <a:pt x="6774610" y="3873261"/>
                  </a:lnTo>
                  <a:lnTo>
                    <a:pt x="7585577" y="3926434"/>
                  </a:lnTo>
                  <a:lnTo>
                    <a:pt x="6949332" y="3968152"/>
                  </a:lnTo>
                  <a:lnTo>
                    <a:pt x="7311392" y="3991891"/>
                  </a:lnTo>
                  <a:lnTo>
                    <a:pt x="6949855" y="4015597"/>
                  </a:lnTo>
                  <a:lnTo>
                    <a:pt x="7660256" y="4062176"/>
                  </a:lnTo>
                  <a:lnTo>
                    <a:pt x="7660256" y="4075364"/>
                  </a:lnTo>
                  <a:lnTo>
                    <a:pt x="7124577" y="4110488"/>
                  </a:lnTo>
                  <a:lnTo>
                    <a:pt x="7660256" y="4145612"/>
                  </a:lnTo>
                  <a:lnTo>
                    <a:pt x="7660256" y="4399471"/>
                  </a:lnTo>
                  <a:lnTo>
                    <a:pt x="0" y="4399471"/>
                  </a:lnTo>
                  <a:lnTo>
                    <a:pt x="0" y="2272524"/>
                  </a:lnTo>
                  <a:lnTo>
                    <a:pt x="1064404" y="2247181"/>
                  </a:lnTo>
                  <a:lnTo>
                    <a:pt x="0" y="2221838"/>
                  </a:lnTo>
                  <a:lnTo>
                    <a:pt x="0" y="2189089"/>
                  </a:lnTo>
                  <a:lnTo>
                    <a:pt x="1545566" y="2152290"/>
                  </a:lnTo>
                  <a:lnTo>
                    <a:pt x="549939" y="2128584"/>
                  </a:lnTo>
                  <a:lnTo>
                    <a:pt x="1547004" y="2104845"/>
                  </a:lnTo>
                  <a:lnTo>
                    <a:pt x="0" y="2068011"/>
                  </a:lnTo>
                  <a:lnTo>
                    <a:pt x="0" y="2058243"/>
                  </a:lnTo>
                  <a:lnTo>
                    <a:pt x="2028166" y="2009954"/>
                  </a:lnTo>
                  <a:lnTo>
                    <a:pt x="0" y="1961664"/>
                  </a:lnTo>
                  <a:lnTo>
                    <a:pt x="0" y="867434"/>
                  </a:lnTo>
                  <a:lnTo>
                    <a:pt x="3099758" y="793631"/>
                  </a:lnTo>
                  <a:lnTo>
                    <a:pt x="1347625" y="751913"/>
                  </a:lnTo>
                  <a:lnTo>
                    <a:pt x="3580920" y="698740"/>
                  </a:lnTo>
                  <a:lnTo>
                    <a:pt x="0" y="613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8A57A9AE-C648-4ED6-A9BF-8EF1D1F1CF6D}"/>
                </a:ext>
              </a:extLst>
            </p:cNvPr>
            <p:cNvCxnSpPr>
              <a:stCxn id="7" idx="33"/>
            </p:cNvCxnSpPr>
            <p:nvPr/>
          </p:nvCxnSpPr>
          <p:spPr>
            <a:xfrm flipV="1">
              <a:off x="6686936" y="1886857"/>
              <a:ext cx="4068150" cy="32323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F4B7BF7B-2444-4699-AFA5-7750E06C63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59980" y="2525486"/>
              <a:ext cx="7695106" cy="72351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016BF524-AF26-4A79-8337-36D29F60DE03}"/>
                </a:ext>
              </a:extLst>
            </p:cNvPr>
            <p:cNvCxnSpPr>
              <a:cxnSpLocks/>
              <a:stCxn id="7" idx="25"/>
            </p:cNvCxnSpPr>
            <p:nvPr/>
          </p:nvCxnSpPr>
          <p:spPr>
            <a:xfrm flipV="1">
              <a:off x="4778311" y="3202639"/>
              <a:ext cx="6130579" cy="57942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5056C44A-880A-4618-B8BB-90A0AE4B6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31284" y="3926151"/>
              <a:ext cx="7777606" cy="75379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BAF44816-8777-4000-A649-3C28A2CA9F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85088" y="4679944"/>
              <a:ext cx="7777606" cy="75379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DF46D57-5D1E-4654-9A6B-B36039C47E38}"/>
              </a:ext>
            </a:extLst>
          </p:cNvPr>
          <p:cNvSpPr txBox="1"/>
          <p:nvPr/>
        </p:nvSpPr>
        <p:spPr>
          <a:xfrm>
            <a:off x="2277371" y="2237497"/>
            <a:ext cx="68739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漫长的假期里，老师们时刻惦记着你们、关心着你们。你们的快乐是老师最大的快乐，你们的幸福是老师最大的幸福。我们愿用真诚的爱与你们的心灵对话，努力营造一个有利于你们个性发展的学习环境，让你们在“我学习，我快乐”的氛围中健康成长。轻松的环境，老师们为你营造</a:t>
            </a: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快乐的课堂，你我共同努力。让我们携手奋进，用我们的双手托起岑小的明天，实现我们美好的理想</a:t>
            </a: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4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A2B1BC0C-52FE-4484-B2EF-013106D3B482}"/>
              </a:ext>
            </a:extLst>
          </p:cNvPr>
          <p:cNvSpPr/>
          <p:nvPr/>
        </p:nvSpPr>
        <p:spPr>
          <a:xfrm>
            <a:off x="2489563" y="1292911"/>
            <a:ext cx="17235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结束语</a:t>
            </a:r>
          </a:p>
        </p:txBody>
      </p:sp>
    </p:spTree>
    <p:extLst>
      <p:ext uri="{BB962C8B-B14F-4D97-AF65-F5344CB8AC3E}">
        <p14:creationId xmlns:p14="http://schemas.microsoft.com/office/powerpoint/2010/main" xmlns="" val="1148644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35D865-258B-4FEC-81DA-C1EDEA52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461" y="1952280"/>
            <a:ext cx="8177819" cy="295344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dirty="0"/>
              <a:t>感谢观看</a:t>
            </a:r>
            <a:r>
              <a:rPr lang="en-US" altLang="zh-CN" sz="6600" dirty="0"/>
              <a:t/>
            </a:r>
            <a:br>
              <a:rPr lang="en-US" altLang="zh-CN" sz="6600" dirty="0"/>
            </a:br>
            <a:r>
              <a:rPr lang="zh-CN" altLang="en-US" sz="6600" dirty="0"/>
              <a:t>祝假期愉快</a:t>
            </a:r>
          </a:p>
        </p:txBody>
      </p:sp>
    </p:spTree>
    <p:extLst>
      <p:ext uri="{BB962C8B-B14F-4D97-AF65-F5344CB8AC3E}">
        <p14:creationId xmlns:p14="http://schemas.microsoft.com/office/powerpoint/2010/main" xmlns="" val="3260508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vortex dir="r"/>
      </p:transition>
    </mc:Choice>
    <mc:Fallback>
      <p:transition spd="slow" advClick="0" advTm="0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1126</Words>
  <PresentationFormat>自定义</PresentationFormat>
  <Paragraphs>92</Paragraphs>
  <Slides>23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感谢观看 祝假期愉快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微软用户</cp:lastModifiedBy>
  <cp:revision>1</cp:revision>
  <dcterms:created xsi:type="dcterms:W3CDTF">2017-12-05T00:06:55Z</dcterms:created>
  <dcterms:modified xsi:type="dcterms:W3CDTF">2018-01-12T07:44:38Z</dcterms:modified>
</cp:coreProperties>
</file>