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62" r:id="rId2"/>
    <p:sldId id="285" r:id="rId3"/>
    <p:sldId id="286" r:id="rId4"/>
    <p:sldId id="257" r:id="rId5"/>
    <p:sldId id="261" r:id="rId6"/>
    <p:sldId id="263" r:id="rId7"/>
    <p:sldId id="264" r:id="rId8"/>
    <p:sldId id="274" r:id="rId9"/>
    <p:sldId id="275" r:id="rId10"/>
    <p:sldId id="266" r:id="rId11"/>
    <p:sldId id="281" r:id="rId12"/>
    <p:sldId id="287" r:id="rId13"/>
    <p:sldId id="288" r:id="rId14"/>
    <p:sldId id="267" r:id="rId15"/>
    <p:sldId id="265" r:id="rId16"/>
    <p:sldId id="271" r:id="rId17"/>
    <p:sldId id="280" r:id="rId18"/>
    <p:sldId id="282" r:id="rId19"/>
    <p:sldId id="289" r:id="rId20"/>
    <p:sldId id="276" r:id="rId21"/>
    <p:sldId id="272" r:id="rId22"/>
    <p:sldId id="277" r:id="rId23"/>
    <p:sldId id="278" r:id="rId24"/>
    <p:sldId id="283" r:id="rId25"/>
    <p:sldId id="279" r:id="rId26"/>
    <p:sldId id="268" r:id="rId27"/>
    <p:sldId id="269" r:id="rId28"/>
    <p:sldId id="270" r:id="rId29"/>
    <p:sldId id="290" r:id="rId30"/>
    <p:sldId id="284" r:id="rId31"/>
  </p:sldIdLst>
  <p:sldSz cx="12192000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D32B"/>
    <a:srgbClr val="A28676"/>
    <a:srgbClr val="97C5A3"/>
    <a:srgbClr val="45AFC5"/>
    <a:srgbClr val="FF6680"/>
    <a:srgbClr val="FEBC30"/>
    <a:srgbClr val="E7E6E6"/>
    <a:srgbClr val="A883BD"/>
    <a:srgbClr val="80AD31"/>
    <a:srgbClr val="CB1B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1" autoAdjust="0"/>
    <p:restoredTop sz="96493" autoAdjust="0"/>
  </p:normalViewPr>
  <p:slideViewPr>
    <p:cSldViewPr snapToGrid="0">
      <p:cViewPr varScale="1">
        <p:scale>
          <a:sx n="88" d="100"/>
          <a:sy n="88" d="100"/>
        </p:scale>
        <p:origin x="65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45B00F-5CB6-4112-A765-DB43C5F5EFEC}" type="datetimeFigureOut">
              <a:rPr lang="zh-CN" altLang="en-US" smtClean="0"/>
              <a:pPr/>
              <a:t>2018/12/19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CFE7C6-211A-4AA6-BB9C-69FB0606AAF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024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F199E-2EE8-43CB-8FF0-8CE490DAE21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20412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F199E-2EE8-43CB-8FF0-8CE490DAE21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16752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F199E-2EE8-43CB-8FF0-8CE490DAE21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16752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F199E-2EE8-43CB-8FF0-8CE490DAE21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16752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F199E-2EE8-43CB-8FF0-8CE490DAE21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8947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F199E-2EE8-43CB-8FF0-8CE490DAE21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4768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F199E-2EE8-43CB-8FF0-8CE490DAE21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41143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F199E-2EE8-43CB-8FF0-8CE490DAE21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42020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F199E-2EE8-43CB-8FF0-8CE490DAE21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73531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F199E-2EE8-43CB-8FF0-8CE490DAE21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3291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F199E-2EE8-43CB-8FF0-8CE490DAE21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69412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F199E-2EE8-43CB-8FF0-8CE490DAE21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16752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F199E-2EE8-43CB-8FF0-8CE490DAE21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16752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F199E-2EE8-43CB-8FF0-8CE490DAE21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36060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F199E-2EE8-43CB-8FF0-8CE490DAE21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63349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F199E-2EE8-43CB-8FF0-8CE490DAE21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49528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F199E-2EE8-43CB-8FF0-8CE490DAE21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38957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F199E-2EE8-43CB-8FF0-8CE490DAE21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43342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F199E-2EE8-43CB-8FF0-8CE490DAE21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16752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F199E-2EE8-43CB-8FF0-8CE490DAE21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44809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F199E-2EE8-43CB-8FF0-8CE490DAE21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47269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F199E-2EE8-43CB-8FF0-8CE490DAE21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01677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F199E-2EE8-43CB-8FF0-8CE490DAE21E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63966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F199E-2EE8-43CB-8FF0-8CE490DAE21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25585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F199E-2EE8-43CB-8FF0-8CE490DAE21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575563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F199E-2EE8-43CB-8FF0-8CE490DAE21E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493559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F199E-2EE8-43CB-8FF0-8CE490DAE21E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200694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F199E-2EE8-43CB-8FF0-8CE490DAE21E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14381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FE7C6-211A-4AA6-BB9C-69FB0606AAF1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110314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8F199E-2EE8-43CB-8FF0-8CE490DAE21E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81267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97AF4-471F-40AD-BBEF-12715845866A}" type="datetimeFigureOut">
              <a:rPr lang="zh-CN" altLang="en-US" smtClean="0"/>
              <a:pPr/>
              <a:t>2018/12/19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8CB9B-EC1D-450D-8120-CCB65682403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0462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97AF4-471F-40AD-BBEF-12715845866A}" type="datetimeFigureOut">
              <a:rPr lang="zh-CN" altLang="en-US" smtClean="0"/>
              <a:pPr/>
              <a:t>2018/12/19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8CB9B-EC1D-450D-8120-CCB65682403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0656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97AF4-471F-40AD-BBEF-12715845866A}" type="datetimeFigureOut">
              <a:rPr lang="zh-CN" altLang="en-US" smtClean="0"/>
              <a:pPr/>
              <a:t>2018/12/19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8CB9B-EC1D-450D-8120-CCB65682403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9158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97AF4-471F-40AD-BBEF-12715845866A}" type="datetimeFigureOut">
              <a:rPr lang="zh-CN" altLang="en-US" smtClean="0"/>
              <a:pPr/>
              <a:t>2018/12/19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8CB9B-EC1D-450D-8120-CCB65682403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9840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97AF4-471F-40AD-BBEF-12715845866A}" type="datetimeFigureOut">
              <a:rPr lang="zh-CN" altLang="en-US" smtClean="0"/>
              <a:pPr/>
              <a:t>2018/12/19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8CB9B-EC1D-450D-8120-CCB65682403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8120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97AF4-471F-40AD-BBEF-12715845866A}" type="datetimeFigureOut">
              <a:rPr lang="zh-CN" altLang="en-US" smtClean="0"/>
              <a:pPr/>
              <a:t>2018/12/19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8CB9B-EC1D-450D-8120-CCB65682403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9843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97AF4-471F-40AD-BBEF-12715845866A}" type="datetimeFigureOut">
              <a:rPr lang="zh-CN" altLang="en-US" smtClean="0"/>
              <a:pPr/>
              <a:t>2018/12/19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8CB9B-EC1D-450D-8120-CCB65682403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9366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97AF4-471F-40AD-BBEF-12715845866A}" type="datetimeFigureOut">
              <a:rPr lang="zh-CN" altLang="en-US" smtClean="0"/>
              <a:pPr/>
              <a:t>2018/12/19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8CB9B-EC1D-450D-8120-CCB65682403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9866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97AF4-471F-40AD-BBEF-12715845866A}" type="datetimeFigureOut">
              <a:rPr lang="zh-CN" altLang="en-US" smtClean="0"/>
              <a:pPr/>
              <a:t>2018/12/19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8CB9B-EC1D-450D-8120-CCB65682403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7384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97AF4-471F-40AD-BBEF-12715845866A}" type="datetimeFigureOut">
              <a:rPr lang="zh-CN" altLang="en-US" smtClean="0"/>
              <a:pPr/>
              <a:t>2018/12/19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8CB9B-EC1D-450D-8120-CCB65682403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5584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97AF4-471F-40AD-BBEF-12715845866A}" type="datetimeFigureOut">
              <a:rPr lang="zh-CN" altLang="en-US" smtClean="0"/>
              <a:pPr/>
              <a:t>2018/12/19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8CB9B-EC1D-450D-8120-CCB65682403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7812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397AF4-471F-40AD-BBEF-12715845866A}" type="datetimeFigureOut">
              <a:rPr lang="zh-CN" altLang="en-US" smtClean="0"/>
              <a:pPr/>
              <a:t>2018/12/19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C8CB9B-EC1D-450D-8120-CCB65682403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5436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13" Type="http://schemas.openxmlformats.org/officeDocument/2006/relationships/image" Target="../media/image11.jpeg"/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12" Type="http://schemas.openxmlformats.org/officeDocument/2006/relationships/image" Target="../media/image10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11" Type="http://schemas.openxmlformats.org/officeDocument/2006/relationships/image" Target="../media/image9.emf"/><Relationship Id="rId5" Type="http://schemas.openxmlformats.org/officeDocument/2006/relationships/image" Target="../media/image3.emf"/><Relationship Id="rId10" Type="http://schemas.openxmlformats.org/officeDocument/2006/relationships/image" Target="../media/image8.emf"/><Relationship Id="rId4" Type="http://schemas.openxmlformats.org/officeDocument/2006/relationships/image" Target="../media/image2.emf"/><Relationship Id="rId9" Type="http://schemas.openxmlformats.org/officeDocument/2006/relationships/image" Target="../media/image7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emf"/><Relationship Id="rId7" Type="http://schemas.openxmlformats.org/officeDocument/2006/relationships/image" Target="../media/image9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2.emf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1.emf"/><Relationship Id="rId9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13" Type="http://schemas.openxmlformats.org/officeDocument/2006/relationships/image" Target="../media/image16.emf"/><Relationship Id="rId3" Type="http://schemas.openxmlformats.org/officeDocument/2006/relationships/image" Target="../media/image12.emf"/><Relationship Id="rId7" Type="http://schemas.openxmlformats.org/officeDocument/2006/relationships/image" Target="../media/image4.emf"/><Relationship Id="rId12" Type="http://schemas.openxmlformats.org/officeDocument/2006/relationships/image" Target="../media/image15.emf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emf"/><Relationship Id="rId11" Type="http://schemas.openxmlformats.org/officeDocument/2006/relationships/image" Target="../media/image9.emf"/><Relationship Id="rId5" Type="http://schemas.openxmlformats.org/officeDocument/2006/relationships/image" Target="../media/image2.emf"/><Relationship Id="rId15" Type="http://schemas.openxmlformats.org/officeDocument/2006/relationships/image" Target="../media/image18.emf"/><Relationship Id="rId10" Type="http://schemas.openxmlformats.org/officeDocument/2006/relationships/image" Target="../media/image8.emf"/><Relationship Id="rId4" Type="http://schemas.openxmlformats.org/officeDocument/2006/relationships/image" Target="../media/image1.emf"/><Relationship Id="rId9" Type="http://schemas.openxmlformats.org/officeDocument/2006/relationships/image" Target="../media/image7.emf"/><Relationship Id="rId14" Type="http://schemas.openxmlformats.org/officeDocument/2006/relationships/image" Target="../media/image17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13" Type="http://schemas.openxmlformats.org/officeDocument/2006/relationships/image" Target="../media/image16.emf"/><Relationship Id="rId18" Type="http://schemas.openxmlformats.org/officeDocument/2006/relationships/image" Target="../media/image22.emf"/><Relationship Id="rId3" Type="http://schemas.openxmlformats.org/officeDocument/2006/relationships/image" Target="../media/image12.emf"/><Relationship Id="rId21" Type="http://schemas.openxmlformats.org/officeDocument/2006/relationships/image" Target="../media/image18.emf"/><Relationship Id="rId7" Type="http://schemas.openxmlformats.org/officeDocument/2006/relationships/image" Target="../media/image4.emf"/><Relationship Id="rId12" Type="http://schemas.openxmlformats.org/officeDocument/2006/relationships/image" Target="../media/image15.emf"/><Relationship Id="rId17" Type="http://schemas.openxmlformats.org/officeDocument/2006/relationships/image" Target="../media/image21.emf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0.emf"/><Relationship Id="rId20" Type="http://schemas.openxmlformats.org/officeDocument/2006/relationships/image" Target="../media/image2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emf"/><Relationship Id="rId11" Type="http://schemas.openxmlformats.org/officeDocument/2006/relationships/image" Target="../media/image9.emf"/><Relationship Id="rId5" Type="http://schemas.openxmlformats.org/officeDocument/2006/relationships/image" Target="../media/image2.emf"/><Relationship Id="rId15" Type="http://schemas.openxmlformats.org/officeDocument/2006/relationships/image" Target="../media/image19.emf"/><Relationship Id="rId10" Type="http://schemas.openxmlformats.org/officeDocument/2006/relationships/image" Target="../media/image8.emf"/><Relationship Id="rId19" Type="http://schemas.openxmlformats.org/officeDocument/2006/relationships/image" Target="../media/image23.emf"/><Relationship Id="rId4" Type="http://schemas.openxmlformats.org/officeDocument/2006/relationships/image" Target="../media/image1.emf"/><Relationship Id="rId9" Type="http://schemas.openxmlformats.org/officeDocument/2006/relationships/image" Target="../media/image7.emf"/><Relationship Id="rId14" Type="http://schemas.openxmlformats.org/officeDocument/2006/relationships/image" Target="../media/image17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12.emf"/><Relationship Id="rId7" Type="http://schemas.openxmlformats.org/officeDocument/2006/relationships/image" Target="../media/image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2.emf"/><Relationship Id="rId7" Type="http://schemas.openxmlformats.org/officeDocument/2006/relationships/image" Target="../media/image8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7" Type="http://schemas.openxmlformats.org/officeDocument/2006/relationships/image" Target="../media/image8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2.emf"/><Relationship Id="rId7" Type="http://schemas.openxmlformats.org/officeDocument/2006/relationships/image" Target="../media/image8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3" Type="http://schemas.openxmlformats.org/officeDocument/2006/relationships/image" Target="../media/image12.emf"/><Relationship Id="rId7" Type="http://schemas.openxmlformats.org/officeDocument/2006/relationships/image" Target="../media/image8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13" Type="http://schemas.openxmlformats.org/officeDocument/2006/relationships/image" Target="../media/image16.emf"/><Relationship Id="rId18" Type="http://schemas.openxmlformats.org/officeDocument/2006/relationships/image" Target="../media/image22.emf"/><Relationship Id="rId3" Type="http://schemas.openxmlformats.org/officeDocument/2006/relationships/image" Target="../media/image12.emf"/><Relationship Id="rId21" Type="http://schemas.openxmlformats.org/officeDocument/2006/relationships/image" Target="../media/image18.emf"/><Relationship Id="rId7" Type="http://schemas.openxmlformats.org/officeDocument/2006/relationships/image" Target="../media/image4.emf"/><Relationship Id="rId12" Type="http://schemas.openxmlformats.org/officeDocument/2006/relationships/image" Target="../media/image15.emf"/><Relationship Id="rId17" Type="http://schemas.openxmlformats.org/officeDocument/2006/relationships/image" Target="../media/image21.emf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20.emf"/><Relationship Id="rId20" Type="http://schemas.openxmlformats.org/officeDocument/2006/relationships/image" Target="../media/image2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emf"/><Relationship Id="rId11" Type="http://schemas.openxmlformats.org/officeDocument/2006/relationships/image" Target="../media/image9.emf"/><Relationship Id="rId5" Type="http://schemas.openxmlformats.org/officeDocument/2006/relationships/image" Target="../media/image2.emf"/><Relationship Id="rId15" Type="http://schemas.openxmlformats.org/officeDocument/2006/relationships/image" Target="../media/image19.emf"/><Relationship Id="rId10" Type="http://schemas.openxmlformats.org/officeDocument/2006/relationships/image" Target="../media/image8.emf"/><Relationship Id="rId19" Type="http://schemas.openxmlformats.org/officeDocument/2006/relationships/image" Target="../media/image23.emf"/><Relationship Id="rId4" Type="http://schemas.openxmlformats.org/officeDocument/2006/relationships/image" Target="../media/image1.emf"/><Relationship Id="rId9" Type="http://schemas.openxmlformats.org/officeDocument/2006/relationships/image" Target="../media/image7.emf"/><Relationship Id="rId14" Type="http://schemas.openxmlformats.org/officeDocument/2006/relationships/image" Target="../media/image17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emf"/><Relationship Id="rId7" Type="http://schemas.openxmlformats.org/officeDocument/2006/relationships/image" Target="../media/image9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1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tags" Target="../tags/tag19.xml"/><Relationship Id="rId26" Type="http://schemas.openxmlformats.org/officeDocument/2006/relationships/image" Target="../media/image7.emf"/><Relationship Id="rId3" Type="http://schemas.openxmlformats.org/officeDocument/2006/relationships/tags" Target="../tags/tag4.xml"/><Relationship Id="rId21" Type="http://schemas.openxmlformats.org/officeDocument/2006/relationships/tags" Target="../tags/tag22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5" Type="http://schemas.openxmlformats.org/officeDocument/2006/relationships/image" Target="../media/image1.emf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tags" Target="../tags/tag21.xml"/><Relationship Id="rId29" Type="http://schemas.openxmlformats.org/officeDocument/2006/relationships/image" Target="../media/image13.pn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24" Type="http://schemas.openxmlformats.org/officeDocument/2006/relationships/image" Target="../media/image12.emf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23" Type="http://schemas.openxmlformats.org/officeDocument/2006/relationships/notesSlide" Target="../notesSlides/notesSlide13.xml"/><Relationship Id="rId28" Type="http://schemas.openxmlformats.org/officeDocument/2006/relationships/image" Target="../media/image9.emf"/><Relationship Id="rId10" Type="http://schemas.openxmlformats.org/officeDocument/2006/relationships/tags" Target="../tags/tag11.xml"/><Relationship Id="rId19" Type="http://schemas.openxmlformats.org/officeDocument/2006/relationships/tags" Target="../tags/tag20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Relationship Id="rId22" Type="http://schemas.openxmlformats.org/officeDocument/2006/relationships/slideLayout" Target="../slideLayouts/slideLayout1.xml"/><Relationship Id="rId27" Type="http://schemas.openxmlformats.org/officeDocument/2006/relationships/image" Target="../media/image8.emf"/><Relationship Id="rId30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3" Type="http://schemas.openxmlformats.org/officeDocument/2006/relationships/image" Target="../media/image12.emf"/><Relationship Id="rId7" Type="http://schemas.openxmlformats.org/officeDocument/2006/relationships/image" Target="../media/image8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2.emf"/><Relationship Id="rId7" Type="http://schemas.openxmlformats.org/officeDocument/2006/relationships/image" Target="../media/image8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7" Type="http://schemas.openxmlformats.org/officeDocument/2006/relationships/image" Target="../media/image8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7" Type="http://schemas.openxmlformats.org/officeDocument/2006/relationships/image" Target="../media/image8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13" Type="http://schemas.openxmlformats.org/officeDocument/2006/relationships/image" Target="../media/image16.emf"/><Relationship Id="rId18" Type="http://schemas.openxmlformats.org/officeDocument/2006/relationships/image" Target="../media/image22.emf"/><Relationship Id="rId3" Type="http://schemas.openxmlformats.org/officeDocument/2006/relationships/image" Target="../media/image12.emf"/><Relationship Id="rId21" Type="http://schemas.openxmlformats.org/officeDocument/2006/relationships/image" Target="../media/image18.emf"/><Relationship Id="rId7" Type="http://schemas.openxmlformats.org/officeDocument/2006/relationships/image" Target="../media/image4.emf"/><Relationship Id="rId12" Type="http://schemas.openxmlformats.org/officeDocument/2006/relationships/image" Target="../media/image15.emf"/><Relationship Id="rId17" Type="http://schemas.openxmlformats.org/officeDocument/2006/relationships/image" Target="../media/image21.emf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20.emf"/><Relationship Id="rId20" Type="http://schemas.openxmlformats.org/officeDocument/2006/relationships/image" Target="../media/image2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emf"/><Relationship Id="rId11" Type="http://schemas.openxmlformats.org/officeDocument/2006/relationships/image" Target="../media/image9.emf"/><Relationship Id="rId5" Type="http://schemas.openxmlformats.org/officeDocument/2006/relationships/image" Target="../media/image2.emf"/><Relationship Id="rId15" Type="http://schemas.openxmlformats.org/officeDocument/2006/relationships/image" Target="../media/image19.emf"/><Relationship Id="rId10" Type="http://schemas.openxmlformats.org/officeDocument/2006/relationships/image" Target="../media/image8.emf"/><Relationship Id="rId19" Type="http://schemas.openxmlformats.org/officeDocument/2006/relationships/image" Target="../media/image23.emf"/><Relationship Id="rId4" Type="http://schemas.openxmlformats.org/officeDocument/2006/relationships/image" Target="../media/image1.emf"/><Relationship Id="rId9" Type="http://schemas.openxmlformats.org/officeDocument/2006/relationships/image" Target="../media/image7.emf"/><Relationship Id="rId14" Type="http://schemas.openxmlformats.org/officeDocument/2006/relationships/image" Target="../media/image17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emf"/><Relationship Id="rId7" Type="http://schemas.openxmlformats.org/officeDocument/2006/relationships/image" Target="../media/image9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1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12.emf"/><Relationship Id="rId7" Type="http://schemas.openxmlformats.org/officeDocument/2006/relationships/image" Target="../media/image8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Relationship Id="rId9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12.emf"/><Relationship Id="rId7" Type="http://schemas.openxmlformats.org/officeDocument/2006/relationships/image" Target="../media/image8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7" Type="http://schemas.openxmlformats.org/officeDocument/2006/relationships/image" Target="../media/image8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7" Type="http://schemas.openxmlformats.org/officeDocument/2006/relationships/image" Target="../media/image8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13" Type="http://schemas.openxmlformats.org/officeDocument/2006/relationships/image" Target="../media/image16.emf"/><Relationship Id="rId18" Type="http://schemas.openxmlformats.org/officeDocument/2006/relationships/image" Target="../media/image22.emf"/><Relationship Id="rId3" Type="http://schemas.openxmlformats.org/officeDocument/2006/relationships/image" Target="../media/image12.emf"/><Relationship Id="rId21" Type="http://schemas.openxmlformats.org/officeDocument/2006/relationships/image" Target="../media/image18.emf"/><Relationship Id="rId7" Type="http://schemas.openxmlformats.org/officeDocument/2006/relationships/image" Target="../media/image4.emf"/><Relationship Id="rId12" Type="http://schemas.openxmlformats.org/officeDocument/2006/relationships/image" Target="../media/image15.emf"/><Relationship Id="rId17" Type="http://schemas.openxmlformats.org/officeDocument/2006/relationships/image" Target="../media/image21.emf"/><Relationship Id="rId2" Type="http://schemas.openxmlformats.org/officeDocument/2006/relationships/notesSlide" Target="../notesSlides/notesSlide24.xml"/><Relationship Id="rId16" Type="http://schemas.openxmlformats.org/officeDocument/2006/relationships/image" Target="../media/image20.emf"/><Relationship Id="rId20" Type="http://schemas.openxmlformats.org/officeDocument/2006/relationships/image" Target="../media/image2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emf"/><Relationship Id="rId11" Type="http://schemas.openxmlformats.org/officeDocument/2006/relationships/image" Target="../media/image9.emf"/><Relationship Id="rId5" Type="http://schemas.openxmlformats.org/officeDocument/2006/relationships/image" Target="../media/image2.emf"/><Relationship Id="rId15" Type="http://schemas.openxmlformats.org/officeDocument/2006/relationships/image" Target="../media/image19.emf"/><Relationship Id="rId10" Type="http://schemas.openxmlformats.org/officeDocument/2006/relationships/image" Target="../media/image8.emf"/><Relationship Id="rId19" Type="http://schemas.openxmlformats.org/officeDocument/2006/relationships/image" Target="../media/image23.emf"/><Relationship Id="rId4" Type="http://schemas.openxmlformats.org/officeDocument/2006/relationships/image" Target="../media/image1.emf"/><Relationship Id="rId9" Type="http://schemas.openxmlformats.org/officeDocument/2006/relationships/image" Target="../media/image7.emf"/><Relationship Id="rId14" Type="http://schemas.openxmlformats.org/officeDocument/2006/relationships/image" Target="../media/image17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7" Type="http://schemas.openxmlformats.org/officeDocument/2006/relationships/image" Target="../media/image8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7" Type="http://schemas.openxmlformats.org/officeDocument/2006/relationships/image" Target="../media/image8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12.emf"/><Relationship Id="rId7" Type="http://schemas.openxmlformats.org/officeDocument/2006/relationships/image" Target="../media/image8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12.emf"/><Relationship Id="rId7" Type="http://schemas.openxmlformats.org/officeDocument/2006/relationships/image" Target="../media/image8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486400"/>
            <a:ext cx="12163928" cy="13716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16431" y="4547754"/>
            <a:ext cx="12163928" cy="188846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37129" y="6136783"/>
            <a:ext cx="663750" cy="2475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638369" y="6278717"/>
            <a:ext cx="416250" cy="1575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238285" y="2280016"/>
            <a:ext cx="1048307" cy="148345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500467" y="1639613"/>
            <a:ext cx="540000" cy="37125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129654" y="443352"/>
            <a:ext cx="795054" cy="41961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0739068" y="117517"/>
            <a:ext cx="1289800" cy="95478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277256" y="5987792"/>
            <a:ext cx="2674144" cy="65757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25683" y="2050831"/>
            <a:ext cx="3825717" cy="4440211"/>
          </a:xfrm>
          <a:prstGeom prst="rect">
            <a:avLst/>
          </a:prstGeom>
        </p:spPr>
      </p:pic>
      <p:pic>
        <p:nvPicPr>
          <p:cNvPr id="1028" name="Picture 4" descr="https://timgsa.baidu.com/timg?image&amp;quality=80&amp;size=b9999_10000&amp;sec=1505378340784&amp;di=871905e8ef93cbe54824a155a75ff4d9&amp;imgtype=0&amp;src=http%3A%2F%2Fpic.58pic.com%2F58pic%2F16%2F80%2F14%2F78i58PICAbz_1024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404" y="331805"/>
            <a:ext cx="4001226" cy="2957571"/>
          </a:xfrm>
          <a:prstGeom prst="hear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247540" y="1318261"/>
            <a:ext cx="608877" cy="321352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3446159" y="3043025"/>
            <a:ext cx="71460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>
                <a:solidFill>
                  <a:schemeClr val="accent5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感恩主题讲座</a:t>
            </a:r>
            <a:r>
              <a:rPr lang="en-US" altLang="zh-CN" sz="5400" b="1" dirty="0" err="1">
                <a:solidFill>
                  <a:schemeClr val="accent5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ppt</a:t>
            </a:r>
            <a:r>
              <a:rPr lang="zh-CN" altLang="en-US" sz="5400" b="1" dirty="0">
                <a:solidFill>
                  <a:schemeClr val="accent5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模板</a:t>
            </a:r>
            <a:endParaRPr lang="zh-CN" altLang="en-US" sz="5400" b="1" dirty="0">
              <a:solidFill>
                <a:srgbClr val="45AFC5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cxnSp>
        <p:nvCxnSpPr>
          <p:cNvPr id="28" name="直接连接符 27" descr="e7d195523061f1c0deeec63e560781cfd59afb0ea006f2a87ABB68BF51EA6619813959095094C18C62A12F549504892A4AAA8C1554C6663626E05CA27F281A14E6983772AFC3FB97135759321DEA3D7047B2D20B121D4E05A6D0F227958A32026FEBB3ABD36322023181A2FF8EA235E789B1C6FF9A70CDD2C90B48B40EB7806F7806DF616AB3CE63"/>
          <p:cNvCxnSpPr/>
          <p:nvPr/>
        </p:nvCxnSpPr>
        <p:spPr>
          <a:xfrm rot="5400000">
            <a:off x="6441017" y="602077"/>
            <a:ext cx="0" cy="668050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1589710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" y="185560"/>
            <a:ext cx="12033028" cy="64438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5486400"/>
            <a:ext cx="12163928" cy="137160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7527" y="462976"/>
            <a:ext cx="795054" cy="41961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739068" y="117517"/>
            <a:ext cx="1289800" cy="95478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277256" y="5987792"/>
            <a:ext cx="2674144" cy="65757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67507" y="1435606"/>
            <a:ext cx="1022891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“感恩”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是一种回报。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我们从母亲的子宫里走出，而后母亲用乳汁将我们哺育。而更伟大的是母亲从不希望她得到什么。就像太阳每天都会把她的温暖给予我们，从不要求回报，但是我们必须明白“感恩”。</a:t>
            </a:r>
          </a:p>
          <a:p>
            <a:pPr>
              <a:lnSpc>
                <a:spcPct val="200000"/>
              </a:lnSpc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“感恩”是一种钦佩。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这种钦佩应该是从我们血管里喷涌出的一种钦佩。</a:t>
            </a:r>
          </a:p>
          <a:p>
            <a:pPr>
              <a:lnSpc>
                <a:spcPct val="200000"/>
              </a:lnSpc>
            </a:pPr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“感恩”是一种美德。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就是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对世间所有人所有事物给予自己的帮助表示感激，铭记在心；</a:t>
            </a:r>
          </a:p>
        </p:txBody>
      </p:sp>
      <p:pic>
        <p:nvPicPr>
          <p:cNvPr id="46" name="图片 45">
            <a:extLst>
              <a:ext uri="{FF2B5EF4-FFF2-40B4-BE49-F238E27FC236}">
                <a16:creationId xmlns="" xmlns:a16="http://schemas.microsoft.com/office/drawing/2014/main" id="{8EA4A03F-C5FF-4057-8378-36D13EB89E8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5112" y="2959100"/>
            <a:ext cx="1966016" cy="37318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97422176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" y="185560"/>
            <a:ext cx="12033028" cy="64438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5486400"/>
            <a:ext cx="12163928" cy="13716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739068" y="117517"/>
            <a:ext cx="1289800" cy="95478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277256" y="5987792"/>
            <a:ext cx="2674144" cy="65757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654648" y="1564488"/>
            <a:ext cx="756422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 b="1" dirty="0">
                <a:latin typeface="微软雅黑" pitchFamily="34" charset="-122"/>
                <a:ea typeface="微软雅黑" pitchFamily="34" charset="-122"/>
              </a:rPr>
              <a:t>感恩父母！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是他们给了我们这个世界上唯一的最尊贵最伟大的生命。在我们成长的过程中，无论生活多么艰难，无论遇到多少坎坷，每时每刻我们都能感受到父母的那份不求回报的爱。因为这份爱是无私的，因而比我们的生命更伟大。每每一人独处，回想起父母那充满深情的一句句叮咛，充满牵挂的一句句嘱托，涌动在心底的幸福和骄傲，让我们更加坚定更加坚强。父母那包含岁月艰辛的一缕缕白发、一条条皱纹，都是爱的见证。</a:t>
            </a:r>
            <a:endParaRPr lang="zh-CN" altLang="en-US" sz="16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2C05A27C-0C40-4CD7-93FB-419E8BBC2C4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274" b="93910" l="9370" r="89984">
                        <a14:foregroundMark x1="40065" y1="4487" x2="49758" y2="6090"/>
                        <a14:foregroundMark x1="23425" y1="11218" x2="22940" y2="14423"/>
                        <a14:foregroundMark x1="24071" y1="12073" x2="26010" y2="11645"/>
                        <a14:foregroundMark x1="15186" y1="75962" x2="25687" y2="79594"/>
                        <a14:foregroundMark x1="25687" y1="79594" x2="25687" y2="79594"/>
                        <a14:foregroundMark x1="46527" y1="93162" x2="46527" y2="94017"/>
                        <a14:foregroundMark x1="9370" y1="76603" x2="9370" y2="819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9198" y="324756"/>
            <a:ext cx="4535365" cy="685800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60000" y="185560"/>
            <a:ext cx="795054" cy="419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682201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4616" y="325260"/>
            <a:ext cx="11188006" cy="359296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5486400"/>
            <a:ext cx="12163928" cy="13716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125971"/>
            <a:ext cx="12163928" cy="188846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437129" y="6136783"/>
            <a:ext cx="663750" cy="2475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638369" y="6278717"/>
            <a:ext cx="416250" cy="1575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500467" y="1639613"/>
            <a:ext cx="540000" cy="37125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92427" y="253170"/>
            <a:ext cx="795054" cy="41961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0739068" y="117517"/>
            <a:ext cx="1289800" cy="95478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277256" y="5987792"/>
            <a:ext cx="2674144" cy="65757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410216" y="5518558"/>
            <a:ext cx="358788" cy="78089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734443" y="5486400"/>
            <a:ext cx="400998" cy="86531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582679" y="5613436"/>
            <a:ext cx="527629" cy="80199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144771" y="5788547"/>
            <a:ext cx="485419" cy="696471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5962920" y="851457"/>
            <a:ext cx="440845" cy="623837"/>
          </a:xfrm>
          <a:prstGeom prst="rect">
            <a:avLst/>
          </a:prstGeom>
        </p:spPr>
      </p:pic>
      <p:grpSp>
        <p:nvGrpSpPr>
          <p:cNvPr id="29" name="组合 28"/>
          <p:cNvGrpSpPr/>
          <p:nvPr/>
        </p:nvGrpSpPr>
        <p:grpSpPr>
          <a:xfrm>
            <a:off x="6662848" y="942937"/>
            <a:ext cx="3578087" cy="516834"/>
            <a:chOff x="7553738" y="2050705"/>
            <a:chExt cx="3578087" cy="516834"/>
          </a:xfrm>
        </p:grpSpPr>
        <p:sp>
          <p:nvSpPr>
            <p:cNvPr id="30" name="圆角矩形 29"/>
            <p:cNvSpPr/>
            <p:nvPr/>
          </p:nvSpPr>
          <p:spPr>
            <a:xfrm>
              <a:off x="7553738" y="2050705"/>
              <a:ext cx="3578087" cy="516834"/>
            </a:xfrm>
            <a:prstGeom prst="roundRect">
              <a:avLst>
                <a:gd name="adj" fmla="val 29488"/>
              </a:avLst>
            </a:prstGeom>
            <a:solidFill>
              <a:srgbClr val="80AD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7891956" y="2065037"/>
              <a:ext cx="30364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8804">
                <a:defRPr/>
              </a:pPr>
              <a:r>
                <a:rPr lang="en-US" altLang="zh-CN" sz="2400" b="1" kern="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01</a:t>
              </a:r>
              <a:r>
                <a:rPr lang="zh-CN" altLang="en-US" sz="2400" b="1" kern="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、</a:t>
              </a:r>
              <a:r>
                <a:rPr lang="zh-CN" altLang="en-US" sz="2400" b="1" kern="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感恩</a:t>
              </a:r>
              <a:r>
                <a:rPr lang="zh-CN" altLang="en-US" sz="2400" b="1" kern="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父母的意义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662848" y="1822375"/>
            <a:ext cx="3578087" cy="516834"/>
            <a:chOff x="7553738" y="2930980"/>
            <a:chExt cx="3578087" cy="516834"/>
          </a:xfrm>
        </p:grpSpPr>
        <p:sp>
          <p:nvSpPr>
            <p:cNvPr id="33" name="圆角矩形 32"/>
            <p:cNvSpPr/>
            <p:nvPr/>
          </p:nvSpPr>
          <p:spPr>
            <a:xfrm>
              <a:off x="7553738" y="2930980"/>
              <a:ext cx="3578087" cy="516834"/>
            </a:xfrm>
            <a:prstGeom prst="roundRect">
              <a:avLst>
                <a:gd name="adj" fmla="val 29488"/>
              </a:avLst>
            </a:prstGeom>
            <a:solidFill>
              <a:srgbClr val="FEBC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7891956" y="2932060"/>
              <a:ext cx="30364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8804">
                <a:defRPr/>
              </a:pPr>
              <a:r>
                <a:rPr lang="en-US" altLang="zh-CN" sz="2400" b="1" kern="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02</a:t>
              </a:r>
              <a:r>
                <a:rPr lang="zh-CN" altLang="en-US" sz="2400" b="1" kern="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、</a:t>
              </a:r>
              <a:r>
                <a:rPr lang="zh-CN" altLang="en-US" sz="2400" b="1" kern="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母爱</a:t>
              </a:r>
              <a:r>
                <a:rPr lang="zh-CN" altLang="en-US" sz="2400" b="1" kern="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父爱的故事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662848" y="2775507"/>
            <a:ext cx="3578087" cy="516834"/>
            <a:chOff x="7553738" y="3789239"/>
            <a:chExt cx="3578087" cy="516834"/>
          </a:xfrm>
        </p:grpSpPr>
        <p:sp>
          <p:nvSpPr>
            <p:cNvPr id="36" name="圆角矩形 35"/>
            <p:cNvSpPr/>
            <p:nvPr/>
          </p:nvSpPr>
          <p:spPr>
            <a:xfrm>
              <a:off x="7553738" y="3789239"/>
              <a:ext cx="3578087" cy="516834"/>
            </a:xfrm>
            <a:prstGeom prst="roundRect">
              <a:avLst>
                <a:gd name="adj" fmla="val 29488"/>
              </a:avLst>
            </a:prstGeom>
            <a:solidFill>
              <a:srgbClr val="A883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7891955" y="3798003"/>
              <a:ext cx="272702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8804">
                <a:defRPr/>
              </a:pPr>
              <a:r>
                <a:rPr lang="en-US" altLang="zh-CN" sz="2400" b="1" kern="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03</a:t>
              </a:r>
              <a:r>
                <a:rPr lang="zh-CN" altLang="en-US" sz="2400" b="1" kern="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、</a:t>
              </a:r>
              <a:r>
                <a:rPr lang="zh-CN" altLang="en-US" sz="2400" b="1" kern="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如何感恩父母</a:t>
              </a:r>
              <a:endParaRPr lang="zh-CN" altLang="en-US" sz="2400" b="1" kern="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657806" y="3694479"/>
            <a:ext cx="3578087" cy="522098"/>
            <a:chOff x="7553738" y="4664250"/>
            <a:chExt cx="3578087" cy="522098"/>
          </a:xfrm>
        </p:grpSpPr>
        <p:sp>
          <p:nvSpPr>
            <p:cNvPr id="39" name="圆角矩形 38"/>
            <p:cNvSpPr/>
            <p:nvPr/>
          </p:nvSpPr>
          <p:spPr>
            <a:xfrm>
              <a:off x="7553738" y="4669514"/>
              <a:ext cx="3578087" cy="516834"/>
            </a:xfrm>
            <a:prstGeom prst="roundRect">
              <a:avLst>
                <a:gd name="adj" fmla="val 29488"/>
              </a:avLst>
            </a:prstGeom>
            <a:solidFill>
              <a:srgbClr val="FF66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7891955" y="4664250"/>
              <a:ext cx="179889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8804">
                <a:defRPr/>
              </a:pPr>
              <a:r>
                <a:rPr lang="en-US" altLang="zh-CN" sz="2400" b="1" kern="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04</a:t>
              </a:r>
              <a:r>
                <a:rPr lang="zh-CN" altLang="en-US" sz="2400" b="1" kern="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、</a:t>
              </a:r>
              <a:r>
                <a:rPr lang="zh-CN" altLang="en-US" sz="2400" b="1" kern="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结束语</a:t>
              </a:r>
            </a:p>
          </p:txBody>
        </p:sp>
      </p:grpSp>
      <p:pic>
        <p:nvPicPr>
          <p:cNvPr id="41" name="图片 40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5962918" y="1813482"/>
            <a:ext cx="440845" cy="623837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5962918" y="2775507"/>
            <a:ext cx="440845" cy="623837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5962918" y="3694479"/>
            <a:ext cx="440845" cy="623837"/>
          </a:xfrm>
          <a:prstGeom prst="rect">
            <a:avLst/>
          </a:prstGeom>
        </p:spPr>
      </p:pic>
      <p:sp>
        <p:nvSpPr>
          <p:cNvPr id="44" name="文本框 20"/>
          <p:cNvSpPr>
            <a:spLocks noChangeArrowheads="1"/>
          </p:cNvSpPr>
          <p:nvPr/>
        </p:nvSpPr>
        <p:spPr bwMode="auto">
          <a:xfrm>
            <a:off x="1382841" y="3523383"/>
            <a:ext cx="2736647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eaLnBrk="1" hangingPunct="1"/>
            <a:r>
              <a:rPr lang="zh-CN" altLang="en-US" sz="6600" b="1" dirty="0">
                <a:solidFill>
                  <a:srgbClr val="000033"/>
                </a:solidFill>
                <a:latin typeface="幼圆" panose="02010509060101010101" pitchFamily="49" charset="-122"/>
                <a:ea typeface="幼圆" panose="02010509060101010101" pitchFamily="49" charset="-122"/>
                <a:sym typeface="微软雅黑" panose="020B0503020204020204" pitchFamily="34" charset="-122"/>
              </a:rPr>
              <a:t>目 </a:t>
            </a:r>
            <a:r>
              <a:rPr lang="zh-CN" altLang="en-US" sz="6600" b="1" dirty="0" smtClean="0">
                <a:solidFill>
                  <a:srgbClr val="000033"/>
                </a:solidFill>
                <a:latin typeface="幼圆" panose="02010509060101010101" pitchFamily="49" charset="-122"/>
                <a:ea typeface="幼圆" panose="02010509060101010101" pitchFamily="49" charset="-122"/>
                <a:sym typeface="微软雅黑" panose="020B0503020204020204" pitchFamily="34" charset="-122"/>
              </a:rPr>
              <a:t> 录</a:t>
            </a:r>
            <a:endParaRPr lang="en-US" altLang="en-US" sz="6600" b="1" dirty="0">
              <a:solidFill>
                <a:srgbClr val="000033"/>
              </a:solidFill>
              <a:latin typeface="幼圆" panose="02010509060101010101" pitchFamily="49" charset="-122"/>
              <a:ea typeface="幼圆" panose="02010509060101010101" pitchFamily="49" charset="-122"/>
              <a:sym typeface="微软雅黑" panose="020B0503020204020204" pitchFamily="34" charset="-122"/>
            </a:endParaRPr>
          </a:p>
        </p:txBody>
      </p:sp>
      <p:pic>
        <p:nvPicPr>
          <p:cNvPr id="45" name="图片 44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2124385" y="324534"/>
            <a:ext cx="2283267" cy="323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206976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25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750"/>
                            </p:stCondLst>
                            <p:childTnLst>
                              <p:par>
                                <p:cTn id="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750"/>
                            </p:stCondLst>
                            <p:childTnLst>
                              <p:par>
                                <p:cTn id="6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750"/>
                            </p:stCondLst>
                            <p:childTnLst>
                              <p:par>
                                <p:cTn id="6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75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250"/>
                            </p:stCondLst>
                            <p:childTnLst>
                              <p:par>
                                <p:cTn id="7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25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750"/>
                            </p:stCondLst>
                            <p:childTnLst>
                              <p:par>
                                <p:cTn id="8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75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250"/>
                            </p:stCondLst>
                            <p:childTnLst>
                              <p:par>
                                <p:cTn id="9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125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4616" y="325260"/>
            <a:ext cx="11188006" cy="3592968"/>
          </a:xfrm>
          <a:prstGeom prst="rect">
            <a:avLst/>
          </a:prstGeom>
        </p:spPr>
      </p:pic>
      <p:grpSp>
        <p:nvGrpSpPr>
          <p:cNvPr id="56" name="组合 55"/>
          <p:cNvGrpSpPr/>
          <p:nvPr/>
        </p:nvGrpSpPr>
        <p:grpSpPr>
          <a:xfrm>
            <a:off x="7065141" y="1881946"/>
            <a:ext cx="3768009" cy="2592533"/>
            <a:chOff x="7065141" y="1881946"/>
            <a:chExt cx="3768009" cy="2592533"/>
          </a:xfrm>
        </p:grpSpPr>
        <p:sp>
          <p:nvSpPr>
            <p:cNvPr id="57" name="椭圆 56"/>
            <p:cNvSpPr/>
            <p:nvPr/>
          </p:nvSpPr>
          <p:spPr>
            <a:xfrm>
              <a:off x="7065141" y="1881946"/>
              <a:ext cx="3768009" cy="2592533"/>
            </a:xfrm>
            <a:prstGeom prst="ellipse">
              <a:avLst/>
            </a:prstGeom>
            <a:solidFill>
              <a:srgbClr val="83B345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椭圆 57"/>
            <p:cNvSpPr/>
            <p:nvPr/>
          </p:nvSpPr>
          <p:spPr>
            <a:xfrm>
              <a:off x="7248938" y="2016269"/>
              <a:ext cx="3400414" cy="2323886"/>
            </a:xfrm>
            <a:prstGeom prst="ellipse">
              <a:avLst/>
            </a:prstGeom>
            <a:solidFill>
              <a:srgbClr val="83B3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5486400"/>
            <a:ext cx="12163928" cy="13716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125971"/>
            <a:ext cx="12163928" cy="188846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437129" y="6136783"/>
            <a:ext cx="663750" cy="2475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638369" y="6278717"/>
            <a:ext cx="416250" cy="1575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500467" y="1639613"/>
            <a:ext cx="540000" cy="37125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92427" y="253170"/>
            <a:ext cx="795054" cy="41961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0739068" y="117517"/>
            <a:ext cx="1289800" cy="95478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277256" y="5987792"/>
            <a:ext cx="2674144" cy="65757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410216" y="5518558"/>
            <a:ext cx="358788" cy="78089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734443" y="5486400"/>
            <a:ext cx="400998" cy="86531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582679" y="5613436"/>
            <a:ext cx="527629" cy="801996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332129" y="5417100"/>
            <a:ext cx="4661345" cy="709752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 flipH="1">
            <a:off x="1263931" y="2967226"/>
            <a:ext cx="2508554" cy="2692107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flipH="1">
            <a:off x="2692679" y="3205793"/>
            <a:ext cx="467320" cy="670503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145774" y="168433"/>
            <a:ext cx="11216940" cy="1414395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1753509" y="1449961"/>
            <a:ext cx="1406490" cy="621047"/>
          </a:xfrm>
          <a:prstGeom prst="rect">
            <a:avLst/>
          </a:prstGeom>
        </p:spPr>
      </p:pic>
      <p:grpSp>
        <p:nvGrpSpPr>
          <p:cNvPr id="53" name="组合 52"/>
          <p:cNvGrpSpPr/>
          <p:nvPr/>
        </p:nvGrpSpPr>
        <p:grpSpPr>
          <a:xfrm>
            <a:off x="3505786" y="1556624"/>
            <a:ext cx="2133600" cy="2048256"/>
            <a:chOff x="3505786" y="1556624"/>
            <a:chExt cx="2133600" cy="2048256"/>
          </a:xfrm>
        </p:grpSpPr>
        <p:pic>
          <p:nvPicPr>
            <p:cNvPr id="54" name="图片 53"/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 flipH="1">
              <a:off x="3505786" y="1556624"/>
              <a:ext cx="2133600" cy="2048256"/>
            </a:xfrm>
            <a:prstGeom prst="rect">
              <a:avLst/>
            </a:prstGeom>
          </p:spPr>
        </p:pic>
        <p:sp>
          <p:nvSpPr>
            <p:cNvPr id="55" name="文本框 54"/>
            <p:cNvSpPr txBox="1"/>
            <p:nvPr/>
          </p:nvSpPr>
          <p:spPr>
            <a:xfrm>
              <a:off x="4119488" y="1975298"/>
              <a:ext cx="1218603" cy="1107996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6600" dirty="0" smtClean="0">
                  <a:solidFill>
                    <a:schemeClr val="bg1"/>
                  </a:solidFill>
                  <a:latin typeface="Britannic Bold" panose="020B0903060703020204" pitchFamily="34" charset="0"/>
                  <a:ea typeface="方正姚体" panose="02010601030101010101" pitchFamily="2" charset="-122"/>
                </a:rPr>
                <a:t>01</a:t>
              </a:r>
              <a:endParaRPr lang="zh-CN" altLang="en-US" sz="6600" dirty="0" smtClean="0">
                <a:solidFill>
                  <a:schemeClr val="bg1"/>
                </a:solidFill>
                <a:latin typeface="Britannic Bold" panose="020B0903060703020204" pitchFamily="34" charset="0"/>
                <a:ea typeface="方正姚体" panose="02010601030101010101" pitchFamily="2" charset="-122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1144771" y="5788547"/>
            <a:ext cx="485419" cy="696471"/>
          </a:xfrm>
          <a:prstGeom prst="rect">
            <a:avLst/>
          </a:prstGeom>
        </p:spPr>
      </p:pic>
      <p:sp>
        <p:nvSpPr>
          <p:cNvPr id="59" name="文本框 58"/>
          <p:cNvSpPr txBox="1"/>
          <p:nvPr/>
        </p:nvSpPr>
        <p:spPr>
          <a:xfrm>
            <a:off x="7490806" y="2320054"/>
            <a:ext cx="296747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8804">
              <a:defRPr/>
            </a:pPr>
            <a:r>
              <a:rPr lang="zh-CN" altLang="en-US" sz="5400" kern="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感恩父母</a:t>
            </a:r>
            <a:endParaRPr lang="en-US" altLang="zh-CN" sz="5400" kern="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 defTabSz="1218804">
              <a:defRPr/>
            </a:pPr>
            <a:r>
              <a:rPr lang="zh-CN" altLang="en-US" sz="5400" kern="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的</a:t>
            </a:r>
            <a:r>
              <a:rPr lang="zh-CN" altLang="en-US" sz="5400" kern="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意义</a:t>
            </a:r>
          </a:p>
        </p:txBody>
      </p:sp>
    </p:spTree>
    <p:extLst>
      <p:ext uri="{BB962C8B-B14F-4D97-AF65-F5344CB8AC3E}">
        <p14:creationId xmlns:p14="http://schemas.microsoft.com/office/powerpoint/2010/main" val="3916379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9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15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47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47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4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5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5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65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7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6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7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77" presetID="2" presetClass="entr" presetSubtype="3" fill="hold" nodeType="after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79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80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7750"/>
                                </p:stCondLst>
                                <p:childTnLst>
                                  <p:par>
                                    <p:cTn id="8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10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8750"/>
                                </p:stCondLst>
                                <p:childTnLst>
                                  <p:par>
                                    <p:cTn id="8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9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15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47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47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4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5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5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65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7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6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7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77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7750"/>
                                </p:stCondLst>
                                <p:childTnLst>
                                  <p:par>
                                    <p:cTn id="8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10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8750"/>
                                </p:stCondLst>
                                <p:childTnLst>
                                  <p:par>
                                    <p:cTn id="8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9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84739" y="0"/>
            <a:ext cx="5139530" cy="1650533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88037" y="162210"/>
            <a:ext cx="595376" cy="842513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3219" y="429450"/>
            <a:ext cx="540000" cy="37125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041151" y="510983"/>
            <a:ext cx="795054" cy="419612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flipH="1">
            <a:off x="1769392" y="110617"/>
            <a:ext cx="1289800" cy="954787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>
            <a:off x="4140733" y="358392"/>
            <a:ext cx="34275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rgbClr val="000033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感恩父母的意义</a:t>
            </a:r>
            <a:endParaRPr lang="zh-CN" altLang="en-US" sz="3600" b="1" dirty="0">
              <a:solidFill>
                <a:srgbClr val="000033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322649" y="125278"/>
            <a:ext cx="540000" cy="371250"/>
          </a:xfrm>
          <a:prstGeom prst="rect">
            <a:avLst/>
          </a:prstGeom>
        </p:spPr>
      </p:pic>
      <p:sp>
        <p:nvSpPr>
          <p:cNvPr id="46" name="Rectangle 2"/>
          <p:cNvSpPr>
            <a:spLocks noChangeArrowheads="1"/>
          </p:cNvSpPr>
          <p:nvPr/>
        </p:nvSpPr>
        <p:spPr bwMode="auto">
          <a:xfrm flipH="1">
            <a:off x="6161883" y="2432006"/>
            <a:ext cx="4055511" cy="1789679"/>
          </a:xfrm>
          <a:prstGeom prst="snip2DiagRect">
            <a:avLst/>
          </a:prstGeom>
          <a:blipFill dpi="0" rotWithShape="1">
            <a:blip r:embed="rId8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91431" tIns="45715" rIns="91431" bIns="45715" anchor="ctr"/>
          <a:lstStyle/>
          <a:p>
            <a:endParaRPr lang="zh-CN" altLang="en-US">
              <a:solidFill>
                <a:srgbClr val="F2F2F2"/>
              </a:solidFill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47" name="Oval 4"/>
          <p:cNvSpPr>
            <a:spLocks noChangeArrowheads="1"/>
          </p:cNvSpPr>
          <p:nvPr/>
        </p:nvSpPr>
        <p:spPr bwMode="auto">
          <a:xfrm>
            <a:off x="2484171" y="4387205"/>
            <a:ext cx="698738" cy="702220"/>
          </a:xfrm>
          <a:prstGeom prst="ellipse">
            <a:avLst/>
          </a:prstGeom>
          <a:solidFill>
            <a:srgbClr val="FEBC30"/>
          </a:solidFill>
          <a:ln w="9525">
            <a:noFill/>
            <a:round/>
            <a:headEnd/>
            <a:tailEnd/>
          </a:ln>
        </p:spPr>
        <p:txBody>
          <a:bodyPr lIns="91431" tIns="45715" rIns="91431" bIns="45715" anchor="ctr"/>
          <a:lstStyle/>
          <a:p>
            <a:endParaRPr lang="zh-CN" altLang="en-US" sz="3200">
              <a:solidFill>
                <a:srgbClr val="F2F2F2"/>
              </a:solidFill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48" name="Oval 12"/>
          <p:cNvSpPr>
            <a:spLocks noChangeArrowheads="1"/>
          </p:cNvSpPr>
          <p:nvPr/>
        </p:nvSpPr>
        <p:spPr bwMode="auto">
          <a:xfrm>
            <a:off x="4826595" y="4387205"/>
            <a:ext cx="699898" cy="702220"/>
          </a:xfrm>
          <a:prstGeom prst="ellipse">
            <a:avLst/>
          </a:prstGeom>
          <a:solidFill>
            <a:srgbClr val="A883BD"/>
          </a:solidFill>
          <a:ln w="9525">
            <a:noFill/>
            <a:round/>
            <a:headEnd/>
            <a:tailEnd/>
          </a:ln>
        </p:spPr>
        <p:txBody>
          <a:bodyPr lIns="91431" tIns="45715" rIns="91431" bIns="45715" anchor="ctr"/>
          <a:lstStyle/>
          <a:p>
            <a:endParaRPr lang="zh-CN" altLang="en-US" sz="3200">
              <a:solidFill>
                <a:srgbClr val="F2F2F2"/>
              </a:solidFill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60" name="Oval 14"/>
          <p:cNvSpPr>
            <a:spLocks noChangeArrowheads="1"/>
          </p:cNvSpPr>
          <p:nvPr/>
        </p:nvSpPr>
        <p:spPr bwMode="auto">
          <a:xfrm>
            <a:off x="6968662" y="4387205"/>
            <a:ext cx="698738" cy="702220"/>
          </a:xfrm>
          <a:prstGeom prst="ellipse">
            <a:avLst/>
          </a:prstGeom>
          <a:solidFill>
            <a:srgbClr val="FF6680"/>
          </a:solidFill>
          <a:ln w="9525">
            <a:noFill/>
            <a:round/>
            <a:headEnd/>
            <a:tailEnd/>
          </a:ln>
        </p:spPr>
        <p:txBody>
          <a:bodyPr lIns="91431" tIns="45715" rIns="91431" bIns="45715" anchor="ctr"/>
          <a:lstStyle/>
          <a:p>
            <a:endParaRPr lang="zh-CN" altLang="en-US" sz="3200">
              <a:solidFill>
                <a:srgbClr val="F2F2F2"/>
              </a:solidFill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61" name="Oval 16"/>
          <p:cNvSpPr>
            <a:spLocks noChangeArrowheads="1"/>
          </p:cNvSpPr>
          <p:nvPr/>
        </p:nvSpPr>
        <p:spPr bwMode="auto">
          <a:xfrm>
            <a:off x="8966965" y="4387205"/>
            <a:ext cx="697579" cy="702220"/>
          </a:xfrm>
          <a:prstGeom prst="ellipse">
            <a:avLst/>
          </a:prstGeom>
          <a:solidFill>
            <a:srgbClr val="45AFC5"/>
          </a:solidFill>
          <a:ln w="9525">
            <a:noFill/>
            <a:round/>
            <a:headEnd/>
            <a:tailEnd/>
          </a:ln>
        </p:spPr>
        <p:txBody>
          <a:bodyPr lIns="91431" tIns="45715" rIns="91431" bIns="45715" anchor="ctr"/>
          <a:lstStyle/>
          <a:p>
            <a:endParaRPr lang="zh-CN" altLang="en-US" sz="3200">
              <a:solidFill>
                <a:srgbClr val="F2F2F2"/>
              </a:solidFill>
              <a:latin typeface="Calibri" pitchFamily="34" charset="0"/>
              <a:sym typeface="Calibri" pitchFamily="34" charset="0"/>
            </a:endParaRPr>
          </a:p>
        </p:txBody>
      </p:sp>
      <p:grpSp>
        <p:nvGrpSpPr>
          <p:cNvPr id="62" name="Group 20"/>
          <p:cNvGrpSpPr>
            <a:grpSpLocks/>
          </p:cNvGrpSpPr>
          <p:nvPr/>
        </p:nvGrpSpPr>
        <p:grpSpPr bwMode="auto">
          <a:xfrm>
            <a:off x="2650916" y="4538713"/>
            <a:ext cx="391152" cy="394635"/>
            <a:chOff x="0" y="0"/>
            <a:chExt cx="401822" cy="404317"/>
          </a:xfrm>
        </p:grpSpPr>
        <p:sp>
          <p:nvSpPr>
            <p:cNvPr id="63" name="Freeform 42"/>
            <p:cNvSpPr>
              <a:spLocks noEditPoints="1" noChangeArrowheads="1"/>
            </p:cNvSpPr>
            <p:nvPr/>
          </p:nvSpPr>
          <p:spPr bwMode="auto">
            <a:xfrm>
              <a:off x="0" y="0"/>
              <a:ext cx="401822" cy="404317"/>
            </a:xfrm>
            <a:custGeom>
              <a:avLst/>
              <a:gdLst>
                <a:gd name="T0" fmla="*/ 199251 w 121"/>
                <a:gd name="T1" fmla="*/ 0 h 121"/>
                <a:gd name="T2" fmla="*/ 0 w 121"/>
                <a:gd name="T3" fmla="*/ 203829 h 121"/>
                <a:gd name="T4" fmla="*/ 199251 w 121"/>
                <a:gd name="T5" fmla="*/ 404317 h 121"/>
                <a:gd name="T6" fmla="*/ 401822 w 121"/>
                <a:gd name="T7" fmla="*/ 203829 h 121"/>
                <a:gd name="T8" fmla="*/ 199251 w 121"/>
                <a:gd name="T9" fmla="*/ 0 h 121"/>
                <a:gd name="T10" fmla="*/ 199251 w 121"/>
                <a:gd name="T11" fmla="*/ 370902 h 121"/>
                <a:gd name="T12" fmla="*/ 33208 w 121"/>
                <a:gd name="T13" fmla="*/ 203829 h 121"/>
                <a:gd name="T14" fmla="*/ 199251 w 121"/>
                <a:gd name="T15" fmla="*/ 33415 h 121"/>
                <a:gd name="T16" fmla="*/ 368614 w 121"/>
                <a:gd name="T17" fmla="*/ 203829 h 121"/>
                <a:gd name="T18" fmla="*/ 199251 w 121"/>
                <a:gd name="T19" fmla="*/ 370902 h 12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1"/>
                <a:gd name="T31" fmla="*/ 0 h 121"/>
                <a:gd name="T32" fmla="*/ 121 w 121"/>
                <a:gd name="T33" fmla="*/ 121 h 12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1" h="121">
                  <a:moveTo>
                    <a:pt x="60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4"/>
                    <a:pt x="27" y="121"/>
                    <a:pt x="60" y="121"/>
                  </a:cubicBezTo>
                  <a:cubicBezTo>
                    <a:pt x="94" y="121"/>
                    <a:pt x="121" y="94"/>
                    <a:pt x="121" y="61"/>
                  </a:cubicBezTo>
                  <a:cubicBezTo>
                    <a:pt x="121" y="27"/>
                    <a:pt x="94" y="0"/>
                    <a:pt x="60" y="0"/>
                  </a:cubicBezTo>
                  <a:close/>
                  <a:moveTo>
                    <a:pt x="60" y="111"/>
                  </a:moveTo>
                  <a:cubicBezTo>
                    <a:pt x="32" y="111"/>
                    <a:pt x="10" y="89"/>
                    <a:pt x="10" y="61"/>
                  </a:cubicBezTo>
                  <a:cubicBezTo>
                    <a:pt x="10" y="33"/>
                    <a:pt x="32" y="10"/>
                    <a:pt x="60" y="10"/>
                  </a:cubicBezTo>
                  <a:cubicBezTo>
                    <a:pt x="88" y="10"/>
                    <a:pt x="111" y="33"/>
                    <a:pt x="111" y="61"/>
                  </a:cubicBezTo>
                  <a:cubicBezTo>
                    <a:pt x="111" y="89"/>
                    <a:pt x="88" y="111"/>
                    <a:pt x="60" y="11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64" name="Freeform 43"/>
            <p:cNvSpPr>
              <a:spLocks noChangeArrowheads="1"/>
            </p:cNvSpPr>
            <p:nvPr/>
          </p:nvSpPr>
          <p:spPr bwMode="auto">
            <a:xfrm>
              <a:off x="107320" y="97336"/>
              <a:ext cx="139764" cy="199662"/>
            </a:xfrm>
            <a:custGeom>
              <a:avLst/>
              <a:gdLst>
                <a:gd name="T0" fmla="*/ 139764 w 42"/>
                <a:gd name="T1" fmla="*/ 199662 h 60"/>
                <a:gd name="T2" fmla="*/ 139764 w 42"/>
                <a:gd name="T3" fmla="*/ 0 h 60"/>
                <a:gd name="T4" fmla="*/ 0 w 42"/>
                <a:gd name="T5" fmla="*/ 139763 h 60"/>
                <a:gd name="T6" fmla="*/ 139764 w 42"/>
                <a:gd name="T7" fmla="*/ 199662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"/>
                <a:gd name="T13" fmla="*/ 0 h 60"/>
                <a:gd name="T14" fmla="*/ 42 w 42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" h="60">
                  <a:moveTo>
                    <a:pt x="42" y="6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9" y="42"/>
                    <a:pt x="42" y="60"/>
                    <a:pt x="42" y="6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65" name="Group 23"/>
          <p:cNvGrpSpPr>
            <a:grpSpLocks/>
          </p:cNvGrpSpPr>
          <p:nvPr/>
        </p:nvGrpSpPr>
        <p:grpSpPr bwMode="auto">
          <a:xfrm>
            <a:off x="5029438" y="4585107"/>
            <a:ext cx="379547" cy="330796"/>
            <a:chOff x="0" y="0"/>
            <a:chExt cx="389342" cy="339426"/>
          </a:xfrm>
        </p:grpSpPr>
        <p:sp>
          <p:nvSpPr>
            <p:cNvPr id="66" name="Freeform 110"/>
            <p:cNvSpPr>
              <a:spLocks noChangeArrowheads="1"/>
            </p:cNvSpPr>
            <p:nvPr/>
          </p:nvSpPr>
          <p:spPr bwMode="auto">
            <a:xfrm>
              <a:off x="259561" y="102327"/>
              <a:ext cx="102328" cy="102328"/>
            </a:xfrm>
            <a:custGeom>
              <a:avLst/>
              <a:gdLst>
                <a:gd name="T0" fmla="*/ 0 w 41"/>
                <a:gd name="T1" fmla="*/ 97336 h 41"/>
                <a:gd name="T2" fmla="*/ 7487 w 41"/>
                <a:gd name="T3" fmla="*/ 102328 h 41"/>
                <a:gd name="T4" fmla="*/ 102328 w 41"/>
                <a:gd name="T5" fmla="*/ 7487 h 41"/>
                <a:gd name="T6" fmla="*/ 97336 w 41"/>
                <a:gd name="T7" fmla="*/ 0 h 41"/>
                <a:gd name="T8" fmla="*/ 0 w 41"/>
                <a:gd name="T9" fmla="*/ 97336 h 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1"/>
                <a:gd name="T16" fmla="*/ 0 h 41"/>
                <a:gd name="T17" fmla="*/ 41 w 41"/>
                <a:gd name="T18" fmla="*/ 41 h 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67" name="Freeform 111"/>
            <p:cNvSpPr>
              <a:spLocks noChangeArrowheads="1"/>
            </p:cNvSpPr>
            <p:nvPr/>
          </p:nvSpPr>
          <p:spPr bwMode="auto">
            <a:xfrm>
              <a:off x="237098" y="74873"/>
              <a:ext cx="109814" cy="114806"/>
            </a:xfrm>
            <a:custGeom>
              <a:avLst/>
              <a:gdLst>
                <a:gd name="T0" fmla="*/ 92344 w 44"/>
                <a:gd name="T1" fmla="*/ 0 h 46"/>
                <a:gd name="T2" fmla="*/ 0 w 44"/>
                <a:gd name="T3" fmla="*/ 97336 h 46"/>
                <a:gd name="T4" fmla="*/ 14975 w 44"/>
                <a:gd name="T5" fmla="*/ 114806 h 46"/>
                <a:gd name="T6" fmla="*/ 109814 w 44"/>
                <a:gd name="T7" fmla="*/ 19966 h 46"/>
                <a:gd name="T8" fmla="*/ 92344 w 44"/>
                <a:gd name="T9" fmla="*/ 0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46"/>
                <a:gd name="T17" fmla="*/ 44 w 44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68" name="Freeform 112"/>
            <p:cNvSpPr>
              <a:spLocks noChangeArrowheads="1"/>
            </p:cNvSpPr>
            <p:nvPr/>
          </p:nvSpPr>
          <p:spPr bwMode="auto">
            <a:xfrm>
              <a:off x="217132" y="59898"/>
              <a:ext cx="104823" cy="104823"/>
            </a:xfrm>
            <a:custGeom>
              <a:avLst/>
              <a:gdLst>
                <a:gd name="T0" fmla="*/ 0 w 42"/>
                <a:gd name="T1" fmla="*/ 94840 h 42"/>
                <a:gd name="T2" fmla="*/ 9983 w 42"/>
                <a:gd name="T3" fmla="*/ 104823 h 42"/>
                <a:gd name="T4" fmla="*/ 104823 w 42"/>
                <a:gd name="T5" fmla="*/ 9983 h 42"/>
                <a:gd name="T6" fmla="*/ 94840 w 42"/>
                <a:gd name="T7" fmla="*/ 0 h 42"/>
                <a:gd name="T8" fmla="*/ 0 w 42"/>
                <a:gd name="T9" fmla="*/ 94840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"/>
                <a:gd name="T16" fmla="*/ 0 h 42"/>
                <a:gd name="T17" fmla="*/ 42 w 42"/>
                <a:gd name="T18" fmla="*/ 42 h 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69" name="Freeform 113"/>
            <p:cNvSpPr>
              <a:spLocks noChangeArrowheads="1"/>
            </p:cNvSpPr>
            <p:nvPr/>
          </p:nvSpPr>
          <p:spPr bwMode="auto">
            <a:xfrm>
              <a:off x="189679" y="162226"/>
              <a:ext cx="69882" cy="69882"/>
            </a:xfrm>
            <a:custGeom>
              <a:avLst/>
              <a:gdLst>
                <a:gd name="T0" fmla="*/ 69882 w 28"/>
                <a:gd name="T1" fmla="*/ 49916 h 28"/>
                <a:gd name="T2" fmla="*/ 19966 w 28"/>
                <a:gd name="T3" fmla="*/ 0 h 28"/>
                <a:gd name="T4" fmla="*/ 0 w 28"/>
                <a:gd name="T5" fmla="*/ 49916 h 28"/>
                <a:gd name="T6" fmla="*/ 22462 w 28"/>
                <a:gd name="T7" fmla="*/ 69882 h 28"/>
                <a:gd name="T8" fmla="*/ 69882 w 28"/>
                <a:gd name="T9" fmla="*/ 49916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28"/>
                <a:gd name="T17" fmla="*/ 28 w 28"/>
                <a:gd name="T18" fmla="*/ 28 h 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70" name="Freeform 114"/>
            <p:cNvSpPr>
              <a:spLocks noChangeArrowheads="1"/>
            </p:cNvSpPr>
            <p:nvPr/>
          </p:nvSpPr>
          <p:spPr bwMode="auto">
            <a:xfrm>
              <a:off x="172208" y="219628"/>
              <a:ext cx="34941" cy="32446"/>
            </a:xfrm>
            <a:custGeom>
              <a:avLst/>
              <a:gdLst>
                <a:gd name="T0" fmla="*/ 0 w 14"/>
                <a:gd name="T1" fmla="*/ 32446 h 13"/>
                <a:gd name="T2" fmla="*/ 34941 w 14"/>
                <a:gd name="T3" fmla="*/ 14975 h 13"/>
                <a:gd name="T4" fmla="*/ 14975 w 14"/>
                <a:gd name="T5" fmla="*/ 0 h 13"/>
                <a:gd name="T6" fmla="*/ 0 w 14"/>
                <a:gd name="T7" fmla="*/ 32446 h 1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"/>
                <a:gd name="T13" fmla="*/ 0 h 13"/>
                <a:gd name="T14" fmla="*/ 14 w 14"/>
                <a:gd name="T15" fmla="*/ 13 h 1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71" name="Freeform 115"/>
            <p:cNvSpPr>
              <a:spLocks noChangeArrowheads="1"/>
            </p:cNvSpPr>
            <p:nvPr/>
          </p:nvSpPr>
          <p:spPr bwMode="auto">
            <a:xfrm>
              <a:off x="319460" y="34941"/>
              <a:ext cx="69882" cy="69882"/>
            </a:xfrm>
            <a:custGeom>
              <a:avLst/>
              <a:gdLst>
                <a:gd name="T0" fmla="*/ 17471 w 28"/>
                <a:gd name="T1" fmla="*/ 0 h 28"/>
                <a:gd name="T2" fmla="*/ 0 w 28"/>
                <a:gd name="T3" fmla="*/ 19966 h 28"/>
                <a:gd name="T4" fmla="*/ 49916 w 28"/>
                <a:gd name="T5" fmla="*/ 69882 h 28"/>
                <a:gd name="T6" fmla="*/ 69882 w 28"/>
                <a:gd name="T7" fmla="*/ 49916 h 28"/>
                <a:gd name="T8" fmla="*/ 17471 w 28"/>
                <a:gd name="T9" fmla="*/ 0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28"/>
                <a:gd name="T17" fmla="*/ 28 w 28"/>
                <a:gd name="T18" fmla="*/ 28 h 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72" name="Freeform 116"/>
            <p:cNvSpPr>
              <a:spLocks noChangeArrowheads="1"/>
            </p:cNvSpPr>
            <p:nvPr/>
          </p:nvSpPr>
          <p:spPr bwMode="auto">
            <a:xfrm>
              <a:off x="0" y="0"/>
              <a:ext cx="279527" cy="339426"/>
            </a:xfrm>
            <a:custGeom>
              <a:avLst/>
              <a:gdLst>
                <a:gd name="T0" fmla="*/ 259561 w 112"/>
                <a:gd name="T1" fmla="*/ 252074 h 136"/>
                <a:gd name="T2" fmla="*/ 207149 w 112"/>
                <a:gd name="T3" fmla="*/ 252074 h 136"/>
                <a:gd name="T4" fmla="*/ 207149 w 112"/>
                <a:gd name="T5" fmla="*/ 321956 h 136"/>
                <a:gd name="T6" fmla="*/ 17470 w 112"/>
                <a:gd name="T7" fmla="*/ 321956 h 136"/>
                <a:gd name="T8" fmla="*/ 17470 w 112"/>
                <a:gd name="T9" fmla="*/ 79865 h 136"/>
                <a:gd name="T10" fmla="*/ 259561 w 112"/>
                <a:gd name="T11" fmla="*/ 79865 h 136"/>
                <a:gd name="T12" fmla="*/ 259561 w 112"/>
                <a:gd name="T13" fmla="*/ 99831 h 136"/>
                <a:gd name="T14" fmla="*/ 279527 w 112"/>
                <a:gd name="T15" fmla="*/ 79865 h 136"/>
                <a:gd name="T16" fmla="*/ 279527 w 112"/>
                <a:gd name="T17" fmla="*/ 14975 h 136"/>
                <a:gd name="T18" fmla="*/ 242090 w 112"/>
                <a:gd name="T19" fmla="*/ 14975 h 136"/>
                <a:gd name="T20" fmla="*/ 242090 w 112"/>
                <a:gd name="T21" fmla="*/ 49916 h 136"/>
                <a:gd name="T22" fmla="*/ 237099 w 112"/>
                <a:gd name="T23" fmla="*/ 49916 h 136"/>
                <a:gd name="T24" fmla="*/ 237099 w 112"/>
                <a:gd name="T25" fmla="*/ 0 h 136"/>
                <a:gd name="T26" fmla="*/ 222124 w 112"/>
                <a:gd name="T27" fmla="*/ 0 h 136"/>
                <a:gd name="T28" fmla="*/ 222124 w 112"/>
                <a:gd name="T29" fmla="*/ 49916 h 136"/>
                <a:gd name="T30" fmla="*/ 217133 w 112"/>
                <a:gd name="T31" fmla="*/ 49916 h 136"/>
                <a:gd name="T32" fmla="*/ 217133 w 112"/>
                <a:gd name="T33" fmla="*/ 14975 h 136"/>
                <a:gd name="T34" fmla="*/ 197166 w 112"/>
                <a:gd name="T35" fmla="*/ 14975 h 136"/>
                <a:gd name="T36" fmla="*/ 197166 w 112"/>
                <a:gd name="T37" fmla="*/ 49916 h 136"/>
                <a:gd name="T38" fmla="*/ 189679 w 112"/>
                <a:gd name="T39" fmla="*/ 49916 h 136"/>
                <a:gd name="T40" fmla="*/ 189679 w 112"/>
                <a:gd name="T41" fmla="*/ 0 h 136"/>
                <a:gd name="T42" fmla="*/ 179696 w 112"/>
                <a:gd name="T43" fmla="*/ 0 h 136"/>
                <a:gd name="T44" fmla="*/ 179696 w 112"/>
                <a:gd name="T45" fmla="*/ 49916 h 136"/>
                <a:gd name="T46" fmla="*/ 169713 w 112"/>
                <a:gd name="T47" fmla="*/ 49916 h 136"/>
                <a:gd name="T48" fmla="*/ 169713 w 112"/>
                <a:gd name="T49" fmla="*/ 14975 h 136"/>
                <a:gd name="T50" fmla="*/ 149747 w 112"/>
                <a:gd name="T51" fmla="*/ 14975 h 136"/>
                <a:gd name="T52" fmla="*/ 149747 w 112"/>
                <a:gd name="T53" fmla="*/ 49916 h 136"/>
                <a:gd name="T54" fmla="*/ 142259 w 112"/>
                <a:gd name="T55" fmla="*/ 49916 h 136"/>
                <a:gd name="T56" fmla="*/ 142259 w 112"/>
                <a:gd name="T57" fmla="*/ 0 h 136"/>
                <a:gd name="T58" fmla="*/ 132276 w 112"/>
                <a:gd name="T59" fmla="*/ 0 h 136"/>
                <a:gd name="T60" fmla="*/ 132276 w 112"/>
                <a:gd name="T61" fmla="*/ 49916 h 136"/>
                <a:gd name="T62" fmla="*/ 127285 w 112"/>
                <a:gd name="T63" fmla="*/ 49916 h 136"/>
                <a:gd name="T64" fmla="*/ 127285 w 112"/>
                <a:gd name="T65" fmla="*/ 14975 h 136"/>
                <a:gd name="T66" fmla="*/ 107318 w 112"/>
                <a:gd name="T67" fmla="*/ 14975 h 136"/>
                <a:gd name="T68" fmla="*/ 107318 w 112"/>
                <a:gd name="T69" fmla="*/ 49916 h 136"/>
                <a:gd name="T70" fmla="*/ 99831 w 112"/>
                <a:gd name="T71" fmla="*/ 49916 h 136"/>
                <a:gd name="T72" fmla="*/ 99831 w 112"/>
                <a:gd name="T73" fmla="*/ 0 h 136"/>
                <a:gd name="T74" fmla="*/ 87352 w 112"/>
                <a:gd name="T75" fmla="*/ 0 h 136"/>
                <a:gd name="T76" fmla="*/ 87352 w 112"/>
                <a:gd name="T77" fmla="*/ 49916 h 136"/>
                <a:gd name="T78" fmla="*/ 79865 w 112"/>
                <a:gd name="T79" fmla="*/ 49916 h 136"/>
                <a:gd name="T80" fmla="*/ 79865 w 112"/>
                <a:gd name="T81" fmla="*/ 14975 h 136"/>
                <a:gd name="T82" fmla="*/ 62394 w 112"/>
                <a:gd name="T83" fmla="*/ 14975 h 136"/>
                <a:gd name="T84" fmla="*/ 62394 w 112"/>
                <a:gd name="T85" fmla="*/ 49916 h 136"/>
                <a:gd name="T86" fmla="*/ 57403 w 112"/>
                <a:gd name="T87" fmla="*/ 49916 h 136"/>
                <a:gd name="T88" fmla="*/ 57403 w 112"/>
                <a:gd name="T89" fmla="*/ 0 h 136"/>
                <a:gd name="T90" fmla="*/ 42428 w 112"/>
                <a:gd name="T91" fmla="*/ 0 h 136"/>
                <a:gd name="T92" fmla="*/ 42428 w 112"/>
                <a:gd name="T93" fmla="*/ 49916 h 136"/>
                <a:gd name="T94" fmla="*/ 37437 w 112"/>
                <a:gd name="T95" fmla="*/ 49916 h 136"/>
                <a:gd name="T96" fmla="*/ 37437 w 112"/>
                <a:gd name="T97" fmla="*/ 14975 h 136"/>
                <a:gd name="T98" fmla="*/ 0 w 112"/>
                <a:gd name="T99" fmla="*/ 14975 h 136"/>
                <a:gd name="T100" fmla="*/ 0 w 112"/>
                <a:gd name="T101" fmla="*/ 59899 h 136"/>
                <a:gd name="T102" fmla="*/ 0 w 112"/>
                <a:gd name="T103" fmla="*/ 69882 h 136"/>
                <a:gd name="T104" fmla="*/ 0 w 112"/>
                <a:gd name="T105" fmla="*/ 339426 h 136"/>
                <a:gd name="T106" fmla="*/ 222124 w 112"/>
                <a:gd name="T107" fmla="*/ 339426 h 136"/>
                <a:gd name="T108" fmla="*/ 279527 w 112"/>
                <a:gd name="T109" fmla="*/ 274536 h 136"/>
                <a:gd name="T110" fmla="*/ 279527 w 112"/>
                <a:gd name="T111" fmla="*/ 209645 h 136"/>
                <a:gd name="T112" fmla="*/ 259561 w 112"/>
                <a:gd name="T113" fmla="*/ 229612 h 136"/>
                <a:gd name="T114" fmla="*/ 259561 w 112"/>
                <a:gd name="T115" fmla="*/ 252074 h 1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"/>
                <a:gd name="T175" fmla="*/ 0 h 136"/>
                <a:gd name="T176" fmla="*/ 112 w 112"/>
                <a:gd name="T177" fmla="*/ 136 h 1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73" name="Rectangle 117"/>
            <p:cNvSpPr>
              <a:spLocks noChangeArrowheads="1"/>
            </p:cNvSpPr>
            <p:nvPr/>
          </p:nvSpPr>
          <p:spPr bwMode="auto">
            <a:xfrm>
              <a:off x="49916" y="114806"/>
              <a:ext cx="109814" cy="1747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74" name="Rectangle 118"/>
            <p:cNvSpPr>
              <a:spLocks noChangeArrowheads="1"/>
            </p:cNvSpPr>
            <p:nvPr/>
          </p:nvSpPr>
          <p:spPr bwMode="auto">
            <a:xfrm>
              <a:off x="49916" y="154738"/>
              <a:ext cx="109814" cy="1747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75" name="Rectangle 119"/>
            <p:cNvSpPr>
              <a:spLocks noChangeArrowheads="1"/>
            </p:cNvSpPr>
            <p:nvPr/>
          </p:nvSpPr>
          <p:spPr bwMode="auto">
            <a:xfrm>
              <a:off x="49916" y="199662"/>
              <a:ext cx="109814" cy="1497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76" name="Rectangle 120"/>
            <p:cNvSpPr>
              <a:spLocks noChangeArrowheads="1"/>
            </p:cNvSpPr>
            <p:nvPr/>
          </p:nvSpPr>
          <p:spPr bwMode="auto">
            <a:xfrm>
              <a:off x="49916" y="242091"/>
              <a:ext cx="109814" cy="1747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77" name="Group 35"/>
          <p:cNvGrpSpPr>
            <a:grpSpLocks/>
          </p:cNvGrpSpPr>
          <p:nvPr/>
        </p:nvGrpSpPr>
        <p:grpSpPr bwMode="auto">
          <a:xfrm>
            <a:off x="9130622" y="4546545"/>
            <a:ext cx="370262" cy="366780"/>
            <a:chOff x="0" y="0"/>
            <a:chExt cx="379359" cy="376864"/>
          </a:xfrm>
        </p:grpSpPr>
        <p:sp>
          <p:nvSpPr>
            <p:cNvPr id="78" name="Freeform 150"/>
            <p:cNvSpPr>
              <a:spLocks noEditPoints="1" noChangeArrowheads="1"/>
            </p:cNvSpPr>
            <p:nvPr/>
          </p:nvSpPr>
          <p:spPr bwMode="auto">
            <a:xfrm>
              <a:off x="0" y="0"/>
              <a:ext cx="379359" cy="376864"/>
            </a:xfrm>
            <a:custGeom>
              <a:avLst/>
              <a:gdLst>
                <a:gd name="T0" fmla="*/ 189680 w 114"/>
                <a:gd name="T1" fmla="*/ 0 h 114"/>
                <a:gd name="T2" fmla="*/ 0 w 114"/>
                <a:gd name="T3" fmla="*/ 188432 h 114"/>
                <a:gd name="T4" fmla="*/ 189680 w 114"/>
                <a:gd name="T5" fmla="*/ 376864 h 114"/>
                <a:gd name="T6" fmla="*/ 379359 w 114"/>
                <a:gd name="T7" fmla="*/ 188432 h 114"/>
                <a:gd name="T8" fmla="*/ 189680 w 114"/>
                <a:gd name="T9" fmla="*/ 0 h 114"/>
                <a:gd name="T10" fmla="*/ 189680 w 114"/>
                <a:gd name="T11" fmla="*/ 357029 h 114"/>
                <a:gd name="T12" fmla="*/ 19966 w 114"/>
                <a:gd name="T13" fmla="*/ 188432 h 114"/>
                <a:gd name="T14" fmla="*/ 189680 w 114"/>
                <a:gd name="T15" fmla="*/ 19835 h 114"/>
                <a:gd name="T16" fmla="*/ 359393 w 114"/>
                <a:gd name="T17" fmla="*/ 188432 h 114"/>
                <a:gd name="T18" fmla="*/ 189680 w 114"/>
                <a:gd name="T19" fmla="*/ 357029 h 1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4"/>
                <a:gd name="T31" fmla="*/ 0 h 114"/>
                <a:gd name="T32" fmla="*/ 114 w 114"/>
                <a:gd name="T33" fmla="*/ 114 h 1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4" h="114">
                  <a:moveTo>
                    <a:pt x="57" y="0"/>
                  </a:moveTo>
                  <a:cubicBezTo>
                    <a:pt x="25" y="0"/>
                    <a:pt x="0" y="25"/>
                    <a:pt x="0" y="57"/>
                  </a:cubicBezTo>
                  <a:cubicBezTo>
                    <a:pt x="0" y="89"/>
                    <a:pt x="25" y="114"/>
                    <a:pt x="57" y="114"/>
                  </a:cubicBezTo>
                  <a:cubicBezTo>
                    <a:pt x="89" y="114"/>
                    <a:pt x="114" y="89"/>
                    <a:pt x="114" y="57"/>
                  </a:cubicBezTo>
                  <a:cubicBezTo>
                    <a:pt x="114" y="25"/>
                    <a:pt x="89" y="0"/>
                    <a:pt x="57" y="0"/>
                  </a:cubicBezTo>
                  <a:close/>
                  <a:moveTo>
                    <a:pt x="57" y="108"/>
                  </a:moveTo>
                  <a:cubicBezTo>
                    <a:pt x="29" y="108"/>
                    <a:pt x="6" y="85"/>
                    <a:pt x="6" y="57"/>
                  </a:cubicBezTo>
                  <a:cubicBezTo>
                    <a:pt x="6" y="29"/>
                    <a:pt x="29" y="6"/>
                    <a:pt x="57" y="6"/>
                  </a:cubicBezTo>
                  <a:cubicBezTo>
                    <a:pt x="85" y="6"/>
                    <a:pt x="108" y="29"/>
                    <a:pt x="108" y="57"/>
                  </a:cubicBezTo>
                  <a:cubicBezTo>
                    <a:pt x="108" y="85"/>
                    <a:pt x="85" y="108"/>
                    <a:pt x="57" y="10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79" name="Rectangle 151"/>
            <p:cNvSpPr>
              <a:spLocks noChangeArrowheads="1"/>
            </p:cNvSpPr>
            <p:nvPr/>
          </p:nvSpPr>
          <p:spPr bwMode="auto">
            <a:xfrm>
              <a:off x="144756" y="272040"/>
              <a:ext cx="22463" cy="4242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80" name="Rectangle 152"/>
            <p:cNvSpPr>
              <a:spLocks noChangeArrowheads="1"/>
            </p:cNvSpPr>
            <p:nvPr/>
          </p:nvSpPr>
          <p:spPr bwMode="auto">
            <a:xfrm>
              <a:off x="179697" y="272040"/>
              <a:ext cx="19966" cy="4242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81" name="Rectangle 153"/>
            <p:cNvSpPr>
              <a:spLocks noChangeArrowheads="1"/>
            </p:cNvSpPr>
            <p:nvPr/>
          </p:nvSpPr>
          <p:spPr bwMode="auto">
            <a:xfrm>
              <a:off x="214638" y="272040"/>
              <a:ext cx="19966" cy="4242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82" name="Freeform 154"/>
            <p:cNvSpPr>
              <a:spLocks noChangeArrowheads="1"/>
            </p:cNvSpPr>
            <p:nvPr/>
          </p:nvSpPr>
          <p:spPr bwMode="auto">
            <a:xfrm>
              <a:off x="117303" y="107318"/>
              <a:ext cx="82362" cy="84857"/>
            </a:xfrm>
            <a:custGeom>
              <a:avLst/>
              <a:gdLst>
                <a:gd name="T0" fmla="*/ 62595 w 25"/>
                <a:gd name="T1" fmla="*/ 74674 h 25"/>
                <a:gd name="T2" fmla="*/ 72479 w 25"/>
                <a:gd name="T3" fmla="*/ 84857 h 25"/>
                <a:gd name="T4" fmla="*/ 82362 w 25"/>
                <a:gd name="T5" fmla="*/ 74674 h 25"/>
                <a:gd name="T6" fmla="*/ 72479 w 25"/>
                <a:gd name="T7" fmla="*/ 64491 h 25"/>
                <a:gd name="T8" fmla="*/ 69184 w 25"/>
                <a:gd name="T9" fmla="*/ 64491 h 25"/>
                <a:gd name="T10" fmla="*/ 0 w 25"/>
                <a:gd name="T11" fmla="*/ 0 h 25"/>
                <a:gd name="T12" fmla="*/ 62595 w 25"/>
                <a:gd name="T13" fmla="*/ 74674 h 25"/>
                <a:gd name="T14" fmla="*/ 62595 w 25"/>
                <a:gd name="T15" fmla="*/ 74674 h 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"/>
                <a:gd name="T25" fmla="*/ 0 h 25"/>
                <a:gd name="T26" fmla="*/ 25 w 25"/>
                <a:gd name="T27" fmla="*/ 25 h 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" h="25">
                  <a:moveTo>
                    <a:pt x="19" y="22"/>
                  </a:moveTo>
                  <a:cubicBezTo>
                    <a:pt x="19" y="24"/>
                    <a:pt x="20" y="25"/>
                    <a:pt x="22" y="25"/>
                  </a:cubicBezTo>
                  <a:cubicBezTo>
                    <a:pt x="24" y="25"/>
                    <a:pt x="25" y="24"/>
                    <a:pt x="25" y="22"/>
                  </a:cubicBezTo>
                  <a:cubicBezTo>
                    <a:pt x="25" y="21"/>
                    <a:pt x="24" y="19"/>
                    <a:pt x="22" y="19"/>
                  </a:cubicBezTo>
                  <a:cubicBezTo>
                    <a:pt x="22" y="19"/>
                    <a:pt x="22" y="19"/>
                    <a:pt x="21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83" name="Freeform 155"/>
            <p:cNvSpPr>
              <a:spLocks noChangeArrowheads="1"/>
            </p:cNvSpPr>
            <p:nvPr/>
          </p:nvSpPr>
          <p:spPr bwMode="auto">
            <a:xfrm>
              <a:off x="67387" y="272040"/>
              <a:ext cx="22463" cy="19966"/>
            </a:xfrm>
            <a:custGeom>
              <a:avLst/>
              <a:gdLst>
                <a:gd name="T0" fmla="*/ 0 w 9"/>
                <a:gd name="T1" fmla="*/ 14974 h 8"/>
                <a:gd name="T2" fmla="*/ 7488 w 9"/>
                <a:gd name="T3" fmla="*/ 19966 h 8"/>
                <a:gd name="T4" fmla="*/ 22463 w 9"/>
                <a:gd name="T5" fmla="*/ 2496 h 8"/>
                <a:gd name="T6" fmla="*/ 17471 w 9"/>
                <a:gd name="T7" fmla="*/ 0 h 8"/>
                <a:gd name="T8" fmla="*/ 0 w 9"/>
                <a:gd name="T9" fmla="*/ 14974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8"/>
                <a:gd name="T17" fmla="*/ 9 w 9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8">
                  <a:moveTo>
                    <a:pt x="0" y="6"/>
                  </a:moveTo>
                  <a:lnTo>
                    <a:pt x="3" y="8"/>
                  </a:lnTo>
                  <a:lnTo>
                    <a:pt x="9" y="1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84" name="Freeform 156"/>
            <p:cNvSpPr>
              <a:spLocks noChangeArrowheads="1"/>
            </p:cNvSpPr>
            <p:nvPr/>
          </p:nvSpPr>
          <p:spPr bwMode="auto">
            <a:xfrm>
              <a:off x="47421" y="227116"/>
              <a:ext cx="27454" cy="14975"/>
            </a:xfrm>
            <a:custGeom>
              <a:avLst/>
              <a:gdLst>
                <a:gd name="T0" fmla="*/ 22462 w 11"/>
                <a:gd name="T1" fmla="*/ 0 h 6"/>
                <a:gd name="T2" fmla="*/ 0 w 11"/>
                <a:gd name="T3" fmla="*/ 7488 h 6"/>
                <a:gd name="T4" fmla="*/ 2496 w 11"/>
                <a:gd name="T5" fmla="*/ 14975 h 6"/>
                <a:gd name="T6" fmla="*/ 27454 w 11"/>
                <a:gd name="T7" fmla="*/ 7488 h 6"/>
                <a:gd name="T8" fmla="*/ 22462 w 11"/>
                <a:gd name="T9" fmla="*/ 0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6"/>
                <a:gd name="T17" fmla="*/ 11 w 11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6">
                  <a:moveTo>
                    <a:pt x="9" y="0"/>
                  </a:moveTo>
                  <a:lnTo>
                    <a:pt x="0" y="3"/>
                  </a:lnTo>
                  <a:lnTo>
                    <a:pt x="1" y="6"/>
                  </a:lnTo>
                  <a:lnTo>
                    <a:pt x="11" y="3"/>
                  </a:lnTo>
                  <a:lnTo>
                    <a:pt x="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85" name="Freeform 157"/>
            <p:cNvSpPr>
              <a:spLocks noChangeArrowheads="1"/>
            </p:cNvSpPr>
            <p:nvPr/>
          </p:nvSpPr>
          <p:spPr bwMode="auto">
            <a:xfrm>
              <a:off x="79865" y="74874"/>
              <a:ext cx="19966" cy="22463"/>
            </a:xfrm>
            <a:custGeom>
              <a:avLst/>
              <a:gdLst>
                <a:gd name="T0" fmla="*/ 0 w 8"/>
                <a:gd name="T1" fmla="*/ 7488 h 9"/>
                <a:gd name="T2" fmla="*/ 17470 w 8"/>
                <a:gd name="T3" fmla="*/ 22463 h 9"/>
                <a:gd name="T4" fmla="*/ 19966 w 8"/>
                <a:gd name="T5" fmla="*/ 17471 h 9"/>
                <a:gd name="T6" fmla="*/ 4992 w 8"/>
                <a:gd name="T7" fmla="*/ 0 h 9"/>
                <a:gd name="T8" fmla="*/ 0 w 8"/>
                <a:gd name="T9" fmla="*/ 7488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9"/>
                <a:gd name="T17" fmla="*/ 8 w 8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9">
                  <a:moveTo>
                    <a:pt x="0" y="3"/>
                  </a:moveTo>
                  <a:lnTo>
                    <a:pt x="7" y="9"/>
                  </a:lnTo>
                  <a:lnTo>
                    <a:pt x="8" y="7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86" name="Freeform 158"/>
            <p:cNvSpPr>
              <a:spLocks noChangeArrowheads="1"/>
            </p:cNvSpPr>
            <p:nvPr/>
          </p:nvSpPr>
          <p:spPr bwMode="auto">
            <a:xfrm>
              <a:off x="49916" y="124789"/>
              <a:ext cx="27454" cy="12480"/>
            </a:xfrm>
            <a:custGeom>
              <a:avLst/>
              <a:gdLst>
                <a:gd name="T0" fmla="*/ 27454 w 11"/>
                <a:gd name="T1" fmla="*/ 7488 h 5"/>
                <a:gd name="T2" fmla="*/ 4992 w 11"/>
                <a:gd name="T3" fmla="*/ 0 h 5"/>
                <a:gd name="T4" fmla="*/ 0 w 11"/>
                <a:gd name="T5" fmla="*/ 7488 h 5"/>
                <a:gd name="T6" fmla="*/ 24958 w 11"/>
                <a:gd name="T7" fmla="*/ 12480 h 5"/>
                <a:gd name="T8" fmla="*/ 27454 w 11"/>
                <a:gd name="T9" fmla="*/ 7488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5"/>
                <a:gd name="T17" fmla="*/ 11 w 11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5">
                  <a:moveTo>
                    <a:pt x="11" y="3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10" y="5"/>
                  </a:lnTo>
                  <a:lnTo>
                    <a:pt x="11" y="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87" name="Rectangle 159"/>
            <p:cNvSpPr>
              <a:spLocks noChangeArrowheads="1"/>
            </p:cNvSpPr>
            <p:nvPr/>
          </p:nvSpPr>
          <p:spPr bwMode="auto">
            <a:xfrm>
              <a:off x="187185" y="34941"/>
              <a:ext cx="7488" cy="2246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88" name="Freeform 160"/>
            <p:cNvSpPr>
              <a:spLocks noChangeArrowheads="1"/>
            </p:cNvSpPr>
            <p:nvPr/>
          </p:nvSpPr>
          <p:spPr bwMode="auto">
            <a:xfrm>
              <a:off x="119798" y="44924"/>
              <a:ext cx="17471" cy="22463"/>
            </a:xfrm>
            <a:custGeom>
              <a:avLst/>
              <a:gdLst>
                <a:gd name="T0" fmla="*/ 17471 w 7"/>
                <a:gd name="T1" fmla="*/ 19967 h 9"/>
                <a:gd name="T2" fmla="*/ 7488 w 7"/>
                <a:gd name="T3" fmla="*/ 0 h 9"/>
                <a:gd name="T4" fmla="*/ 0 w 7"/>
                <a:gd name="T5" fmla="*/ 4992 h 9"/>
                <a:gd name="T6" fmla="*/ 9983 w 7"/>
                <a:gd name="T7" fmla="*/ 22463 h 9"/>
                <a:gd name="T8" fmla="*/ 17471 w 7"/>
                <a:gd name="T9" fmla="*/ 19967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9"/>
                <a:gd name="T17" fmla="*/ 7 w 7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9">
                  <a:moveTo>
                    <a:pt x="7" y="8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4" y="9"/>
                  </a:lnTo>
                  <a:lnTo>
                    <a:pt x="7" y="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89" name="Freeform 161"/>
            <p:cNvSpPr>
              <a:spLocks noChangeArrowheads="1"/>
            </p:cNvSpPr>
            <p:nvPr/>
          </p:nvSpPr>
          <p:spPr bwMode="auto">
            <a:xfrm>
              <a:off x="234604" y="44924"/>
              <a:ext cx="12480" cy="27454"/>
            </a:xfrm>
            <a:custGeom>
              <a:avLst/>
              <a:gdLst>
                <a:gd name="T0" fmla="*/ 0 w 5"/>
                <a:gd name="T1" fmla="*/ 22462 h 11"/>
                <a:gd name="T2" fmla="*/ 4992 w 5"/>
                <a:gd name="T3" fmla="*/ 27454 h 11"/>
                <a:gd name="T4" fmla="*/ 12480 w 5"/>
                <a:gd name="T5" fmla="*/ 4992 h 11"/>
                <a:gd name="T6" fmla="*/ 4992 w 5"/>
                <a:gd name="T7" fmla="*/ 0 h 11"/>
                <a:gd name="T8" fmla="*/ 0 w 5"/>
                <a:gd name="T9" fmla="*/ 22462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"/>
                <a:gd name="T16" fmla="*/ 0 h 11"/>
                <a:gd name="T17" fmla="*/ 5 w 5"/>
                <a:gd name="T18" fmla="*/ 11 h 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" h="11">
                  <a:moveTo>
                    <a:pt x="0" y="9"/>
                  </a:moveTo>
                  <a:lnTo>
                    <a:pt x="2" y="11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90" name="Freeform 162"/>
            <p:cNvSpPr>
              <a:spLocks noChangeArrowheads="1"/>
            </p:cNvSpPr>
            <p:nvPr/>
          </p:nvSpPr>
          <p:spPr bwMode="auto">
            <a:xfrm>
              <a:off x="277033" y="272040"/>
              <a:ext cx="22463" cy="19966"/>
            </a:xfrm>
            <a:custGeom>
              <a:avLst/>
              <a:gdLst>
                <a:gd name="T0" fmla="*/ 0 w 9"/>
                <a:gd name="T1" fmla="*/ 2496 h 8"/>
                <a:gd name="T2" fmla="*/ 19967 w 9"/>
                <a:gd name="T3" fmla="*/ 19966 h 8"/>
                <a:gd name="T4" fmla="*/ 22463 w 9"/>
                <a:gd name="T5" fmla="*/ 14974 h 8"/>
                <a:gd name="T6" fmla="*/ 7488 w 9"/>
                <a:gd name="T7" fmla="*/ 0 h 8"/>
                <a:gd name="T8" fmla="*/ 0 w 9"/>
                <a:gd name="T9" fmla="*/ 2496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8"/>
                <a:gd name="T17" fmla="*/ 9 w 9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8">
                  <a:moveTo>
                    <a:pt x="0" y="1"/>
                  </a:moveTo>
                  <a:lnTo>
                    <a:pt x="8" y="8"/>
                  </a:lnTo>
                  <a:lnTo>
                    <a:pt x="9" y="6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91" name="Freeform 163"/>
            <p:cNvSpPr>
              <a:spLocks noChangeArrowheads="1"/>
            </p:cNvSpPr>
            <p:nvPr/>
          </p:nvSpPr>
          <p:spPr bwMode="auto">
            <a:xfrm>
              <a:off x="304486" y="227116"/>
              <a:ext cx="24958" cy="14975"/>
            </a:xfrm>
            <a:custGeom>
              <a:avLst/>
              <a:gdLst>
                <a:gd name="T0" fmla="*/ 0 w 10"/>
                <a:gd name="T1" fmla="*/ 7488 h 6"/>
                <a:gd name="T2" fmla="*/ 22462 w 10"/>
                <a:gd name="T3" fmla="*/ 14975 h 6"/>
                <a:gd name="T4" fmla="*/ 24958 w 10"/>
                <a:gd name="T5" fmla="*/ 7488 h 6"/>
                <a:gd name="T6" fmla="*/ 2496 w 10"/>
                <a:gd name="T7" fmla="*/ 0 h 6"/>
                <a:gd name="T8" fmla="*/ 0 w 10"/>
                <a:gd name="T9" fmla="*/ 7488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"/>
                <a:gd name="T16" fmla="*/ 0 h 6"/>
                <a:gd name="T17" fmla="*/ 10 w 10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" h="6">
                  <a:moveTo>
                    <a:pt x="0" y="3"/>
                  </a:moveTo>
                  <a:lnTo>
                    <a:pt x="9" y="6"/>
                  </a:lnTo>
                  <a:lnTo>
                    <a:pt x="10" y="3"/>
                  </a:lnTo>
                  <a:lnTo>
                    <a:pt x="1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92" name="Freeform 164"/>
            <p:cNvSpPr>
              <a:spLocks noChangeArrowheads="1"/>
            </p:cNvSpPr>
            <p:nvPr/>
          </p:nvSpPr>
          <p:spPr bwMode="auto">
            <a:xfrm>
              <a:off x="274536" y="74874"/>
              <a:ext cx="22463" cy="22463"/>
            </a:xfrm>
            <a:custGeom>
              <a:avLst/>
              <a:gdLst>
                <a:gd name="T0" fmla="*/ 22463 w 9"/>
                <a:gd name="T1" fmla="*/ 7488 h 9"/>
                <a:gd name="T2" fmla="*/ 19967 w 9"/>
                <a:gd name="T3" fmla="*/ 0 h 9"/>
                <a:gd name="T4" fmla="*/ 0 w 9"/>
                <a:gd name="T5" fmla="*/ 17471 h 9"/>
                <a:gd name="T6" fmla="*/ 4992 w 9"/>
                <a:gd name="T7" fmla="*/ 22463 h 9"/>
                <a:gd name="T8" fmla="*/ 22463 w 9"/>
                <a:gd name="T9" fmla="*/ 7488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9"/>
                <a:gd name="T17" fmla="*/ 9 w 9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9">
                  <a:moveTo>
                    <a:pt x="9" y="3"/>
                  </a:moveTo>
                  <a:lnTo>
                    <a:pt x="8" y="0"/>
                  </a:lnTo>
                  <a:lnTo>
                    <a:pt x="0" y="7"/>
                  </a:lnTo>
                  <a:lnTo>
                    <a:pt x="2" y="9"/>
                  </a:lnTo>
                  <a:lnTo>
                    <a:pt x="9" y="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93" name="Freeform 165"/>
            <p:cNvSpPr>
              <a:spLocks noChangeArrowheads="1"/>
            </p:cNvSpPr>
            <p:nvPr/>
          </p:nvSpPr>
          <p:spPr bwMode="auto">
            <a:xfrm>
              <a:off x="299494" y="124789"/>
              <a:ext cx="27454" cy="12480"/>
            </a:xfrm>
            <a:custGeom>
              <a:avLst/>
              <a:gdLst>
                <a:gd name="T0" fmla="*/ 24958 w 11"/>
                <a:gd name="T1" fmla="*/ 0 h 5"/>
                <a:gd name="T2" fmla="*/ 0 w 11"/>
                <a:gd name="T3" fmla="*/ 7488 h 5"/>
                <a:gd name="T4" fmla="*/ 4992 w 11"/>
                <a:gd name="T5" fmla="*/ 12480 h 5"/>
                <a:gd name="T6" fmla="*/ 27454 w 11"/>
                <a:gd name="T7" fmla="*/ 7488 h 5"/>
                <a:gd name="T8" fmla="*/ 24958 w 11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5"/>
                <a:gd name="T17" fmla="*/ 11 w 11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5">
                  <a:moveTo>
                    <a:pt x="10" y="0"/>
                  </a:moveTo>
                  <a:lnTo>
                    <a:pt x="0" y="3"/>
                  </a:lnTo>
                  <a:lnTo>
                    <a:pt x="2" y="5"/>
                  </a:lnTo>
                  <a:lnTo>
                    <a:pt x="11" y="3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94" name="Rectangle 166"/>
            <p:cNvSpPr>
              <a:spLocks noChangeArrowheads="1"/>
            </p:cNvSpPr>
            <p:nvPr/>
          </p:nvSpPr>
          <p:spPr bwMode="auto">
            <a:xfrm>
              <a:off x="39933" y="174705"/>
              <a:ext cx="24958" cy="74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95" name="Rectangle 167"/>
            <p:cNvSpPr>
              <a:spLocks noChangeArrowheads="1"/>
            </p:cNvSpPr>
            <p:nvPr/>
          </p:nvSpPr>
          <p:spPr bwMode="auto">
            <a:xfrm>
              <a:off x="316965" y="177200"/>
              <a:ext cx="27454" cy="74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96" name="Group 54"/>
          <p:cNvGrpSpPr>
            <a:grpSpLocks/>
          </p:cNvGrpSpPr>
          <p:nvPr/>
        </p:nvGrpSpPr>
        <p:grpSpPr bwMode="auto">
          <a:xfrm>
            <a:off x="7176357" y="4594253"/>
            <a:ext cx="292497" cy="379547"/>
            <a:chOff x="0" y="0"/>
            <a:chExt cx="299494" cy="389342"/>
          </a:xfrm>
        </p:grpSpPr>
        <p:sp>
          <p:nvSpPr>
            <p:cNvPr id="97" name="Freeform 170"/>
            <p:cNvSpPr>
              <a:spLocks noChangeArrowheads="1"/>
            </p:cNvSpPr>
            <p:nvPr/>
          </p:nvSpPr>
          <p:spPr bwMode="auto">
            <a:xfrm>
              <a:off x="0" y="112310"/>
              <a:ext cx="299494" cy="277032"/>
            </a:xfrm>
            <a:custGeom>
              <a:avLst/>
              <a:gdLst>
                <a:gd name="T0" fmla="*/ 149747 w 90"/>
                <a:gd name="T1" fmla="*/ 277032 h 83"/>
                <a:gd name="T2" fmla="*/ 299494 w 90"/>
                <a:gd name="T3" fmla="*/ 0 h 83"/>
                <a:gd name="T4" fmla="*/ 0 w 90"/>
                <a:gd name="T5" fmla="*/ 0 h 83"/>
                <a:gd name="T6" fmla="*/ 149747 w 90"/>
                <a:gd name="T7" fmla="*/ 277032 h 8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0"/>
                <a:gd name="T13" fmla="*/ 0 h 83"/>
                <a:gd name="T14" fmla="*/ 90 w 90"/>
                <a:gd name="T15" fmla="*/ 83 h 8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98" name="Freeform 171"/>
            <p:cNvSpPr>
              <a:spLocks noChangeArrowheads="1"/>
            </p:cNvSpPr>
            <p:nvPr/>
          </p:nvSpPr>
          <p:spPr bwMode="auto">
            <a:xfrm>
              <a:off x="0" y="0"/>
              <a:ext cx="299494" cy="94840"/>
            </a:xfrm>
            <a:custGeom>
              <a:avLst/>
              <a:gdLst>
                <a:gd name="T0" fmla="*/ 279528 w 90"/>
                <a:gd name="T1" fmla="*/ 0 h 29"/>
                <a:gd name="T2" fmla="*/ 226284 w 90"/>
                <a:gd name="T3" fmla="*/ 52326 h 29"/>
                <a:gd name="T4" fmla="*/ 173041 w 90"/>
                <a:gd name="T5" fmla="*/ 0 h 29"/>
                <a:gd name="T6" fmla="*/ 129781 w 90"/>
                <a:gd name="T7" fmla="*/ 0 h 29"/>
                <a:gd name="T8" fmla="*/ 76537 w 90"/>
                <a:gd name="T9" fmla="*/ 52326 h 29"/>
                <a:gd name="T10" fmla="*/ 23294 w 90"/>
                <a:gd name="T11" fmla="*/ 0 h 29"/>
                <a:gd name="T12" fmla="*/ 0 w 90"/>
                <a:gd name="T13" fmla="*/ 0 h 29"/>
                <a:gd name="T14" fmla="*/ 0 w 90"/>
                <a:gd name="T15" fmla="*/ 94840 h 29"/>
                <a:gd name="T16" fmla="*/ 299494 w 90"/>
                <a:gd name="T17" fmla="*/ 94840 h 29"/>
                <a:gd name="T18" fmla="*/ 299494 w 90"/>
                <a:gd name="T19" fmla="*/ 0 h 29"/>
                <a:gd name="T20" fmla="*/ 279528 w 90"/>
                <a:gd name="T21" fmla="*/ 0 h 2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0"/>
                <a:gd name="T34" fmla="*/ 0 h 29"/>
                <a:gd name="T35" fmla="*/ 90 w 90"/>
                <a:gd name="T36" fmla="*/ 29 h 2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</p:grpSp>
      <p:sp>
        <p:nvSpPr>
          <p:cNvPr id="99" name="剪去对角的矩形 98"/>
          <p:cNvSpPr/>
          <p:nvPr/>
        </p:nvSpPr>
        <p:spPr>
          <a:xfrm>
            <a:off x="1769392" y="2506809"/>
            <a:ext cx="4299203" cy="1734811"/>
          </a:xfrm>
          <a:prstGeom prst="snip2DiagRect">
            <a:avLst/>
          </a:prstGeom>
          <a:solidFill>
            <a:srgbClr val="80A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solidFill>
                <a:srgbClr val="007FDE"/>
              </a:solidFill>
            </a:endParaRPr>
          </a:p>
        </p:txBody>
      </p:sp>
      <p:sp>
        <p:nvSpPr>
          <p:cNvPr id="100" name="矩形 104"/>
          <p:cNvSpPr>
            <a:spLocks noChangeArrowheads="1"/>
          </p:cNvSpPr>
          <p:nvPr/>
        </p:nvSpPr>
        <p:spPr bwMode="auto">
          <a:xfrm>
            <a:off x="1934543" y="2625743"/>
            <a:ext cx="2249297" cy="446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2" tIns="45711" rIns="91422" bIns="45711">
            <a:spAutoFit/>
          </a:bodyPr>
          <a:lstStyle/>
          <a:p>
            <a:pPr algn="r"/>
            <a:r>
              <a:rPr lang="zh-CN" altLang="en-US" sz="2300" b="1" dirty="0" smtClean="0">
                <a:solidFill>
                  <a:srgbClr val="F2F2F2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感恩父母的意义</a:t>
            </a:r>
            <a:endParaRPr lang="en-US" sz="2300" b="1" dirty="0">
              <a:solidFill>
                <a:srgbClr val="F2F2F2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01" name="矩形 47"/>
          <p:cNvSpPr>
            <a:spLocks noChangeArrowheads="1"/>
          </p:cNvSpPr>
          <p:nvPr/>
        </p:nvSpPr>
        <p:spPr bwMode="auto">
          <a:xfrm>
            <a:off x="2054666" y="3063784"/>
            <a:ext cx="4017618" cy="92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2" tIns="45711" rIns="91422" bIns="45711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</a:rPr>
              <a:t>在感恩的空气中，人们对许多事情都可以平心静气；在感恩的空气中，人们可以认真、务实地从最细小的一件事做起；在感恩的空气中，人们自发地是谁？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02" name="TextBox 152"/>
          <p:cNvSpPr txBox="1"/>
          <p:nvPr/>
        </p:nvSpPr>
        <p:spPr>
          <a:xfrm>
            <a:off x="1921591" y="5605411"/>
            <a:ext cx="1774276" cy="830987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TextBox 173"/>
          <p:cNvSpPr txBox="1"/>
          <p:nvPr/>
        </p:nvSpPr>
        <p:spPr>
          <a:xfrm>
            <a:off x="1921591" y="5143750"/>
            <a:ext cx="1774276" cy="407291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FEBC30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104" name="TextBox 174"/>
          <p:cNvSpPr txBox="1"/>
          <p:nvPr/>
        </p:nvSpPr>
        <p:spPr>
          <a:xfrm>
            <a:off x="4298008" y="5629344"/>
            <a:ext cx="1774276" cy="830987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TextBox 175"/>
          <p:cNvSpPr txBox="1"/>
          <p:nvPr/>
        </p:nvSpPr>
        <p:spPr>
          <a:xfrm>
            <a:off x="4298008" y="5167685"/>
            <a:ext cx="1774276" cy="407291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A883BD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106" name="TextBox 176"/>
          <p:cNvSpPr txBox="1"/>
          <p:nvPr/>
        </p:nvSpPr>
        <p:spPr>
          <a:xfrm>
            <a:off x="6435464" y="5615509"/>
            <a:ext cx="1774276" cy="830987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7" name="TextBox 177"/>
          <p:cNvSpPr txBox="1"/>
          <p:nvPr/>
        </p:nvSpPr>
        <p:spPr>
          <a:xfrm>
            <a:off x="6435464" y="5153850"/>
            <a:ext cx="1774276" cy="407291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FF6680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108" name="TextBox 178"/>
          <p:cNvSpPr txBox="1"/>
          <p:nvPr/>
        </p:nvSpPr>
        <p:spPr>
          <a:xfrm>
            <a:off x="8426180" y="5604627"/>
            <a:ext cx="1774276" cy="830987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9" name="TextBox 179"/>
          <p:cNvSpPr txBox="1"/>
          <p:nvPr/>
        </p:nvSpPr>
        <p:spPr>
          <a:xfrm>
            <a:off x="8426180" y="5142966"/>
            <a:ext cx="1774276" cy="407291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45AFC5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2837172041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3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3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600"/>
                            </p:stCondLst>
                            <p:childTnLst>
                              <p:par>
                                <p:cTn id="2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1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600"/>
                            </p:stCondLst>
                            <p:childTnLst>
                              <p:par>
                                <p:cTn id="6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 animBg="1"/>
      <p:bldP spid="60" grpId="0" animBg="1"/>
      <p:bldP spid="61" grpId="0" animBg="1"/>
      <p:bldP spid="99" grpId="0" animBg="1"/>
      <p:bldP spid="100" grpId="0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108" grpId="0"/>
      <p:bldP spid="10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84739" y="0"/>
            <a:ext cx="5139530" cy="1650533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88037" y="162210"/>
            <a:ext cx="595376" cy="842513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3219" y="429450"/>
            <a:ext cx="540000" cy="37125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041151" y="510983"/>
            <a:ext cx="795054" cy="419612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flipH="1">
            <a:off x="2135682" y="-129321"/>
            <a:ext cx="1289800" cy="954787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>
            <a:off x="4212534" y="335051"/>
            <a:ext cx="34275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0033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感恩父母的意义</a:t>
            </a: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322649" y="125278"/>
            <a:ext cx="540000" cy="371250"/>
          </a:xfrm>
          <a:prstGeom prst="rect">
            <a:avLst/>
          </a:prstGeom>
        </p:spPr>
      </p:pic>
      <p:sp>
        <p:nvSpPr>
          <p:cNvPr id="28" name="矩形 27"/>
          <p:cNvSpPr/>
          <p:nvPr/>
        </p:nvSpPr>
        <p:spPr>
          <a:xfrm>
            <a:off x="12345882" y="2340429"/>
            <a:ext cx="3178532" cy="793024"/>
          </a:xfrm>
          <a:prstGeom prst="rect">
            <a:avLst/>
          </a:prstGeom>
          <a:solidFill>
            <a:srgbClr val="80AD3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2345882" y="3133453"/>
            <a:ext cx="3178532" cy="793024"/>
          </a:xfrm>
          <a:prstGeom prst="rect">
            <a:avLst/>
          </a:prstGeom>
          <a:solidFill>
            <a:srgbClr val="FEBC3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2345882" y="3926478"/>
            <a:ext cx="3178532" cy="793024"/>
          </a:xfrm>
          <a:prstGeom prst="rect">
            <a:avLst/>
          </a:prstGeom>
          <a:solidFill>
            <a:srgbClr val="A883BD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2345882" y="4719502"/>
            <a:ext cx="3178532" cy="793024"/>
          </a:xfrm>
          <a:prstGeom prst="rect">
            <a:avLst/>
          </a:prstGeom>
          <a:solidFill>
            <a:srgbClr val="FF668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12772270" y="5512526"/>
            <a:ext cx="319615" cy="319615"/>
          </a:xfrm>
          <a:prstGeom prst="ellipse">
            <a:avLst/>
          </a:prstGeom>
          <a:solidFill>
            <a:srgbClr val="45AFC5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14720339" y="5512526"/>
            <a:ext cx="319615" cy="319615"/>
          </a:xfrm>
          <a:prstGeom prst="ellipse">
            <a:avLst/>
          </a:prstGeom>
          <a:solidFill>
            <a:srgbClr val="45AFC5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2342278" y="4048567"/>
            <a:ext cx="320233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2342278" y="4842849"/>
            <a:ext cx="3202334" cy="657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在这里输入您的主要叙述内容</a:t>
            </a: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2342278" y="3258501"/>
            <a:ext cx="320233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2342278" y="2462518"/>
            <a:ext cx="320233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1168265" y="2679688"/>
            <a:ext cx="28732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263219" y="2180051"/>
            <a:ext cx="2268825" cy="400110"/>
          </a:xfrm>
          <a:prstGeom prst="rect">
            <a:avLst/>
          </a:prstGeom>
          <a:solidFill>
            <a:srgbClr val="80AD31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r>
              <a:rPr lang="zh-CN" altLang="en-US" sz="2000" dirty="0">
                <a:solidFill>
                  <a:srgbClr val="F2F2F2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感恩父母的意义</a:t>
            </a:r>
            <a:endParaRPr lang="en-US" altLang="zh-CN" sz="2000" dirty="0">
              <a:solidFill>
                <a:srgbClr val="F2F2F2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1263219" y="4228152"/>
            <a:ext cx="2268825" cy="400110"/>
          </a:xfrm>
          <a:prstGeom prst="rect">
            <a:avLst/>
          </a:prstGeom>
          <a:solidFill>
            <a:srgbClr val="FF6680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r>
              <a:rPr lang="zh-CN" altLang="en-US" sz="2000" dirty="0">
                <a:solidFill>
                  <a:srgbClr val="F2F2F2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感恩父母的意义</a:t>
            </a:r>
            <a:endParaRPr lang="en-US" altLang="zh-CN" sz="2000" dirty="0">
              <a:solidFill>
                <a:srgbClr val="F2F2F2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1790" y="2380106"/>
            <a:ext cx="2809746" cy="313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" name="矩形 50"/>
          <p:cNvSpPr/>
          <p:nvPr/>
        </p:nvSpPr>
        <p:spPr>
          <a:xfrm>
            <a:off x="1168265" y="4735339"/>
            <a:ext cx="28732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71047010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10703 -0.04739 -0.22057 -0.00416 -0.33086 -0.00624 C -0.34596 -0.00647 -0.30078 -0.00832 -0.28568 -0.00832 " pathEditMode="relative" ptsTypes="ffA">
                                      <p:cBhvr>
                                        <p:cTn id="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10703 -0.04739 -0.22057 -0.00416 -0.33086 -0.00624 C -0.34596 -0.00647 -0.30078 -0.00832 -0.28568 -0.00832 " pathEditMode="relative" ptsTypes="ffA">
                                      <p:cBhvr>
                                        <p:cTn id="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10703 -0.04739 -0.22057 -0.00416 -0.33086 -0.00624 C -0.34596 -0.00647 -0.30078 -0.00832 -0.28568 -0.00832 " pathEditMode="relative" ptsTypes="ffA">
                                      <p:cBhvr>
                                        <p:cTn id="1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10703 -0.04739 -0.22057 -0.00416 -0.33086 -0.00624 C -0.34596 -0.00647 -0.30078 -0.00832 -0.28568 -0.00832 " pathEditMode="relative" ptsTypes="ffA">
                                      <p:cBhvr>
                                        <p:cTn id="1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10703 -0.04739 -0.22057 -0.00416 -0.33086 -0.00624 C -0.34596 -0.00647 -0.30078 -0.00832 -0.28568 -0.00832 " pathEditMode="relative" ptsTypes="ffA">
                                      <p:cBhvr>
                                        <p:cTn id="14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10703 -0.04739 -0.22057 -0.00416 -0.33086 -0.00624 C -0.34596 -0.00647 -0.30078 -0.00832 -0.28568 -0.00832 " pathEditMode="relative" ptsTypes="ffA">
                                      <p:cBhvr>
                                        <p:cTn id="16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10703 -0.04739 -0.22057 -0.00416 -0.33086 -0.00624 C -0.34596 -0.00647 -0.30078 -0.00832 -0.28568 -0.00832 " pathEditMode="relative" ptsTypes="ffA">
                                      <p:cBhvr>
                                        <p:cTn id="18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10703 -0.04739 -0.22057 -0.00416 -0.33086 -0.00624 C -0.34596 -0.00647 -0.30078 -0.00832 -0.28568 -0.00832 " pathEditMode="relative" ptsTypes="ffA">
                                      <p:cBhvr>
                                        <p:cTn id="20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10703 -0.04739 -0.22057 -0.00416 -0.33086 -0.00624 C -0.34596 -0.00647 -0.30078 -0.00832 -0.28568 -0.00832 " pathEditMode="relative" ptsTypes="ffA">
                                      <p:cBhvr>
                                        <p:cTn id="22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10703 -0.04739 -0.22057 -0.00416 -0.33086 -0.00624 C -0.34596 -0.00647 -0.30078 -0.00832 -0.28568 -0.00832 " pathEditMode="relative" ptsTypes="ffA">
                                      <p:cBhvr>
                                        <p:cTn id="2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  <p:bldP spid="39" grpId="0" animBg="1"/>
      <p:bldP spid="40" grpId="0" animBg="1"/>
      <p:bldP spid="43" grpId="0"/>
      <p:bldP spid="44" grpId="0"/>
      <p:bldP spid="45" grpId="0"/>
      <p:bldP spid="46" grpId="0"/>
      <p:bldP spid="47" grpId="0"/>
      <p:bldP spid="48" grpId="0" animBg="1"/>
      <p:bldP spid="50" grpId="0" animBg="1"/>
      <p:bldP spid="5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84739" y="0"/>
            <a:ext cx="5139530" cy="1650533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88037" y="162210"/>
            <a:ext cx="595376" cy="842513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3219" y="429450"/>
            <a:ext cx="540000" cy="37125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041151" y="510983"/>
            <a:ext cx="795054" cy="419612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flipH="1">
            <a:off x="2135682" y="-129321"/>
            <a:ext cx="1289800" cy="954787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>
            <a:off x="4212534" y="335051"/>
            <a:ext cx="34275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0033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感恩父母的意义</a:t>
            </a: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322649" y="125278"/>
            <a:ext cx="540000" cy="371250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3747949" y="2151514"/>
            <a:ext cx="1999304" cy="1533571"/>
            <a:chOff x="2890838" y="4437063"/>
            <a:chExt cx="279398" cy="214313"/>
          </a:xfrm>
          <a:solidFill>
            <a:srgbClr val="FEBC30"/>
          </a:solidFill>
        </p:grpSpPr>
        <p:sp>
          <p:nvSpPr>
            <p:cNvPr id="16" name="Freeform 198"/>
            <p:cNvSpPr>
              <a:spLocks/>
            </p:cNvSpPr>
            <p:nvPr/>
          </p:nvSpPr>
          <p:spPr bwMode="auto">
            <a:xfrm>
              <a:off x="3071811" y="4437063"/>
              <a:ext cx="31750" cy="28575"/>
            </a:xfrm>
            <a:custGeom>
              <a:avLst/>
              <a:gdLst>
                <a:gd name="T0" fmla="*/ 32 w 33"/>
                <a:gd name="T1" fmla="*/ 30 h 30"/>
                <a:gd name="T2" fmla="*/ 33 w 33"/>
                <a:gd name="T3" fmla="*/ 30 h 30"/>
                <a:gd name="T4" fmla="*/ 16 w 33"/>
                <a:gd name="T5" fmla="*/ 0 h 30"/>
                <a:gd name="T6" fmla="*/ 0 w 33"/>
                <a:gd name="T7" fmla="*/ 30 h 30"/>
                <a:gd name="T8" fmla="*/ 0 w 33"/>
                <a:gd name="T9" fmla="*/ 30 h 30"/>
                <a:gd name="T10" fmla="*/ 16 w 33"/>
                <a:gd name="T11" fmla="*/ 28 h 30"/>
                <a:gd name="T12" fmla="*/ 32 w 33"/>
                <a:gd name="T13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30">
                  <a:moveTo>
                    <a:pt x="32" y="30"/>
                  </a:moveTo>
                  <a:cubicBezTo>
                    <a:pt x="33" y="30"/>
                    <a:pt x="33" y="30"/>
                    <a:pt x="33" y="3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6" y="29"/>
                    <a:pt x="11" y="28"/>
                    <a:pt x="16" y="28"/>
                  </a:cubicBezTo>
                  <a:cubicBezTo>
                    <a:pt x="22" y="28"/>
                    <a:pt x="27" y="29"/>
                    <a:pt x="32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99"/>
            <p:cNvSpPr>
              <a:spLocks/>
            </p:cNvSpPr>
            <p:nvPr/>
          </p:nvSpPr>
          <p:spPr bwMode="auto">
            <a:xfrm>
              <a:off x="3141661" y="4503738"/>
              <a:ext cx="28575" cy="31750"/>
            </a:xfrm>
            <a:custGeom>
              <a:avLst/>
              <a:gdLst>
                <a:gd name="T0" fmla="*/ 0 w 30"/>
                <a:gd name="T1" fmla="*/ 33 h 33"/>
                <a:gd name="T2" fmla="*/ 0 w 30"/>
                <a:gd name="T3" fmla="*/ 33 h 33"/>
                <a:gd name="T4" fmla="*/ 30 w 30"/>
                <a:gd name="T5" fmla="*/ 17 h 33"/>
                <a:gd name="T6" fmla="*/ 0 w 30"/>
                <a:gd name="T7" fmla="*/ 0 h 33"/>
                <a:gd name="T8" fmla="*/ 0 w 30"/>
                <a:gd name="T9" fmla="*/ 1 h 33"/>
                <a:gd name="T10" fmla="*/ 2 w 30"/>
                <a:gd name="T11" fmla="*/ 17 h 33"/>
                <a:gd name="T12" fmla="*/ 0 w 30"/>
                <a:gd name="T1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33"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6"/>
                    <a:pt x="2" y="11"/>
                    <a:pt x="2" y="17"/>
                  </a:cubicBezTo>
                  <a:cubicBezTo>
                    <a:pt x="2" y="22"/>
                    <a:pt x="1" y="28"/>
                    <a:pt x="0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200"/>
            <p:cNvSpPr>
              <a:spLocks/>
            </p:cNvSpPr>
            <p:nvPr/>
          </p:nvSpPr>
          <p:spPr bwMode="auto">
            <a:xfrm>
              <a:off x="3113086" y="4460876"/>
              <a:ext cx="33338" cy="31750"/>
            </a:xfrm>
            <a:custGeom>
              <a:avLst/>
              <a:gdLst>
                <a:gd name="T0" fmla="*/ 22 w 33"/>
                <a:gd name="T1" fmla="*/ 32 h 33"/>
                <a:gd name="T2" fmla="*/ 23 w 33"/>
                <a:gd name="T3" fmla="*/ 33 h 33"/>
                <a:gd name="T4" fmla="*/ 33 w 33"/>
                <a:gd name="T5" fmla="*/ 0 h 33"/>
                <a:gd name="T6" fmla="*/ 0 w 33"/>
                <a:gd name="T7" fmla="*/ 10 h 33"/>
                <a:gd name="T8" fmla="*/ 1 w 33"/>
                <a:gd name="T9" fmla="*/ 11 h 33"/>
                <a:gd name="T10" fmla="*/ 22 w 33"/>
                <a:gd name="T11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33">
                  <a:moveTo>
                    <a:pt x="22" y="32"/>
                  </a:moveTo>
                  <a:cubicBezTo>
                    <a:pt x="23" y="33"/>
                    <a:pt x="23" y="33"/>
                    <a:pt x="23" y="33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0" y="16"/>
                    <a:pt x="17" y="23"/>
                    <a:pt x="22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01"/>
            <p:cNvSpPr>
              <a:spLocks/>
            </p:cNvSpPr>
            <p:nvPr/>
          </p:nvSpPr>
          <p:spPr bwMode="auto">
            <a:xfrm>
              <a:off x="3006723" y="4503738"/>
              <a:ext cx="26988" cy="25400"/>
            </a:xfrm>
            <a:custGeom>
              <a:avLst/>
              <a:gdLst>
                <a:gd name="T0" fmla="*/ 25 w 27"/>
                <a:gd name="T1" fmla="*/ 17 h 26"/>
                <a:gd name="T2" fmla="*/ 27 w 27"/>
                <a:gd name="T3" fmla="*/ 0 h 26"/>
                <a:gd name="T4" fmla="*/ 27 w 27"/>
                <a:gd name="T5" fmla="*/ 0 h 26"/>
                <a:gd name="T6" fmla="*/ 0 w 27"/>
                <a:gd name="T7" fmla="*/ 15 h 26"/>
                <a:gd name="T8" fmla="*/ 26 w 27"/>
                <a:gd name="T9" fmla="*/ 26 h 26"/>
                <a:gd name="T10" fmla="*/ 25 w 27"/>
                <a:gd name="T11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26">
                  <a:moveTo>
                    <a:pt x="25" y="17"/>
                  </a:moveTo>
                  <a:cubicBezTo>
                    <a:pt x="25" y="11"/>
                    <a:pt x="26" y="5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9" y="17"/>
                    <a:pt x="18" y="21"/>
                    <a:pt x="26" y="26"/>
                  </a:cubicBezTo>
                  <a:cubicBezTo>
                    <a:pt x="25" y="23"/>
                    <a:pt x="25" y="20"/>
                    <a:pt x="2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202"/>
            <p:cNvSpPr>
              <a:spLocks/>
            </p:cNvSpPr>
            <p:nvPr/>
          </p:nvSpPr>
          <p:spPr bwMode="auto">
            <a:xfrm>
              <a:off x="3113087" y="4546601"/>
              <a:ext cx="33338" cy="31750"/>
            </a:xfrm>
            <a:custGeom>
              <a:avLst/>
              <a:gdLst>
                <a:gd name="T0" fmla="*/ 33 w 33"/>
                <a:gd name="T1" fmla="*/ 33 h 33"/>
                <a:gd name="T2" fmla="*/ 23 w 33"/>
                <a:gd name="T3" fmla="*/ 0 h 33"/>
                <a:gd name="T4" fmla="*/ 22 w 33"/>
                <a:gd name="T5" fmla="*/ 1 h 33"/>
                <a:gd name="T6" fmla="*/ 1 w 33"/>
                <a:gd name="T7" fmla="*/ 22 h 33"/>
                <a:gd name="T8" fmla="*/ 0 w 33"/>
                <a:gd name="T9" fmla="*/ 24 h 33"/>
                <a:gd name="T10" fmla="*/ 33 w 33"/>
                <a:gd name="T11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33">
                  <a:moveTo>
                    <a:pt x="33" y="33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17" y="10"/>
                    <a:pt x="10" y="17"/>
                    <a:pt x="1" y="22"/>
                  </a:cubicBezTo>
                  <a:cubicBezTo>
                    <a:pt x="0" y="24"/>
                    <a:pt x="0" y="24"/>
                    <a:pt x="0" y="24"/>
                  </a:cubicBezTo>
                  <a:lnTo>
                    <a:pt x="33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03"/>
            <p:cNvSpPr>
              <a:spLocks/>
            </p:cNvSpPr>
            <p:nvPr/>
          </p:nvSpPr>
          <p:spPr bwMode="auto">
            <a:xfrm>
              <a:off x="3028949" y="4460877"/>
              <a:ext cx="31750" cy="31750"/>
            </a:xfrm>
            <a:custGeom>
              <a:avLst/>
              <a:gdLst>
                <a:gd name="T0" fmla="*/ 32 w 33"/>
                <a:gd name="T1" fmla="*/ 11 h 33"/>
                <a:gd name="T2" fmla="*/ 33 w 33"/>
                <a:gd name="T3" fmla="*/ 10 h 33"/>
                <a:gd name="T4" fmla="*/ 0 w 33"/>
                <a:gd name="T5" fmla="*/ 0 h 33"/>
                <a:gd name="T6" fmla="*/ 10 w 33"/>
                <a:gd name="T7" fmla="*/ 33 h 33"/>
                <a:gd name="T8" fmla="*/ 10 w 33"/>
                <a:gd name="T9" fmla="*/ 32 h 33"/>
                <a:gd name="T10" fmla="*/ 32 w 33"/>
                <a:gd name="T11" fmla="*/ 1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33">
                  <a:moveTo>
                    <a:pt x="32" y="11"/>
                  </a:moveTo>
                  <a:cubicBezTo>
                    <a:pt x="33" y="10"/>
                    <a:pt x="33" y="10"/>
                    <a:pt x="33" y="1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6" y="23"/>
                    <a:pt x="23" y="16"/>
                    <a:pt x="3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04"/>
            <p:cNvSpPr>
              <a:spLocks/>
            </p:cNvSpPr>
            <p:nvPr/>
          </p:nvSpPr>
          <p:spPr bwMode="auto">
            <a:xfrm>
              <a:off x="3044824" y="4478339"/>
              <a:ext cx="84138" cy="79375"/>
            </a:xfrm>
            <a:custGeom>
              <a:avLst/>
              <a:gdLst>
                <a:gd name="T0" fmla="*/ 86 w 86"/>
                <a:gd name="T1" fmla="*/ 43 h 82"/>
                <a:gd name="T2" fmla="*/ 43 w 86"/>
                <a:gd name="T3" fmla="*/ 0 h 82"/>
                <a:gd name="T4" fmla="*/ 0 w 86"/>
                <a:gd name="T5" fmla="*/ 43 h 82"/>
                <a:gd name="T6" fmla="*/ 8 w 86"/>
                <a:gd name="T7" fmla="*/ 66 h 82"/>
                <a:gd name="T8" fmla="*/ 20 w 86"/>
                <a:gd name="T9" fmla="*/ 65 h 82"/>
                <a:gd name="T10" fmla="*/ 60 w 86"/>
                <a:gd name="T11" fmla="*/ 82 h 82"/>
                <a:gd name="T12" fmla="*/ 86 w 86"/>
                <a:gd name="T13" fmla="*/ 4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82">
                  <a:moveTo>
                    <a:pt x="86" y="43"/>
                  </a:moveTo>
                  <a:cubicBezTo>
                    <a:pt x="86" y="19"/>
                    <a:pt x="67" y="0"/>
                    <a:pt x="43" y="0"/>
                  </a:cubicBezTo>
                  <a:cubicBezTo>
                    <a:pt x="20" y="0"/>
                    <a:pt x="0" y="19"/>
                    <a:pt x="0" y="43"/>
                  </a:cubicBezTo>
                  <a:cubicBezTo>
                    <a:pt x="0" y="51"/>
                    <a:pt x="3" y="60"/>
                    <a:pt x="8" y="66"/>
                  </a:cubicBezTo>
                  <a:cubicBezTo>
                    <a:pt x="12" y="65"/>
                    <a:pt x="16" y="65"/>
                    <a:pt x="20" y="65"/>
                  </a:cubicBezTo>
                  <a:cubicBezTo>
                    <a:pt x="36" y="65"/>
                    <a:pt x="50" y="72"/>
                    <a:pt x="60" y="82"/>
                  </a:cubicBezTo>
                  <a:cubicBezTo>
                    <a:pt x="75" y="76"/>
                    <a:pt x="86" y="60"/>
                    <a:pt x="86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06"/>
            <p:cNvSpPr>
              <a:spLocks/>
            </p:cNvSpPr>
            <p:nvPr/>
          </p:nvSpPr>
          <p:spPr bwMode="auto">
            <a:xfrm>
              <a:off x="2890838" y="4527551"/>
              <a:ext cx="233363" cy="123825"/>
            </a:xfrm>
            <a:custGeom>
              <a:avLst/>
              <a:gdLst>
                <a:gd name="T0" fmla="*/ 179 w 241"/>
                <a:gd name="T1" fmla="*/ 25 h 128"/>
                <a:gd name="T2" fmla="*/ 157 w 241"/>
                <a:gd name="T3" fmla="*/ 31 h 128"/>
                <a:gd name="T4" fmla="*/ 108 w 241"/>
                <a:gd name="T5" fmla="*/ 0 h 128"/>
                <a:gd name="T6" fmla="*/ 58 w 241"/>
                <a:gd name="T7" fmla="*/ 32 h 128"/>
                <a:gd name="T8" fmla="*/ 43 w 241"/>
                <a:gd name="T9" fmla="*/ 26 h 128"/>
                <a:gd name="T10" fmla="*/ 17 w 241"/>
                <a:gd name="T11" fmla="*/ 52 h 128"/>
                <a:gd name="T12" fmla="*/ 18 w 241"/>
                <a:gd name="T13" fmla="*/ 59 h 128"/>
                <a:gd name="T14" fmla="*/ 0 w 241"/>
                <a:gd name="T15" fmla="*/ 91 h 128"/>
                <a:gd name="T16" fmla="*/ 37 w 241"/>
                <a:gd name="T17" fmla="*/ 128 h 128"/>
                <a:gd name="T18" fmla="*/ 37 w 241"/>
                <a:gd name="T19" fmla="*/ 128 h 128"/>
                <a:gd name="T20" fmla="*/ 37 w 241"/>
                <a:gd name="T21" fmla="*/ 128 h 128"/>
                <a:gd name="T22" fmla="*/ 37 w 241"/>
                <a:gd name="T23" fmla="*/ 128 h 128"/>
                <a:gd name="T24" fmla="*/ 38 w 241"/>
                <a:gd name="T25" fmla="*/ 128 h 128"/>
                <a:gd name="T26" fmla="*/ 211 w 241"/>
                <a:gd name="T27" fmla="*/ 128 h 128"/>
                <a:gd name="T28" fmla="*/ 212 w 241"/>
                <a:gd name="T29" fmla="*/ 128 h 128"/>
                <a:gd name="T30" fmla="*/ 241 w 241"/>
                <a:gd name="T31" fmla="*/ 99 h 128"/>
                <a:gd name="T32" fmla="*/ 223 w 241"/>
                <a:gd name="T33" fmla="*/ 72 h 128"/>
                <a:gd name="T34" fmla="*/ 223 w 241"/>
                <a:gd name="T35" fmla="*/ 69 h 128"/>
                <a:gd name="T36" fmla="*/ 179 w 241"/>
                <a:gd name="T37" fmla="*/ 2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1" h="128">
                  <a:moveTo>
                    <a:pt x="179" y="25"/>
                  </a:moveTo>
                  <a:cubicBezTo>
                    <a:pt x="171" y="25"/>
                    <a:pt x="164" y="27"/>
                    <a:pt x="157" y="31"/>
                  </a:cubicBezTo>
                  <a:cubicBezTo>
                    <a:pt x="148" y="13"/>
                    <a:pt x="129" y="0"/>
                    <a:pt x="108" y="0"/>
                  </a:cubicBezTo>
                  <a:cubicBezTo>
                    <a:pt x="86" y="0"/>
                    <a:pt x="67" y="13"/>
                    <a:pt x="58" y="32"/>
                  </a:cubicBezTo>
                  <a:cubicBezTo>
                    <a:pt x="54" y="28"/>
                    <a:pt x="49" y="26"/>
                    <a:pt x="43" y="26"/>
                  </a:cubicBezTo>
                  <a:cubicBezTo>
                    <a:pt x="29" y="26"/>
                    <a:pt x="17" y="38"/>
                    <a:pt x="17" y="52"/>
                  </a:cubicBezTo>
                  <a:cubicBezTo>
                    <a:pt x="17" y="54"/>
                    <a:pt x="18" y="57"/>
                    <a:pt x="18" y="59"/>
                  </a:cubicBezTo>
                  <a:cubicBezTo>
                    <a:pt x="8" y="66"/>
                    <a:pt x="0" y="77"/>
                    <a:pt x="0" y="91"/>
                  </a:cubicBezTo>
                  <a:cubicBezTo>
                    <a:pt x="0" y="111"/>
                    <a:pt x="1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211" y="128"/>
                    <a:pt x="211" y="128"/>
                    <a:pt x="211" y="128"/>
                  </a:cubicBezTo>
                  <a:cubicBezTo>
                    <a:pt x="211" y="128"/>
                    <a:pt x="212" y="128"/>
                    <a:pt x="212" y="128"/>
                  </a:cubicBezTo>
                  <a:cubicBezTo>
                    <a:pt x="228" y="128"/>
                    <a:pt x="241" y="115"/>
                    <a:pt x="241" y="99"/>
                  </a:cubicBezTo>
                  <a:cubicBezTo>
                    <a:pt x="241" y="87"/>
                    <a:pt x="234" y="76"/>
                    <a:pt x="223" y="72"/>
                  </a:cubicBezTo>
                  <a:cubicBezTo>
                    <a:pt x="223" y="71"/>
                    <a:pt x="223" y="70"/>
                    <a:pt x="223" y="69"/>
                  </a:cubicBezTo>
                  <a:cubicBezTo>
                    <a:pt x="223" y="45"/>
                    <a:pt x="204" y="25"/>
                    <a:pt x="17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093649" y="3231014"/>
            <a:ext cx="1999304" cy="1533571"/>
            <a:chOff x="2890838" y="4437063"/>
            <a:chExt cx="279398" cy="214313"/>
          </a:xfrm>
          <a:solidFill>
            <a:srgbClr val="80AD31"/>
          </a:solidFill>
        </p:grpSpPr>
        <p:sp>
          <p:nvSpPr>
            <p:cNvPr id="25" name="Freeform 198"/>
            <p:cNvSpPr>
              <a:spLocks/>
            </p:cNvSpPr>
            <p:nvPr/>
          </p:nvSpPr>
          <p:spPr bwMode="auto">
            <a:xfrm>
              <a:off x="3071811" y="4437063"/>
              <a:ext cx="31750" cy="28575"/>
            </a:xfrm>
            <a:custGeom>
              <a:avLst/>
              <a:gdLst>
                <a:gd name="T0" fmla="*/ 32 w 33"/>
                <a:gd name="T1" fmla="*/ 30 h 30"/>
                <a:gd name="T2" fmla="*/ 33 w 33"/>
                <a:gd name="T3" fmla="*/ 30 h 30"/>
                <a:gd name="T4" fmla="*/ 16 w 33"/>
                <a:gd name="T5" fmla="*/ 0 h 30"/>
                <a:gd name="T6" fmla="*/ 0 w 33"/>
                <a:gd name="T7" fmla="*/ 30 h 30"/>
                <a:gd name="T8" fmla="*/ 0 w 33"/>
                <a:gd name="T9" fmla="*/ 30 h 30"/>
                <a:gd name="T10" fmla="*/ 16 w 33"/>
                <a:gd name="T11" fmla="*/ 28 h 30"/>
                <a:gd name="T12" fmla="*/ 32 w 33"/>
                <a:gd name="T13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30">
                  <a:moveTo>
                    <a:pt x="32" y="30"/>
                  </a:moveTo>
                  <a:cubicBezTo>
                    <a:pt x="33" y="30"/>
                    <a:pt x="33" y="30"/>
                    <a:pt x="33" y="3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6" y="29"/>
                    <a:pt x="11" y="28"/>
                    <a:pt x="16" y="28"/>
                  </a:cubicBezTo>
                  <a:cubicBezTo>
                    <a:pt x="22" y="28"/>
                    <a:pt x="27" y="29"/>
                    <a:pt x="32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99"/>
            <p:cNvSpPr>
              <a:spLocks/>
            </p:cNvSpPr>
            <p:nvPr/>
          </p:nvSpPr>
          <p:spPr bwMode="auto">
            <a:xfrm>
              <a:off x="3141661" y="4503738"/>
              <a:ext cx="28575" cy="31750"/>
            </a:xfrm>
            <a:custGeom>
              <a:avLst/>
              <a:gdLst>
                <a:gd name="T0" fmla="*/ 0 w 30"/>
                <a:gd name="T1" fmla="*/ 33 h 33"/>
                <a:gd name="T2" fmla="*/ 0 w 30"/>
                <a:gd name="T3" fmla="*/ 33 h 33"/>
                <a:gd name="T4" fmla="*/ 30 w 30"/>
                <a:gd name="T5" fmla="*/ 17 h 33"/>
                <a:gd name="T6" fmla="*/ 0 w 30"/>
                <a:gd name="T7" fmla="*/ 0 h 33"/>
                <a:gd name="T8" fmla="*/ 0 w 30"/>
                <a:gd name="T9" fmla="*/ 1 h 33"/>
                <a:gd name="T10" fmla="*/ 2 w 30"/>
                <a:gd name="T11" fmla="*/ 17 h 33"/>
                <a:gd name="T12" fmla="*/ 0 w 30"/>
                <a:gd name="T1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33"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6"/>
                    <a:pt x="2" y="11"/>
                    <a:pt x="2" y="17"/>
                  </a:cubicBezTo>
                  <a:cubicBezTo>
                    <a:pt x="2" y="22"/>
                    <a:pt x="1" y="28"/>
                    <a:pt x="0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00"/>
            <p:cNvSpPr>
              <a:spLocks/>
            </p:cNvSpPr>
            <p:nvPr/>
          </p:nvSpPr>
          <p:spPr bwMode="auto">
            <a:xfrm>
              <a:off x="3113086" y="4460876"/>
              <a:ext cx="33338" cy="31750"/>
            </a:xfrm>
            <a:custGeom>
              <a:avLst/>
              <a:gdLst>
                <a:gd name="T0" fmla="*/ 22 w 33"/>
                <a:gd name="T1" fmla="*/ 32 h 33"/>
                <a:gd name="T2" fmla="*/ 23 w 33"/>
                <a:gd name="T3" fmla="*/ 33 h 33"/>
                <a:gd name="T4" fmla="*/ 33 w 33"/>
                <a:gd name="T5" fmla="*/ 0 h 33"/>
                <a:gd name="T6" fmla="*/ 0 w 33"/>
                <a:gd name="T7" fmla="*/ 10 h 33"/>
                <a:gd name="T8" fmla="*/ 1 w 33"/>
                <a:gd name="T9" fmla="*/ 11 h 33"/>
                <a:gd name="T10" fmla="*/ 22 w 33"/>
                <a:gd name="T11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33">
                  <a:moveTo>
                    <a:pt x="22" y="32"/>
                  </a:moveTo>
                  <a:cubicBezTo>
                    <a:pt x="23" y="33"/>
                    <a:pt x="23" y="33"/>
                    <a:pt x="23" y="33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0" y="16"/>
                    <a:pt x="17" y="23"/>
                    <a:pt x="22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01"/>
            <p:cNvSpPr>
              <a:spLocks/>
            </p:cNvSpPr>
            <p:nvPr/>
          </p:nvSpPr>
          <p:spPr bwMode="auto">
            <a:xfrm>
              <a:off x="3006723" y="4503738"/>
              <a:ext cx="26988" cy="25400"/>
            </a:xfrm>
            <a:custGeom>
              <a:avLst/>
              <a:gdLst>
                <a:gd name="T0" fmla="*/ 25 w 27"/>
                <a:gd name="T1" fmla="*/ 17 h 26"/>
                <a:gd name="T2" fmla="*/ 27 w 27"/>
                <a:gd name="T3" fmla="*/ 0 h 26"/>
                <a:gd name="T4" fmla="*/ 27 w 27"/>
                <a:gd name="T5" fmla="*/ 0 h 26"/>
                <a:gd name="T6" fmla="*/ 0 w 27"/>
                <a:gd name="T7" fmla="*/ 15 h 26"/>
                <a:gd name="T8" fmla="*/ 26 w 27"/>
                <a:gd name="T9" fmla="*/ 26 h 26"/>
                <a:gd name="T10" fmla="*/ 25 w 27"/>
                <a:gd name="T11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26">
                  <a:moveTo>
                    <a:pt x="25" y="17"/>
                  </a:moveTo>
                  <a:cubicBezTo>
                    <a:pt x="25" y="11"/>
                    <a:pt x="26" y="5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9" y="17"/>
                    <a:pt x="18" y="21"/>
                    <a:pt x="26" y="26"/>
                  </a:cubicBezTo>
                  <a:cubicBezTo>
                    <a:pt x="25" y="23"/>
                    <a:pt x="25" y="20"/>
                    <a:pt x="2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02"/>
            <p:cNvSpPr>
              <a:spLocks/>
            </p:cNvSpPr>
            <p:nvPr/>
          </p:nvSpPr>
          <p:spPr bwMode="auto">
            <a:xfrm>
              <a:off x="3113087" y="4546601"/>
              <a:ext cx="33338" cy="31750"/>
            </a:xfrm>
            <a:custGeom>
              <a:avLst/>
              <a:gdLst>
                <a:gd name="T0" fmla="*/ 33 w 33"/>
                <a:gd name="T1" fmla="*/ 33 h 33"/>
                <a:gd name="T2" fmla="*/ 23 w 33"/>
                <a:gd name="T3" fmla="*/ 0 h 33"/>
                <a:gd name="T4" fmla="*/ 22 w 33"/>
                <a:gd name="T5" fmla="*/ 1 h 33"/>
                <a:gd name="T6" fmla="*/ 1 w 33"/>
                <a:gd name="T7" fmla="*/ 22 h 33"/>
                <a:gd name="T8" fmla="*/ 0 w 33"/>
                <a:gd name="T9" fmla="*/ 24 h 33"/>
                <a:gd name="T10" fmla="*/ 33 w 33"/>
                <a:gd name="T11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33">
                  <a:moveTo>
                    <a:pt x="33" y="33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17" y="10"/>
                    <a:pt x="10" y="17"/>
                    <a:pt x="1" y="22"/>
                  </a:cubicBezTo>
                  <a:cubicBezTo>
                    <a:pt x="0" y="24"/>
                    <a:pt x="0" y="24"/>
                    <a:pt x="0" y="24"/>
                  </a:cubicBezTo>
                  <a:lnTo>
                    <a:pt x="33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203"/>
            <p:cNvSpPr>
              <a:spLocks/>
            </p:cNvSpPr>
            <p:nvPr/>
          </p:nvSpPr>
          <p:spPr bwMode="auto">
            <a:xfrm>
              <a:off x="3028949" y="4460877"/>
              <a:ext cx="31750" cy="31750"/>
            </a:xfrm>
            <a:custGeom>
              <a:avLst/>
              <a:gdLst>
                <a:gd name="T0" fmla="*/ 32 w 33"/>
                <a:gd name="T1" fmla="*/ 11 h 33"/>
                <a:gd name="T2" fmla="*/ 33 w 33"/>
                <a:gd name="T3" fmla="*/ 10 h 33"/>
                <a:gd name="T4" fmla="*/ 0 w 33"/>
                <a:gd name="T5" fmla="*/ 0 h 33"/>
                <a:gd name="T6" fmla="*/ 10 w 33"/>
                <a:gd name="T7" fmla="*/ 33 h 33"/>
                <a:gd name="T8" fmla="*/ 10 w 33"/>
                <a:gd name="T9" fmla="*/ 32 h 33"/>
                <a:gd name="T10" fmla="*/ 32 w 33"/>
                <a:gd name="T11" fmla="*/ 1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33">
                  <a:moveTo>
                    <a:pt x="32" y="11"/>
                  </a:moveTo>
                  <a:cubicBezTo>
                    <a:pt x="33" y="10"/>
                    <a:pt x="33" y="10"/>
                    <a:pt x="33" y="1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6" y="23"/>
                    <a:pt x="23" y="16"/>
                    <a:pt x="3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204"/>
            <p:cNvSpPr>
              <a:spLocks/>
            </p:cNvSpPr>
            <p:nvPr/>
          </p:nvSpPr>
          <p:spPr bwMode="auto">
            <a:xfrm>
              <a:off x="3044824" y="4478339"/>
              <a:ext cx="84138" cy="79375"/>
            </a:xfrm>
            <a:custGeom>
              <a:avLst/>
              <a:gdLst>
                <a:gd name="T0" fmla="*/ 86 w 86"/>
                <a:gd name="T1" fmla="*/ 43 h 82"/>
                <a:gd name="T2" fmla="*/ 43 w 86"/>
                <a:gd name="T3" fmla="*/ 0 h 82"/>
                <a:gd name="T4" fmla="*/ 0 w 86"/>
                <a:gd name="T5" fmla="*/ 43 h 82"/>
                <a:gd name="T6" fmla="*/ 8 w 86"/>
                <a:gd name="T7" fmla="*/ 66 h 82"/>
                <a:gd name="T8" fmla="*/ 20 w 86"/>
                <a:gd name="T9" fmla="*/ 65 h 82"/>
                <a:gd name="T10" fmla="*/ 60 w 86"/>
                <a:gd name="T11" fmla="*/ 82 h 82"/>
                <a:gd name="T12" fmla="*/ 86 w 86"/>
                <a:gd name="T13" fmla="*/ 4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82">
                  <a:moveTo>
                    <a:pt x="86" y="43"/>
                  </a:moveTo>
                  <a:cubicBezTo>
                    <a:pt x="86" y="19"/>
                    <a:pt x="67" y="0"/>
                    <a:pt x="43" y="0"/>
                  </a:cubicBezTo>
                  <a:cubicBezTo>
                    <a:pt x="20" y="0"/>
                    <a:pt x="0" y="19"/>
                    <a:pt x="0" y="43"/>
                  </a:cubicBezTo>
                  <a:cubicBezTo>
                    <a:pt x="0" y="51"/>
                    <a:pt x="3" y="60"/>
                    <a:pt x="8" y="66"/>
                  </a:cubicBezTo>
                  <a:cubicBezTo>
                    <a:pt x="12" y="65"/>
                    <a:pt x="16" y="65"/>
                    <a:pt x="20" y="65"/>
                  </a:cubicBezTo>
                  <a:cubicBezTo>
                    <a:pt x="36" y="65"/>
                    <a:pt x="50" y="72"/>
                    <a:pt x="60" y="82"/>
                  </a:cubicBezTo>
                  <a:cubicBezTo>
                    <a:pt x="75" y="76"/>
                    <a:pt x="86" y="60"/>
                    <a:pt x="86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206"/>
            <p:cNvSpPr>
              <a:spLocks/>
            </p:cNvSpPr>
            <p:nvPr/>
          </p:nvSpPr>
          <p:spPr bwMode="auto">
            <a:xfrm>
              <a:off x="2890838" y="4527551"/>
              <a:ext cx="233363" cy="123825"/>
            </a:xfrm>
            <a:custGeom>
              <a:avLst/>
              <a:gdLst>
                <a:gd name="T0" fmla="*/ 179 w 241"/>
                <a:gd name="T1" fmla="*/ 25 h 128"/>
                <a:gd name="T2" fmla="*/ 157 w 241"/>
                <a:gd name="T3" fmla="*/ 31 h 128"/>
                <a:gd name="T4" fmla="*/ 108 w 241"/>
                <a:gd name="T5" fmla="*/ 0 h 128"/>
                <a:gd name="T6" fmla="*/ 58 w 241"/>
                <a:gd name="T7" fmla="*/ 32 h 128"/>
                <a:gd name="T8" fmla="*/ 43 w 241"/>
                <a:gd name="T9" fmla="*/ 26 h 128"/>
                <a:gd name="T10" fmla="*/ 17 w 241"/>
                <a:gd name="T11" fmla="*/ 52 h 128"/>
                <a:gd name="T12" fmla="*/ 18 w 241"/>
                <a:gd name="T13" fmla="*/ 59 h 128"/>
                <a:gd name="T14" fmla="*/ 0 w 241"/>
                <a:gd name="T15" fmla="*/ 91 h 128"/>
                <a:gd name="T16" fmla="*/ 37 w 241"/>
                <a:gd name="T17" fmla="*/ 128 h 128"/>
                <a:gd name="T18" fmla="*/ 37 w 241"/>
                <a:gd name="T19" fmla="*/ 128 h 128"/>
                <a:gd name="T20" fmla="*/ 37 w 241"/>
                <a:gd name="T21" fmla="*/ 128 h 128"/>
                <a:gd name="T22" fmla="*/ 37 w 241"/>
                <a:gd name="T23" fmla="*/ 128 h 128"/>
                <a:gd name="T24" fmla="*/ 38 w 241"/>
                <a:gd name="T25" fmla="*/ 128 h 128"/>
                <a:gd name="T26" fmla="*/ 211 w 241"/>
                <a:gd name="T27" fmla="*/ 128 h 128"/>
                <a:gd name="T28" fmla="*/ 212 w 241"/>
                <a:gd name="T29" fmla="*/ 128 h 128"/>
                <a:gd name="T30" fmla="*/ 241 w 241"/>
                <a:gd name="T31" fmla="*/ 99 h 128"/>
                <a:gd name="T32" fmla="*/ 223 w 241"/>
                <a:gd name="T33" fmla="*/ 72 h 128"/>
                <a:gd name="T34" fmla="*/ 223 w 241"/>
                <a:gd name="T35" fmla="*/ 69 h 128"/>
                <a:gd name="T36" fmla="*/ 179 w 241"/>
                <a:gd name="T37" fmla="*/ 2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1" h="128">
                  <a:moveTo>
                    <a:pt x="179" y="25"/>
                  </a:moveTo>
                  <a:cubicBezTo>
                    <a:pt x="171" y="25"/>
                    <a:pt x="164" y="27"/>
                    <a:pt x="157" y="31"/>
                  </a:cubicBezTo>
                  <a:cubicBezTo>
                    <a:pt x="148" y="13"/>
                    <a:pt x="129" y="0"/>
                    <a:pt x="108" y="0"/>
                  </a:cubicBezTo>
                  <a:cubicBezTo>
                    <a:pt x="86" y="0"/>
                    <a:pt x="67" y="13"/>
                    <a:pt x="58" y="32"/>
                  </a:cubicBezTo>
                  <a:cubicBezTo>
                    <a:pt x="54" y="28"/>
                    <a:pt x="49" y="26"/>
                    <a:pt x="43" y="26"/>
                  </a:cubicBezTo>
                  <a:cubicBezTo>
                    <a:pt x="29" y="26"/>
                    <a:pt x="17" y="38"/>
                    <a:pt x="17" y="52"/>
                  </a:cubicBezTo>
                  <a:cubicBezTo>
                    <a:pt x="17" y="54"/>
                    <a:pt x="18" y="57"/>
                    <a:pt x="18" y="59"/>
                  </a:cubicBezTo>
                  <a:cubicBezTo>
                    <a:pt x="8" y="66"/>
                    <a:pt x="0" y="77"/>
                    <a:pt x="0" y="91"/>
                  </a:cubicBezTo>
                  <a:cubicBezTo>
                    <a:pt x="0" y="111"/>
                    <a:pt x="1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211" y="128"/>
                    <a:pt x="211" y="128"/>
                    <a:pt x="211" y="128"/>
                  </a:cubicBezTo>
                  <a:cubicBezTo>
                    <a:pt x="211" y="128"/>
                    <a:pt x="212" y="128"/>
                    <a:pt x="212" y="128"/>
                  </a:cubicBezTo>
                  <a:cubicBezTo>
                    <a:pt x="228" y="128"/>
                    <a:pt x="241" y="115"/>
                    <a:pt x="241" y="99"/>
                  </a:cubicBezTo>
                  <a:cubicBezTo>
                    <a:pt x="241" y="87"/>
                    <a:pt x="234" y="76"/>
                    <a:pt x="223" y="72"/>
                  </a:cubicBezTo>
                  <a:cubicBezTo>
                    <a:pt x="223" y="71"/>
                    <a:pt x="223" y="70"/>
                    <a:pt x="223" y="69"/>
                  </a:cubicBezTo>
                  <a:cubicBezTo>
                    <a:pt x="223" y="45"/>
                    <a:pt x="204" y="25"/>
                    <a:pt x="17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224449" y="3708124"/>
            <a:ext cx="1999304" cy="1533571"/>
            <a:chOff x="2890838" y="4437063"/>
            <a:chExt cx="279398" cy="214313"/>
          </a:xfrm>
          <a:solidFill>
            <a:srgbClr val="A883BD"/>
          </a:solidFill>
        </p:grpSpPr>
        <p:sp>
          <p:nvSpPr>
            <p:cNvPr id="46" name="Freeform 198"/>
            <p:cNvSpPr>
              <a:spLocks/>
            </p:cNvSpPr>
            <p:nvPr/>
          </p:nvSpPr>
          <p:spPr bwMode="auto">
            <a:xfrm>
              <a:off x="3071811" y="4437063"/>
              <a:ext cx="31750" cy="28575"/>
            </a:xfrm>
            <a:custGeom>
              <a:avLst/>
              <a:gdLst>
                <a:gd name="T0" fmla="*/ 32 w 33"/>
                <a:gd name="T1" fmla="*/ 30 h 30"/>
                <a:gd name="T2" fmla="*/ 33 w 33"/>
                <a:gd name="T3" fmla="*/ 30 h 30"/>
                <a:gd name="T4" fmla="*/ 16 w 33"/>
                <a:gd name="T5" fmla="*/ 0 h 30"/>
                <a:gd name="T6" fmla="*/ 0 w 33"/>
                <a:gd name="T7" fmla="*/ 30 h 30"/>
                <a:gd name="T8" fmla="*/ 0 w 33"/>
                <a:gd name="T9" fmla="*/ 30 h 30"/>
                <a:gd name="T10" fmla="*/ 16 w 33"/>
                <a:gd name="T11" fmla="*/ 28 h 30"/>
                <a:gd name="T12" fmla="*/ 32 w 33"/>
                <a:gd name="T13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30">
                  <a:moveTo>
                    <a:pt x="32" y="30"/>
                  </a:moveTo>
                  <a:cubicBezTo>
                    <a:pt x="33" y="30"/>
                    <a:pt x="33" y="30"/>
                    <a:pt x="33" y="3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6" y="29"/>
                    <a:pt x="11" y="28"/>
                    <a:pt x="16" y="28"/>
                  </a:cubicBezTo>
                  <a:cubicBezTo>
                    <a:pt x="22" y="28"/>
                    <a:pt x="27" y="29"/>
                    <a:pt x="32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199"/>
            <p:cNvSpPr>
              <a:spLocks/>
            </p:cNvSpPr>
            <p:nvPr/>
          </p:nvSpPr>
          <p:spPr bwMode="auto">
            <a:xfrm>
              <a:off x="3141661" y="4503738"/>
              <a:ext cx="28575" cy="31750"/>
            </a:xfrm>
            <a:custGeom>
              <a:avLst/>
              <a:gdLst>
                <a:gd name="T0" fmla="*/ 0 w 30"/>
                <a:gd name="T1" fmla="*/ 33 h 33"/>
                <a:gd name="T2" fmla="*/ 0 w 30"/>
                <a:gd name="T3" fmla="*/ 33 h 33"/>
                <a:gd name="T4" fmla="*/ 30 w 30"/>
                <a:gd name="T5" fmla="*/ 17 h 33"/>
                <a:gd name="T6" fmla="*/ 0 w 30"/>
                <a:gd name="T7" fmla="*/ 0 h 33"/>
                <a:gd name="T8" fmla="*/ 0 w 30"/>
                <a:gd name="T9" fmla="*/ 1 h 33"/>
                <a:gd name="T10" fmla="*/ 2 w 30"/>
                <a:gd name="T11" fmla="*/ 17 h 33"/>
                <a:gd name="T12" fmla="*/ 0 w 30"/>
                <a:gd name="T1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33"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6"/>
                    <a:pt x="2" y="11"/>
                    <a:pt x="2" y="17"/>
                  </a:cubicBezTo>
                  <a:cubicBezTo>
                    <a:pt x="2" y="22"/>
                    <a:pt x="1" y="28"/>
                    <a:pt x="0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200"/>
            <p:cNvSpPr>
              <a:spLocks/>
            </p:cNvSpPr>
            <p:nvPr/>
          </p:nvSpPr>
          <p:spPr bwMode="auto">
            <a:xfrm>
              <a:off x="3113086" y="4460876"/>
              <a:ext cx="33338" cy="31750"/>
            </a:xfrm>
            <a:custGeom>
              <a:avLst/>
              <a:gdLst>
                <a:gd name="T0" fmla="*/ 22 w 33"/>
                <a:gd name="T1" fmla="*/ 32 h 33"/>
                <a:gd name="T2" fmla="*/ 23 w 33"/>
                <a:gd name="T3" fmla="*/ 33 h 33"/>
                <a:gd name="T4" fmla="*/ 33 w 33"/>
                <a:gd name="T5" fmla="*/ 0 h 33"/>
                <a:gd name="T6" fmla="*/ 0 w 33"/>
                <a:gd name="T7" fmla="*/ 10 h 33"/>
                <a:gd name="T8" fmla="*/ 1 w 33"/>
                <a:gd name="T9" fmla="*/ 11 h 33"/>
                <a:gd name="T10" fmla="*/ 22 w 33"/>
                <a:gd name="T11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33">
                  <a:moveTo>
                    <a:pt x="22" y="32"/>
                  </a:moveTo>
                  <a:cubicBezTo>
                    <a:pt x="23" y="33"/>
                    <a:pt x="23" y="33"/>
                    <a:pt x="23" y="33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0" y="16"/>
                    <a:pt x="17" y="23"/>
                    <a:pt x="22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201"/>
            <p:cNvSpPr>
              <a:spLocks/>
            </p:cNvSpPr>
            <p:nvPr/>
          </p:nvSpPr>
          <p:spPr bwMode="auto">
            <a:xfrm>
              <a:off x="3006723" y="4503738"/>
              <a:ext cx="26988" cy="25400"/>
            </a:xfrm>
            <a:custGeom>
              <a:avLst/>
              <a:gdLst>
                <a:gd name="T0" fmla="*/ 25 w 27"/>
                <a:gd name="T1" fmla="*/ 17 h 26"/>
                <a:gd name="T2" fmla="*/ 27 w 27"/>
                <a:gd name="T3" fmla="*/ 0 h 26"/>
                <a:gd name="T4" fmla="*/ 27 w 27"/>
                <a:gd name="T5" fmla="*/ 0 h 26"/>
                <a:gd name="T6" fmla="*/ 0 w 27"/>
                <a:gd name="T7" fmla="*/ 15 h 26"/>
                <a:gd name="T8" fmla="*/ 26 w 27"/>
                <a:gd name="T9" fmla="*/ 26 h 26"/>
                <a:gd name="T10" fmla="*/ 25 w 27"/>
                <a:gd name="T11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26">
                  <a:moveTo>
                    <a:pt x="25" y="17"/>
                  </a:moveTo>
                  <a:cubicBezTo>
                    <a:pt x="25" y="11"/>
                    <a:pt x="26" y="5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9" y="17"/>
                    <a:pt x="18" y="21"/>
                    <a:pt x="26" y="26"/>
                  </a:cubicBezTo>
                  <a:cubicBezTo>
                    <a:pt x="25" y="23"/>
                    <a:pt x="25" y="20"/>
                    <a:pt x="2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202"/>
            <p:cNvSpPr>
              <a:spLocks/>
            </p:cNvSpPr>
            <p:nvPr/>
          </p:nvSpPr>
          <p:spPr bwMode="auto">
            <a:xfrm>
              <a:off x="3113087" y="4546601"/>
              <a:ext cx="33338" cy="31750"/>
            </a:xfrm>
            <a:custGeom>
              <a:avLst/>
              <a:gdLst>
                <a:gd name="T0" fmla="*/ 33 w 33"/>
                <a:gd name="T1" fmla="*/ 33 h 33"/>
                <a:gd name="T2" fmla="*/ 23 w 33"/>
                <a:gd name="T3" fmla="*/ 0 h 33"/>
                <a:gd name="T4" fmla="*/ 22 w 33"/>
                <a:gd name="T5" fmla="*/ 1 h 33"/>
                <a:gd name="T6" fmla="*/ 1 w 33"/>
                <a:gd name="T7" fmla="*/ 22 h 33"/>
                <a:gd name="T8" fmla="*/ 0 w 33"/>
                <a:gd name="T9" fmla="*/ 24 h 33"/>
                <a:gd name="T10" fmla="*/ 33 w 33"/>
                <a:gd name="T11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33">
                  <a:moveTo>
                    <a:pt x="33" y="33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17" y="10"/>
                    <a:pt x="10" y="17"/>
                    <a:pt x="1" y="22"/>
                  </a:cubicBezTo>
                  <a:cubicBezTo>
                    <a:pt x="0" y="24"/>
                    <a:pt x="0" y="24"/>
                    <a:pt x="0" y="24"/>
                  </a:cubicBezTo>
                  <a:lnTo>
                    <a:pt x="33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203"/>
            <p:cNvSpPr>
              <a:spLocks/>
            </p:cNvSpPr>
            <p:nvPr/>
          </p:nvSpPr>
          <p:spPr bwMode="auto">
            <a:xfrm>
              <a:off x="3028949" y="4460877"/>
              <a:ext cx="31750" cy="31750"/>
            </a:xfrm>
            <a:custGeom>
              <a:avLst/>
              <a:gdLst>
                <a:gd name="T0" fmla="*/ 32 w 33"/>
                <a:gd name="T1" fmla="*/ 11 h 33"/>
                <a:gd name="T2" fmla="*/ 33 w 33"/>
                <a:gd name="T3" fmla="*/ 10 h 33"/>
                <a:gd name="T4" fmla="*/ 0 w 33"/>
                <a:gd name="T5" fmla="*/ 0 h 33"/>
                <a:gd name="T6" fmla="*/ 10 w 33"/>
                <a:gd name="T7" fmla="*/ 33 h 33"/>
                <a:gd name="T8" fmla="*/ 10 w 33"/>
                <a:gd name="T9" fmla="*/ 32 h 33"/>
                <a:gd name="T10" fmla="*/ 32 w 33"/>
                <a:gd name="T11" fmla="*/ 1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33">
                  <a:moveTo>
                    <a:pt x="32" y="11"/>
                  </a:moveTo>
                  <a:cubicBezTo>
                    <a:pt x="33" y="10"/>
                    <a:pt x="33" y="10"/>
                    <a:pt x="33" y="1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6" y="23"/>
                    <a:pt x="23" y="16"/>
                    <a:pt x="3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204"/>
            <p:cNvSpPr>
              <a:spLocks/>
            </p:cNvSpPr>
            <p:nvPr/>
          </p:nvSpPr>
          <p:spPr bwMode="auto">
            <a:xfrm>
              <a:off x="3044824" y="4478339"/>
              <a:ext cx="84138" cy="79375"/>
            </a:xfrm>
            <a:custGeom>
              <a:avLst/>
              <a:gdLst>
                <a:gd name="T0" fmla="*/ 86 w 86"/>
                <a:gd name="T1" fmla="*/ 43 h 82"/>
                <a:gd name="T2" fmla="*/ 43 w 86"/>
                <a:gd name="T3" fmla="*/ 0 h 82"/>
                <a:gd name="T4" fmla="*/ 0 w 86"/>
                <a:gd name="T5" fmla="*/ 43 h 82"/>
                <a:gd name="T6" fmla="*/ 8 w 86"/>
                <a:gd name="T7" fmla="*/ 66 h 82"/>
                <a:gd name="T8" fmla="*/ 20 w 86"/>
                <a:gd name="T9" fmla="*/ 65 h 82"/>
                <a:gd name="T10" fmla="*/ 60 w 86"/>
                <a:gd name="T11" fmla="*/ 82 h 82"/>
                <a:gd name="T12" fmla="*/ 86 w 86"/>
                <a:gd name="T13" fmla="*/ 4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82">
                  <a:moveTo>
                    <a:pt x="86" y="43"/>
                  </a:moveTo>
                  <a:cubicBezTo>
                    <a:pt x="86" y="19"/>
                    <a:pt x="67" y="0"/>
                    <a:pt x="43" y="0"/>
                  </a:cubicBezTo>
                  <a:cubicBezTo>
                    <a:pt x="20" y="0"/>
                    <a:pt x="0" y="19"/>
                    <a:pt x="0" y="43"/>
                  </a:cubicBezTo>
                  <a:cubicBezTo>
                    <a:pt x="0" y="51"/>
                    <a:pt x="3" y="60"/>
                    <a:pt x="8" y="66"/>
                  </a:cubicBezTo>
                  <a:cubicBezTo>
                    <a:pt x="12" y="65"/>
                    <a:pt x="16" y="65"/>
                    <a:pt x="20" y="65"/>
                  </a:cubicBezTo>
                  <a:cubicBezTo>
                    <a:pt x="36" y="65"/>
                    <a:pt x="50" y="72"/>
                    <a:pt x="60" y="82"/>
                  </a:cubicBezTo>
                  <a:cubicBezTo>
                    <a:pt x="75" y="76"/>
                    <a:pt x="86" y="60"/>
                    <a:pt x="86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206"/>
            <p:cNvSpPr>
              <a:spLocks/>
            </p:cNvSpPr>
            <p:nvPr/>
          </p:nvSpPr>
          <p:spPr bwMode="auto">
            <a:xfrm>
              <a:off x="2890838" y="4527551"/>
              <a:ext cx="233363" cy="123825"/>
            </a:xfrm>
            <a:custGeom>
              <a:avLst/>
              <a:gdLst>
                <a:gd name="T0" fmla="*/ 179 w 241"/>
                <a:gd name="T1" fmla="*/ 25 h 128"/>
                <a:gd name="T2" fmla="*/ 157 w 241"/>
                <a:gd name="T3" fmla="*/ 31 h 128"/>
                <a:gd name="T4" fmla="*/ 108 w 241"/>
                <a:gd name="T5" fmla="*/ 0 h 128"/>
                <a:gd name="T6" fmla="*/ 58 w 241"/>
                <a:gd name="T7" fmla="*/ 32 h 128"/>
                <a:gd name="T8" fmla="*/ 43 w 241"/>
                <a:gd name="T9" fmla="*/ 26 h 128"/>
                <a:gd name="T10" fmla="*/ 17 w 241"/>
                <a:gd name="T11" fmla="*/ 52 h 128"/>
                <a:gd name="T12" fmla="*/ 18 w 241"/>
                <a:gd name="T13" fmla="*/ 59 h 128"/>
                <a:gd name="T14" fmla="*/ 0 w 241"/>
                <a:gd name="T15" fmla="*/ 91 h 128"/>
                <a:gd name="T16" fmla="*/ 37 w 241"/>
                <a:gd name="T17" fmla="*/ 128 h 128"/>
                <a:gd name="T18" fmla="*/ 37 w 241"/>
                <a:gd name="T19" fmla="*/ 128 h 128"/>
                <a:gd name="T20" fmla="*/ 37 w 241"/>
                <a:gd name="T21" fmla="*/ 128 h 128"/>
                <a:gd name="T22" fmla="*/ 37 w 241"/>
                <a:gd name="T23" fmla="*/ 128 h 128"/>
                <a:gd name="T24" fmla="*/ 38 w 241"/>
                <a:gd name="T25" fmla="*/ 128 h 128"/>
                <a:gd name="T26" fmla="*/ 211 w 241"/>
                <a:gd name="T27" fmla="*/ 128 h 128"/>
                <a:gd name="T28" fmla="*/ 212 w 241"/>
                <a:gd name="T29" fmla="*/ 128 h 128"/>
                <a:gd name="T30" fmla="*/ 241 w 241"/>
                <a:gd name="T31" fmla="*/ 99 h 128"/>
                <a:gd name="T32" fmla="*/ 223 w 241"/>
                <a:gd name="T33" fmla="*/ 72 h 128"/>
                <a:gd name="T34" fmla="*/ 223 w 241"/>
                <a:gd name="T35" fmla="*/ 69 h 128"/>
                <a:gd name="T36" fmla="*/ 179 w 241"/>
                <a:gd name="T37" fmla="*/ 2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1" h="128">
                  <a:moveTo>
                    <a:pt x="179" y="25"/>
                  </a:moveTo>
                  <a:cubicBezTo>
                    <a:pt x="171" y="25"/>
                    <a:pt x="164" y="27"/>
                    <a:pt x="157" y="31"/>
                  </a:cubicBezTo>
                  <a:cubicBezTo>
                    <a:pt x="148" y="13"/>
                    <a:pt x="129" y="0"/>
                    <a:pt x="108" y="0"/>
                  </a:cubicBezTo>
                  <a:cubicBezTo>
                    <a:pt x="86" y="0"/>
                    <a:pt x="67" y="13"/>
                    <a:pt x="58" y="32"/>
                  </a:cubicBezTo>
                  <a:cubicBezTo>
                    <a:pt x="54" y="28"/>
                    <a:pt x="49" y="26"/>
                    <a:pt x="43" y="26"/>
                  </a:cubicBezTo>
                  <a:cubicBezTo>
                    <a:pt x="29" y="26"/>
                    <a:pt x="17" y="38"/>
                    <a:pt x="17" y="52"/>
                  </a:cubicBezTo>
                  <a:cubicBezTo>
                    <a:pt x="17" y="54"/>
                    <a:pt x="18" y="57"/>
                    <a:pt x="18" y="59"/>
                  </a:cubicBezTo>
                  <a:cubicBezTo>
                    <a:pt x="8" y="66"/>
                    <a:pt x="0" y="77"/>
                    <a:pt x="0" y="91"/>
                  </a:cubicBezTo>
                  <a:cubicBezTo>
                    <a:pt x="0" y="111"/>
                    <a:pt x="1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211" y="128"/>
                    <a:pt x="211" y="128"/>
                    <a:pt x="211" y="128"/>
                  </a:cubicBezTo>
                  <a:cubicBezTo>
                    <a:pt x="211" y="128"/>
                    <a:pt x="212" y="128"/>
                    <a:pt x="212" y="128"/>
                  </a:cubicBezTo>
                  <a:cubicBezTo>
                    <a:pt x="228" y="128"/>
                    <a:pt x="241" y="115"/>
                    <a:pt x="241" y="99"/>
                  </a:cubicBezTo>
                  <a:cubicBezTo>
                    <a:pt x="241" y="87"/>
                    <a:pt x="234" y="76"/>
                    <a:pt x="223" y="72"/>
                  </a:cubicBezTo>
                  <a:cubicBezTo>
                    <a:pt x="223" y="71"/>
                    <a:pt x="223" y="70"/>
                    <a:pt x="223" y="69"/>
                  </a:cubicBezTo>
                  <a:cubicBezTo>
                    <a:pt x="223" y="45"/>
                    <a:pt x="204" y="25"/>
                    <a:pt x="17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998144" y="2189169"/>
            <a:ext cx="1999304" cy="1533571"/>
            <a:chOff x="2890838" y="4437063"/>
            <a:chExt cx="279398" cy="214313"/>
          </a:xfrm>
          <a:solidFill>
            <a:srgbClr val="FF6680"/>
          </a:solidFill>
        </p:grpSpPr>
        <p:sp>
          <p:nvSpPr>
            <p:cNvPr id="55" name="Freeform 198"/>
            <p:cNvSpPr>
              <a:spLocks/>
            </p:cNvSpPr>
            <p:nvPr/>
          </p:nvSpPr>
          <p:spPr bwMode="auto">
            <a:xfrm>
              <a:off x="3071811" y="4437063"/>
              <a:ext cx="31750" cy="28575"/>
            </a:xfrm>
            <a:custGeom>
              <a:avLst/>
              <a:gdLst>
                <a:gd name="T0" fmla="*/ 32 w 33"/>
                <a:gd name="T1" fmla="*/ 30 h 30"/>
                <a:gd name="T2" fmla="*/ 33 w 33"/>
                <a:gd name="T3" fmla="*/ 30 h 30"/>
                <a:gd name="T4" fmla="*/ 16 w 33"/>
                <a:gd name="T5" fmla="*/ 0 h 30"/>
                <a:gd name="T6" fmla="*/ 0 w 33"/>
                <a:gd name="T7" fmla="*/ 30 h 30"/>
                <a:gd name="T8" fmla="*/ 0 w 33"/>
                <a:gd name="T9" fmla="*/ 30 h 30"/>
                <a:gd name="T10" fmla="*/ 16 w 33"/>
                <a:gd name="T11" fmla="*/ 28 h 30"/>
                <a:gd name="T12" fmla="*/ 32 w 33"/>
                <a:gd name="T13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30">
                  <a:moveTo>
                    <a:pt x="32" y="30"/>
                  </a:moveTo>
                  <a:cubicBezTo>
                    <a:pt x="33" y="30"/>
                    <a:pt x="33" y="30"/>
                    <a:pt x="33" y="3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6" y="29"/>
                    <a:pt x="11" y="28"/>
                    <a:pt x="16" y="28"/>
                  </a:cubicBezTo>
                  <a:cubicBezTo>
                    <a:pt x="22" y="28"/>
                    <a:pt x="27" y="29"/>
                    <a:pt x="32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199"/>
            <p:cNvSpPr>
              <a:spLocks/>
            </p:cNvSpPr>
            <p:nvPr/>
          </p:nvSpPr>
          <p:spPr bwMode="auto">
            <a:xfrm>
              <a:off x="3141661" y="4503738"/>
              <a:ext cx="28575" cy="31750"/>
            </a:xfrm>
            <a:custGeom>
              <a:avLst/>
              <a:gdLst>
                <a:gd name="T0" fmla="*/ 0 w 30"/>
                <a:gd name="T1" fmla="*/ 33 h 33"/>
                <a:gd name="T2" fmla="*/ 0 w 30"/>
                <a:gd name="T3" fmla="*/ 33 h 33"/>
                <a:gd name="T4" fmla="*/ 30 w 30"/>
                <a:gd name="T5" fmla="*/ 17 h 33"/>
                <a:gd name="T6" fmla="*/ 0 w 30"/>
                <a:gd name="T7" fmla="*/ 0 h 33"/>
                <a:gd name="T8" fmla="*/ 0 w 30"/>
                <a:gd name="T9" fmla="*/ 1 h 33"/>
                <a:gd name="T10" fmla="*/ 2 w 30"/>
                <a:gd name="T11" fmla="*/ 17 h 33"/>
                <a:gd name="T12" fmla="*/ 0 w 30"/>
                <a:gd name="T1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33"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6"/>
                    <a:pt x="2" y="11"/>
                    <a:pt x="2" y="17"/>
                  </a:cubicBezTo>
                  <a:cubicBezTo>
                    <a:pt x="2" y="22"/>
                    <a:pt x="1" y="28"/>
                    <a:pt x="0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200"/>
            <p:cNvSpPr>
              <a:spLocks/>
            </p:cNvSpPr>
            <p:nvPr/>
          </p:nvSpPr>
          <p:spPr bwMode="auto">
            <a:xfrm>
              <a:off x="3113086" y="4460876"/>
              <a:ext cx="33338" cy="31750"/>
            </a:xfrm>
            <a:custGeom>
              <a:avLst/>
              <a:gdLst>
                <a:gd name="T0" fmla="*/ 22 w 33"/>
                <a:gd name="T1" fmla="*/ 32 h 33"/>
                <a:gd name="T2" fmla="*/ 23 w 33"/>
                <a:gd name="T3" fmla="*/ 33 h 33"/>
                <a:gd name="T4" fmla="*/ 33 w 33"/>
                <a:gd name="T5" fmla="*/ 0 h 33"/>
                <a:gd name="T6" fmla="*/ 0 w 33"/>
                <a:gd name="T7" fmla="*/ 10 h 33"/>
                <a:gd name="T8" fmla="*/ 1 w 33"/>
                <a:gd name="T9" fmla="*/ 11 h 33"/>
                <a:gd name="T10" fmla="*/ 22 w 33"/>
                <a:gd name="T11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33">
                  <a:moveTo>
                    <a:pt x="22" y="32"/>
                  </a:moveTo>
                  <a:cubicBezTo>
                    <a:pt x="23" y="33"/>
                    <a:pt x="23" y="33"/>
                    <a:pt x="23" y="33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0" y="16"/>
                    <a:pt x="17" y="23"/>
                    <a:pt x="22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201"/>
            <p:cNvSpPr>
              <a:spLocks/>
            </p:cNvSpPr>
            <p:nvPr/>
          </p:nvSpPr>
          <p:spPr bwMode="auto">
            <a:xfrm>
              <a:off x="3006723" y="4503738"/>
              <a:ext cx="26988" cy="25400"/>
            </a:xfrm>
            <a:custGeom>
              <a:avLst/>
              <a:gdLst>
                <a:gd name="T0" fmla="*/ 25 w 27"/>
                <a:gd name="T1" fmla="*/ 17 h 26"/>
                <a:gd name="T2" fmla="*/ 27 w 27"/>
                <a:gd name="T3" fmla="*/ 0 h 26"/>
                <a:gd name="T4" fmla="*/ 27 w 27"/>
                <a:gd name="T5" fmla="*/ 0 h 26"/>
                <a:gd name="T6" fmla="*/ 0 w 27"/>
                <a:gd name="T7" fmla="*/ 15 h 26"/>
                <a:gd name="T8" fmla="*/ 26 w 27"/>
                <a:gd name="T9" fmla="*/ 26 h 26"/>
                <a:gd name="T10" fmla="*/ 25 w 27"/>
                <a:gd name="T11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26">
                  <a:moveTo>
                    <a:pt x="25" y="17"/>
                  </a:moveTo>
                  <a:cubicBezTo>
                    <a:pt x="25" y="11"/>
                    <a:pt x="26" y="5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9" y="17"/>
                    <a:pt x="18" y="21"/>
                    <a:pt x="26" y="26"/>
                  </a:cubicBezTo>
                  <a:cubicBezTo>
                    <a:pt x="25" y="23"/>
                    <a:pt x="25" y="20"/>
                    <a:pt x="2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202"/>
            <p:cNvSpPr>
              <a:spLocks/>
            </p:cNvSpPr>
            <p:nvPr/>
          </p:nvSpPr>
          <p:spPr bwMode="auto">
            <a:xfrm>
              <a:off x="3113087" y="4546601"/>
              <a:ext cx="33338" cy="31750"/>
            </a:xfrm>
            <a:custGeom>
              <a:avLst/>
              <a:gdLst>
                <a:gd name="T0" fmla="*/ 33 w 33"/>
                <a:gd name="T1" fmla="*/ 33 h 33"/>
                <a:gd name="T2" fmla="*/ 23 w 33"/>
                <a:gd name="T3" fmla="*/ 0 h 33"/>
                <a:gd name="T4" fmla="*/ 22 w 33"/>
                <a:gd name="T5" fmla="*/ 1 h 33"/>
                <a:gd name="T6" fmla="*/ 1 w 33"/>
                <a:gd name="T7" fmla="*/ 22 h 33"/>
                <a:gd name="T8" fmla="*/ 0 w 33"/>
                <a:gd name="T9" fmla="*/ 24 h 33"/>
                <a:gd name="T10" fmla="*/ 33 w 33"/>
                <a:gd name="T11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33">
                  <a:moveTo>
                    <a:pt x="33" y="33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17" y="10"/>
                    <a:pt x="10" y="17"/>
                    <a:pt x="1" y="22"/>
                  </a:cubicBezTo>
                  <a:cubicBezTo>
                    <a:pt x="0" y="24"/>
                    <a:pt x="0" y="24"/>
                    <a:pt x="0" y="24"/>
                  </a:cubicBezTo>
                  <a:lnTo>
                    <a:pt x="33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203"/>
            <p:cNvSpPr>
              <a:spLocks/>
            </p:cNvSpPr>
            <p:nvPr/>
          </p:nvSpPr>
          <p:spPr bwMode="auto">
            <a:xfrm>
              <a:off x="3028949" y="4460877"/>
              <a:ext cx="31750" cy="31750"/>
            </a:xfrm>
            <a:custGeom>
              <a:avLst/>
              <a:gdLst>
                <a:gd name="T0" fmla="*/ 32 w 33"/>
                <a:gd name="T1" fmla="*/ 11 h 33"/>
                <a:gd name="T2" fmla="*/ 33 w 33"/>
                <a:gd name="T3" fmla="*/ 10 h 33"/>
                <a:gd name="T4" fmla="*/ 0 w 33"/>
                <a:gd name="T5" fmla="*/ 0 h 33"/>
                <a:gd name="T6" fmla="*/ 10 w 33"/>
                <a:gd name="T7" fmla="*/ 33 h 33"/>
                <a:gd name="T8" fmla="*/ 10 w 33"/>
                <a:gd name="T9" fmla="*/ 32 h 33"/>
                <a:gd name="T10" fmla="*/ 32 w 33"/>
                <a:gd name="T11" fmla="*/ 1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33">
                  <a:moveTo>
                    <a:pt x="32" y="11"/>
                  </a:moveTo>
                  <a:cubicBezTo>
                    <a:pt x="33" y="10"/>
                    <a:pt x="33" y="10"/>
                    <a:pt x="33" y="1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6" y="23"/>
                    <a:pt x="23" y="16"/>
                    <a:pt x="3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204"/>
            <p:cNvSpPr>
              <a:spLocks/>
            </p:cNvSpPr>
            <p:nvPr/>
          </p:nvSpPr>
          <p:spPr bwMode="auto">
            <a:xfrm>
              <a:off x="3044824" y="4478339"/>
              <a:ext cx="84138" cy="79375"/>
            </a:xfrm>
            <a:custGeom>
              <a:avLst/>
              <a:gdLst>
                <a:gd name="T0" fmla="*/ 86 w 86"/>
                <a:gd name="T1" fmla="*/ 43 h 82"/>
                <a:gd name="T2" fmla="*/ 43 w 86"/>
                <a:gd name="T3" fmla="*/ 0 h 82"/>
                <a:gd name="T4" fmla="*/ 0 w 86"/>
                <a:gd name="T5" fmla="*/ 43 h 82"/>
                <a:gd name="T6" fmla="*/ 8 w 86"/>
                <a:gd name="T7" fmla="*/ 66 h 82"/>
                <a:gd name="T8" fmla="*/ 20 w 86"/>
                <a:gd name="T9" fmla="*/ 65 h 82"/>
                <a:gd name="T10" fmla="*/ 60 w 86"/>
                <a:gd name="T11" fmla="*/ 82 h 82"/>
                <a:gd name="T12" fmla="*/ 86 w 86"/>
                <a:gd name="T13" fmla="*/ 4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82">
                  <a:moveTo>
                    <a:pt x="86" y="43"/>
                  </a:moveTo>
                  <a:cubicBezTo>
                    <a:pt x="86" y="19"/>
                    <a:pt x="67" y="0"/>
                    <a:pt x="43" y="0"/>
                  </a:cubicBezTo>
                  <a:cubicBezTo>
                    <a:pt x="20" y="0"/>
                    <a:pt x="0" y="19"/>
                    <a:pt x="0" y="43"/>
                  </a:cubicBezTo>
                  <a:cubicBezTo>
                    <a:pt x="0" y="51"/>
                    <a:pt x="3" y="60"/>
                    <a:pt x="8" y="66"/>
                  </a:cubicBezTo>
                  <a:cubicBezTo>
                    <a:pt x="12" y="65"/>
                    <a:pt x="16" y="65"/>
                    <a:pt x="20" y="65"/>
                  </a:cubicBezTo>
                  <a:cubicBezTo>
                    <a:pt x="36" y="65"/>
                    <a:pt x="50" y="72"/>
                    <a:pt x="60" y="82"/>
                  </a:cubicBezTo>
                  <a:cubicBezTo>
                    <a:pt x="75" y="76"/>
                    <a:pt x="86" y="60"/>
                    <a:pt x="86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206"/>
            <p:cNvSpPr>
              <a:spLocks/>
            </p:cNvSpPr>
            <p:nvPr/>
          </p:nvSpPr>
          <p:spPr bwMode="auto">
            <a:xfrm>
              <a:off x="2890838" y="4527551"/>
              <a:ext cx="233363" cy="123825"/>
            </a:xfrm>
            <a:custGeom>
              <a:avLst/>
              <a:gdLst>
                <a:gd name="T0" fmla="*/ 179 w 241"/>
                <a:gd name="T1" fmla="*/ 25 h 128"/>
                <a:gd name="T2" fmla="*/ 157 w 241"/>
                <a:gd name="T3" fmla="*/ 31 h 128"/>
                <a:gd name="T4" fmla="*/ 108 w 241"/>
                <a:gd name="T5" fmla="*/ 0 h 128"/>
                <a:gd name="T6" fmla="*/ 58 w 241"/>
                <a:gd name="T7" fmla="*/ 32 h 128"/>
                <a:gd name="T8" fmla="*/ 43 w 241"/>
                <a:gd name="T9" fmla="*/ 26 h 128"/>
                <a:gd name="T10" fmla="*/ 17 w 241"/>
                <a:gd name="T11" fmla="*/ 52 h 128"/>
                <a:gd name="T12" fmla="*/ 18 w 241"/>
                <a:gd name="T13" fmla="*/ 59 h 128"/>
                <a:gd name="T14" fmla="*/ 0 w 241"/>
                <a:gd name="T15" fmla="*/ 91 h 128"/>
                <a:gd name="T16" fmla="*/ 37 w 241"/>
                <a:gd name="T17" fmla="*/ 128 h 128"/>
                <a:gd name="T18" fmla="*/ 37 w 241"/>
                <a:gd name="T19" fmla="*/ 128 h 128"/>
                <a:gd name="T20" fmla="*/ 37 w 241"/>
                <a:gd name="T21" fmla="*/ 128 h 128"/>
                <a:gd name="T22" fmla="*/ 37 w 241"/>
                <a:gd name="T23" fmla="*/ 128 h 128"/>
                <a:gd name="T24" fmla="*/ 38 w 241"/>
                <a:gd name="T25" fmla="*/ 128 h 128"/>
                <a:gd name="T26" fmla="*/ 211 w 241"/>
                <a:gd name="T27" fmla="*/ 128 h 128"/>
                <a:gd name="T28" fmla="*/ 212 w 241"/>
                <a:gd name="T29" fmla="*/ 128 h 128"/>
                <a:gd name="T30" fmla="*/ 241 w 241"/>
                <a:gd name="T31" fmla="*/ 99 h 128"/>
                <a:gd name="T32" fmla="*/ 223 w 241"/>
                <a:gd name="T33" fmla="*/ 72 h 128"/>
                <a:gd name="T34" fmla="*/ 223 w 241"/>
                <a:gd name="T35" fmla="*/ 69 h 128"/>
                <a:gd name="T36" fmla="*/ 179 w 241"/>
                <a:gd name="T37" fmla="*/ 2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1" h="128">
                  <a:moveTo>
                    <a:pt x="179" y="25"/>
                  </a:moveTo>
                  <a:cubicBezTo>
                    <a:pt x="171" y="25"/>
                    <a:pt x="164" y="27"/>
                    <a:pt x="157" y="31"/>
                  </a:cubicBezTo>
                  <a:cubicBezTo>
                    <a:pt x="148" y="13"/>
                    <a:pt x="129" y="0"/>
                    <a:pt x="108" y="0"/>
                  </a:cubicBezTo>
                  <a:cubicBezTo>
                    <a:pt x="86" y="0"/>
                    <a:pt x="67" y="13"/>
                    <a:pt x="58" y="32"/>
                  </a:cubicBezTo>
                  <a:cubicBezTo>
                    <a:pt x="54" y="28"/>
                    <a:pt x="49" y="26"/>
                    <a:pt x="43" y="26"/>
                  </a:cubicBezTo>
                  <a:cubicBezTo>
                    <a:pt x="29" y="26"/>
                    <a:pt x="17" y="38"/>
                    <a:pt x="17" y="52"/>
                  </a:cubicBezTo>
                  <a:cubicBezTo>
                    <a:pt x="17" y="54"/>
                    <a:pt x="18" y="57"/>
                    <a:pt x="18" y="59"/>
                  </a:cubicBezTo>
                  <a:cubicBezTo>
                    <a:pt x="8" y="66"/>
                    <a:pt x="0" y="77"/>
                    <a:pt x="0" y="91"/>
                  </a:cubicBezTo>
                  <a:cubicBezTo>
                    <a:pt x="0" y="111"/>
                    <a:pt x="1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211" y="128"/>
                    <a:pt x="211" y="128"/>
                    <a:pt x="211" y="128"/>
                  </a:cubicBezTo>
                  <a:cubicBezTo>
                    <a:pt x="211" y="128"/>
                    <a:pt x="212" y="128"/>
                    <a:pt x="212" y="128"/>
                  </a:cubicBezTo>
                  <a:cubicBezTo>
                    <a:pt x="228" y="128"/>
                    <a:pt x="241" y="115"/>
                    <a:pt x="241" y="99"/>
                  </a:cubicBezTo>
                  <a:cubicBezTo>
                    <a:pt x="241" y="87"/>
                    <a:pt x="234" y="76"/>
                    <a:pt x="223" y="72"/>
                  </a:cubicBezTo>
                  <a:cubicBezTo>
                    <a:pt x="223" y="71"/>
                    <a:pt x="223" y="70"/>
                    <a:pt x="223" y="69"/>
                  </a:cubicBezTo>
                  <a:cubicBezTo>
                    <a:pt x="223" y="45"/>
                    <a:pt x="204" y="25"/>
                    <a:pt x="17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3" name="Freeform 223"/>
          <p:cNvSpPr>
            <a:spLocks/>
          </p:cNvSpPr>
          <p:nvPr/>
        </p:nvSpPr>
        <p:spPr bwMode="auto">
          <a:xfrm>
            <a:off x="9589514" y="3200184"/>
            <a:ext cx="475749" cy="385843"/>
          </a:xfrm>
          <a:custGeom>
            <a:avLst/>
            <a:gdLst>
              <a:gd name="T0" fmla="*/ 107 w 107"/>
              <a:gd name="T1" fmla="*/ 10 h 87"/>
              <a:gd name="T2" fmla="*/ 95 w 107"/>
              <a:gd name="T3" fmla="*/ 13 h 87"/>
              <a:gd name="T4" fmla="*/ 104 w 107"/>
              <a:gd name="T5" fmla="*/ 1 h 87"/>
              <a:gd name="T6" fmla="*/ 90 w 107"/>
              <a:gd name="T7" fmla="*/ 7 h 87"/>
              <a:gd name="T8" fmla="*/ 74 w 107"/>
              <a:gd name="T9" fmla="*/ 0 h 87"/>
              <a:gd name="T10" fmla="*/ 52 w 107"/>
              <a:gd name="T11" fmla="*/ 22 h 87"/>
              <a:gd name="T12" fmla="*/ 53 w 107"/>
              <a:gd name="T13" fmla="*/ 27 h 87"/>
              <a:gd name="T14" fmla="*/ 7 w 107"/>
              <a:gd name="T15" fmla="*/ 4 h 87"/>
              <a:gd name="T16" fmla="*/ 4 w 107"/>
              <a:gd name="T17" fmla="*/ 15 h 87"/>
              <a:gd name="T18" fmla="*/ 14 w 107"/>
              <a:gd name="T19" fmla="*/ 33 h 87"/>
              <a:gd name="T20" fmla="*/ 4 w 107"/>
              <a:gd name="T21" fmla="*/ 30 h 87"/>
              <a:gd name="T22" fmla="*/ 4 w 107"/>
              <a:gd name="T23" fmla="*/ 31 h 87"/>
              <a:gd name="T24" fmla="*/ 22 w 107"/>
              <a:gd name="T25" fmla="*/ 52 h 87"/>
              <a:gd name="T26" fmla="*/ 16 w 107"/>
              <a:gd name="T27" fmla="*/ 53 h 87"/>
              <a:gd name="T28" fmla="*/ 12 w 107"/>
              <a:gd name="T29" fmla="*/ 53 h 87"/>
              <a:gd name="T30" fmla="*/ 32 w 107"/>
              <a:gd name="T31" fmla="*/ 68 h 87"/>
              <a:gd name="T32" fmla="*/ 5 w 107"/>
              <a:gd name="T33" fmla="*/ 77 h 87"/>
              <a:gd name="T34" fmla="*/ 0 w 107"/>
              <a:gd name="T35" fmla="*/ 77 h 87"/>
              <a:gd name="T36" fmla="*/ 33 w 107"/>
              <a:gd name="T37" fmla="*/ 87 h 87"/>
              <a:gd name="T38" fmla="*/ 96 w 107"/>
              <a:gd name="T39" fmla="*/ 24 h 87"/>
              <a:gd name="T40" fmla="*/ 96 w 107"/>
              <a:gd name="T41" fmla="*/ 21 h 87"/>
              <a:gd name="T42" fmla="*/ 107 w 107"/>
              <a:gd name="T43" fmla="*/ 1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7" h="87">
                <a:moveTo>
                  <a:pt x="107" y="10"/>
                </a:moveTo>
                <a:cubicBezTo>
                  <a:pt x="103" y="12"/>
                  <a:pt x="99" y="13"/>
                  <a:pt x="95" y="13"/>
                </a:cubicBezTo>
                <a:cubicBezTo>
                  <a:pt x="99" y="11"/>
                  <a:pt x="103" y="6"/>
                  <a:pt x="104" y="1"/>
                </a:cubicBezTo>
                <a:cubicBezTo>
                  <a:pt x="100" y="4"/>
                  <a:pt x="95" y="6"/>
                  <a:pt x="90" y="7"/>
                </a:cubicBezTo>
                <a:cubicBezTo>
                  <a:pt x="86" y="2"/>
                  <a:pt x="80" y="0"/>
                  <a:pt x="74" y="0"/>
                </a:cubicBezTo>
                <a:cubicBezTo>
                  <a:pt x="62" y="0"/>
                  <a:pt x="52" y="9"/>
                  <a:pt x="52" y="22"/>
                </a:cubicBezTo>
                <a:cubicBezTo>
                  <a:pt x="52" y="23"/>
                  <a:pt x="52" y="25"/>
                  <a:pt x="53" y="27"/>
                </a:cubicBezTo>
                <a:cubicBezTo>
                  <a:pt x="34" y="26"/>
                  <a:pt x="18" y="17"/>
                  <a:pt x="7" y="4"/>
                </a:cubicBezTo>
                <a:cubicBezTo>
                  <a:pt x="5" y="7"/>
                  <a:pt x="4" y="11"/>
                  <a:pt x="4" y="15"/>
                </a:cubicBezTo>
                <a:cubicBezTo>
                  <a:pt x="4" y="22"/>
                  <a:pt x="8" y="29"/>
                  <a:pt x="14" y="33"/>
                </a:cubicBezTo>
                <a:cubicBezTo>
                  <a:pt x="10" y="33"/>
                  <a:pt x="7" y="32"/>
                  <a:pt x="4" y="30"/>
                </a:cubicBezTo>
                <a:cubicBezTo>
                  <a:pt x="4" y="31"/>
                  <a:pt x="4" y="31"/>
                  <a:pt x="4" y="31"/>
                </a:cubicBezTo>
                <a:cubicBezTo>
                  <a:pt x="4" y="41"/>
                  <a:pt x="12" y="50"/>
                  <a:pt x="22" y="52"/>
                </a:cubicBezTo>
                <a:cubicBezTo>
                  <a:pt x="20" y="53"/>
                  <a:pt x="18" y="53"/>
                  <a:pt x="16" y="53"/>
                </a:cubicBezTo>
                <a:cubicBezTo>
                  <a:pt x="14" y="53"/>
                  <a:pt x="13" y="53"/>
                  <a:pt x="12" y="53"/>
                </a:cubicBezTo>
                <a:cubicBezTo>
                  <a:pt x="15" y="61"/>
                  <a:pt x="23" y="68"/>
                  <a:pt x="32" y="68"/>
                </a:cubicBezTo>
                <a:cubicBezTo>
                  <a:pt x="25" y="74"/>
                  <a:pt x="15" y="77"/>
                  <a:pt x="5" y="77"/>
                </a:cubicBezTo>
                <a:cubicBezTo>
                  <a:pt x="3" y="77"/>
                  <a:pt x="1" y="77"/>
                  <a:pt x="0" y="77"/>
                </a:cubicBezTo>
                <a:cubicBezTo>
                  <a:pt x="9" y="83"/>
                  <a:pt x="21" y="87"/>
                  <a:pt x="33" y="87"/>
                </a:cubicBezTo>
                <a:cubicBezTo>
                  <a:pt x="74" y="87"/>
                  <a:pt x="96" y="53"/>
                  <a:pt x="96" y="24"/>
                </a:cubicBezTo>
                <a:cubicBezTo>
                  <a:pt x="96" y="23"/>
                  <a:pt x="96" y="22"/>
                  <a:pt x="96" y="21"/>
                </a:cubicBezTo>
                <a:cubicBezTo>
                  <a:pt x="101" y="18"/>
                  <a:pt x="104" y="14"/>
                  <a:pt x="107" y="10"/>
                </a:cubicBezTo>
                <a:close/>
              </a:path>
            </a:pathLst>
          </a:custGeom>
          <a:solidFill>
            <a:srgbClr val="FBFBF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4" name="Freeform 33"/>
          <p:cNvSpPr>
            <a:spLocks noEditPoints="1"/>
          </p:cNvSpPr>
          <p:nvPr/>
        </p:nvSpPr>
        <p:spPr bwMode="auto">
          <a:xfrm>
            <a:off x="4414396" y="3094371"/>
            <a:ext cx="435439" cy="408950"/>
          </a:xfrm>
          <a:custGeom>
            <a:avLst/>
            <a:gdLst>
              <a:gd name="T0" fmla="*/ 21 w 643"/>
              <a:gd name="T1" fmla="*/ 477 h 603"/>
              <a:gd name="T2" fmla="*/ 459 w 643"/>
              <a:gd name="T3" fmla="*/ 359 h 603"/>
              <a:gd name="T4" fmla="*/ 420 w 643"/>
              <a:gd name="T5" fmla="*/ 494 h 603"/>
              <a:gd name="T6" fmla="*/ 407 w 643"/>
              <a:gd name="T7" fmla="*/ 377 h 603"/>
              <a:gd name="T8" fmla="*/ 408 w 643"/>
              <a:gd name="T9" fmla="*/ 272 h 603"/>
              <a:gd name="T10" fmla="*/ 397 w 643"/>
              <a:gd name="T11" fmla="*/ 276 h 603"/>
              <a:gd name="T12" fmla="*/ 405 w 643"/>
              <a:gd name="T13" fmla="*/ 292 h 603"/>
              <a:gd name="T14" fmla="*/ 415 w 643"/>
              <a:gd name="T15" fmla="*/ 288 h 603"/>
              <a:gd name="T16" fmla="*/ 356 w 643"/>
              <a:gd name="T17" fmla="*/ 302 h 603"/>
              <a:gd name="T18" fmla="*/ 360 w 643"/>
              <a:gd name="T19" fmla="*/ 322 h 603"/>
              <a:gd name="T20" fmla="*/ 368 w 643"/>
              <a:gd name="T21" fmla="*/ 315 h 603"/>
              <a:gd name="T22" fmla="*/ 324 w 643"/>
              <a:gd name="T23" fmla="*/ 341 h 603"/>
              <a:gd name="T24" fmla="*/ 319 w 643"/>
              <a:gd name="T25" fmla="*/ 351 h 603"/>
              <a:gd name="T26" fmla="*/ 335 w 643"/>
              <a:gd name="T27" fmla="*/ 359 h 603"/>
              <a:gd name="T28" fmla="*/ 340 w 643"/>
              <a:gd name="T29" fmla="*/ 349 h 603"/>
              <a:gd name="T30" fmla="*/ 305 w 643"/>
              <a:gd name="T31" fmla="*/ 399 h 603"/>
              <a:gd name="T32" fmla="*/ 322 w 643"/>
              <a:gd name="T33" fmla="*/ 411 h 603"/>
              <a:gd name="T34" fmla="*/ 323 w 643"/>
              <a:gd name="T35" fmla="*/ 400 h 603"/>
              <a:gd name="T36" fmla="*/ 308 w 643"/>
              <a:gd name="T37" fmla="*/ 450 h 603"/>
              <a:gd name="T38" fmla="*/ 311 w 643"/>
              <a:gd name="T39" fmla="*/ 461 h 603"/>
              <a:gd name="T40" fmla="*/ 327 w 643"/>
              <a:gd name="T41" fmla="*/ 455 h 603"/>
              <a:gd name="T42" fmla="*/ 324 w 643"/>
              <a:gd name="T43" fmla="*/ 444 h 603"/>
              <a:gd name="T44" fmla="*/ 332 w 643"/>
              <a:gd name="T45" fmla="*/ 505 h 603"/>
              <a:gd name="T46" fmla="*/ 353 w 643"/>
              <a:gd name="T47" fmla="*/ 503 h 603"/>
              <a:gd name="T48" fmla="*/ 346 w 643"/>
              <a:gd name="T49" fmla="*/ 495 h 603"/>
              <a:gd name="T50" fmla="*/ 367 w 643"/>
              <a:gd name="T51" fmla="*/ 541 h 603"/>
              <a:gd name="T52" fmla="*/ 377 w 643"/>
              <a:gd name="T53" fmla="*/ 547 h 603"/>
              <a:gd name="T54" fmla="*/ 386 w 643"/>
              <a:gd name="T55" fmla="*/ 532 h 603"/>
              <a:gd name="T56" fmla="*/ 377 w 643"/>
              <a:gd name="T57" fmla="*/ 526 h 603"/>
              <a:gd name="T58" fmla="*/ 423 w 643"/>
              <a:gd name="T59" fmla="*/ 566 h 603"/>
              <a:gd name="T60" fmla="*/ 434 w 643"/>
              <a:gd name="T61" fmla="*/ 568 h 603"/>
              <a:gd name="T62" fmla="*/ 427 w 643"/>
              <a:gd name="T63" fmla="*/ 549 h 603"/>
              <a:gd name="T64" fmla="*/ 472 w 643"/>
              <a:gd name="T65" fmla="*/ 569 h 603"/>
              <a:gd name="T66" fmla="*/ 484 w 643"/>
              <a:gd name="T67" fmla="*/ 568 h 603"/>
              <a:gd name="T68" fmla="*/ 483 w 643"/>
              <a:gd name="T69" fmla="*/ 550 h 603"/>
              <a:gd name="T70" fmla="*/ 472 w 643"/>
              <a:gd name="T71" fmla="*/ 552 h 603"/>
              <a:gd name="T72" fmla="*/ 530 w 643"/>
              <a:gd name="T73" fmla="*/ 551 h 603"/>
              <a:gd name="T74" fmla="*/ 540 w 643"/>
              <a:gd name="T75" fmla="*/ 545 h 603"/>
              <a:gd name="T76" fmla="*/ 524 w 643"/>
              <a:gd name="T77" fmla="*/ 535 h 603"/>
              <a:gd name="T78" fmla="*/ 570 w 643"/>
              <a:gd name="T79" fmla="*/ 521 h 603"/>
              <a:gd name="T80" fmla="*/ 577 w 643"/>
              <a:gd name="T81" fmla="*/ 512 h 603"/>
              <a:gd name="T82" fmla="*/ 565 w 643"/>
              <a:gd name="T83" fmla="*/ 499 h 603"/>
              <a:gd name="T84" fmla="*/ 559 w 643"/>
              <a:gd name="T85" fmla="*/ 507 h 603"/>
              <a:gd name="T86" fmla="*/ 601 w 643"/>
              <a:gd name="T87" fmla="*/ 469 h 603"/>
              <a:gd name="T88" fmla="*/ 605 w 643"/>
              <a:gd name="T89" fmla="*/ 457 h 603"/>
              <a:gd name="T90" fmla="*/ 586 w 643"/>
              <a:gd name="T91" fmla="*/ 459 h 603"/>
              <a:gd name="T92" fmla="*/ 610 w 643"/>
              <a:gd name="T93" fmla="*/ 419 h 603"/>
              <a:gd name="T94" fmla="*/ 610 w 643"/>
              <a:gd name="T95" fmla="*/ 408 h 603"/>
              <a:gd name="T96" fmla="*/ 592 w 643"/>
              <a:gd name="T97" fmla="*/ 406 h 603"/>
              <a:gd name="T98" fmla="*/ 593 w 643"/>
              <a:gd name="T99" fmla="*/ 417 h 603"/>
              <a:gd name="T100" fmla="*/ 599 w 643"/>
              <a:gd name="T101" fmla="*/ 358 h 603"/>
              <a:gd name="T102" fmla="*/ 594 w 643"/>
              <a:gd name="T103" fmla="*/ 347 h 603"/>
              <a:gd name="T104" fmla="*/ 581 w 643"/>
              <a:gd name="T105" fmla="*/ 363 h 603"/>
              <a:gd name="T106" fmla="*/ 573 w 643"/>
              <a:gd name="T107" fmla="*/ 316 h 603"/>
              <a:gd name="T108" fmla="*/ 565 w 643"/>
              <a:gd name="T109" fmla="*/ 308 h 603"/>
              <a:gd name="T110" fmla="*/ 550 w 643"/>
              <a:gd name="T111" fmla="*/ 318 h 603"/>
              <a:gd name="T112" fmla="*/ 557 w 643"/>
              <a:gd name="T113" fmla="*/ 326 h 603"/>
              <a:gd name="T114" fmla="*/ 524 w 643"/>
              <a:gd name="T115" fmla="*/ 279 h 603"/>
              <a:gd name="T116" fmla="*/ 513 w 643"/>
              <a:gd name="T117" fmla="*/ 274 h 603"/>
              <a:gd name="T118" fmla="*/ 513 w 643"/>
              <a:gd name="T119" fmla="*/ 293 h 603"/>
              <a:gd name="T120" fmla="*/ 457 w 643"/>
              <a:gd name="T121" fmla="*/ 231 h 603"/>
              <a:gd name="T122" fmla="*/ 358 w 643"/>
              <a:gd name="T123" fmla="*/ 9 h 603"/>
              <a:gd name="T124" fmla="*/ 30 w 643"/>
              <a:gd name="T125" fmla="*/ 153 h 6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43" h="603">
                <a:moveTo>
                  <a:pt x="51" y="448"/>
                </a:moveTo>
                <a:cubicBezTo>
                  <a:pt x="83" y="445"/>
                  <a:pt x="115" y="443"/>
                  <a:pt x="147" y="442"/>
                </a:cubicBezTo>
                <a:cubicBezTo>
                  <a:pt x="127" y="440"/>
                  <a:pt x="108" y="439"/>
                  <a:pt x="88" y="436"/>
                </a:cubicBezTo>
                <a:cubicBezTo>
                  <a:pt x="72" y="435"/>
                  <a:pt x="59" y="423"/>
                  <a:pt x="59" y="407"/>
                </a:cubicBezTo>
                <a:cubicBezTo>
                  <a:pt x="59" y="383"/>
                  <a:pt x="59" y="359"/>
                  <a:pt x="59" y="335"/>
                </a:cubicBezTo>
                <a:cubicBezTo>
                  <a:pt x="59" y="318"/>
                  <a:pt x="72" y="306"/>
                  <a:pt x="88" y="305"/>
                </a:cubicBezTo>
                <a:cubicBezTo>
                  <a:pt x="148" y="299"/>
                  <a:pt x="207" y="297"/>
                  <a:pt x="267" y="298"/>
                </a:cubicBezTo>
                <a:cubicBezTo>
                  <a:pt x="245" y="333"/>
                  <a:pt x="233" y="373"/>
                  <a:pt x="233" y="417"/>
                </a:cubicBezTo>
                <a:cubicBezTo>
                  <a:pt x="233" y="479"/>
                  <a:pt x="258" y="535"/>
                  <a:pt x="299" y="575"/>
                </a:cubicBezTo>
                <a:cubicBezTo>
                  <a:pt x="301" y="578"/>
                  <a:pt x="304" y="581"/>
                  <a:pt x="306" y="583"/>
                </a:cubicBezTo>
                <a:cubicBezTo>
                  <a:pt x="221" y="590"/>
                  <a:pt x="136" y="588"/>
                  <a:pt x="51" y="579"/>
                </a:cubicBezTo>
                <a:cubicBezTo>
                  <a:pt x="35" y="578"/>
                  <a:pt x="21" y="566"/>
                  <a:pt x="21" y="549"/>
                </a:cubicBezTo>
                <a:cubicBezTo>
                  <a:pt x="21" y="526"/>
                  <a:pt x="21" y="501"/>
                  <a:pt x="21" y="477"/>
                </a:cubicBezTo>
                <a:cubicBezTo>
                  <a:pt x="21" y="461"/>
                  <a:pt x="35" y="449"/>
                  <a:pt x="51" y="448"/>
                </a:cubicBezTo>
                <a:close/>
                <a:moveTo>
                  <a:pt x="442" y="265"/>
                </a:moveTo>
                <a:lnTo>
                  <a:pt x="442" y="265"/>
                </a:lnTo>
                <a:cubicBezTo>
                  <a:pt x="454" y="263"/>
                  <a:pt x="467" y="262"/>
                  <a:pt x="479" y="265"/>
                </a:cubicBezTo>
                <a:cubicBezTo>
                  <a:pt x="478" y="271"/>
                  <a:pt x="478" y="278"/>
                  <a:pt x="477" y="284"/>
                </a:cubicBezTo>
                <a:cubicBezTo>
                  <a:pt x="466" y="283"/>
                  <a:pt x="455" y="283"/>
                  <a:pt x="444" y="284"/>
                </a:cubicBezTo>
                <a:cubicBezTo>
                  <a:pt x="443" y="278"/>
                  <a:pt x="443" y="271"/>
                  <a:pt x="442" y="265"/>
                </a:cubicBezTo>
                <a:close/>
                <a:moveTo>
                  <a:pt x="510" y="384"/>
                </a:moveTo>
                <a:lnTo>
                  <a:pt x="510" y="384"/>
                </a:lnTo>
                <a:lnTo>
                  <a:pt x="467" y="384"/>
                </a:lnTo>
                <a:lnTo>
                  <a:pt x="467" y="377"/>
                </a:lnTo>
                <a:cubicBezTo>
                  <a:pt x="467" y="369"/>
                  <a:pt x="466" y="364"/>
                  <a:pt x="465" y="362"/>
                </a:cubicBezTo>
                <a:cubicBezTo>
                  <a:pt x="464" y="360"/>
                  <a:pt x="462" y="359"/>
                  <a:pt x="459" y="359"/>
                </a:cubicBezTo>
                <a:cubicBezTo>
                  <a:pt x="456" y="359"/>
                  <a:pt x="454" y="359"/>
                  <a:pt x="453" y="362"/>
                </a:cubicBezTo>
                <a:cubicBezTo>
                  <a:pt x="452" y="364"/>
                  <a:pt x="451" y="367"/>
                  <a:pt x="451" y="371"/>
                </a:cubicBezTo>
                <a:cubicBezTo>
                  <a:pt x="451" y="377"/>
                  <a:pt x="452" y="382"/>
                  <a:pt x="455" y="385"/>
                </a:cubicBezTo>
                <a:cubicBezTo>
                  <a:pt x="458" y="388"/>
                  <a:pt x="466" y="393"/>
                  <a:pt x="478" y="401"/>
                </a:cubicBezTo>
                <a:cubicBezTo>
                  <a:pt x="489" y="407"/>
                  <a:pt x="497" y="413"/>
                  <a:pt x="501" y="416"/>
                </a:cubicBezTo>
                <a:cubicBezTo>
                  <a:pt x="505" y="420"/>
                  <a:pt x="508" y="425"/>
                  <a:pt x="511" y="431"/>
                </a:cubicBezTo>
                <a:cubicBezTo>
                  <a:pt x="514" y="437"/>
                  <a:pt x="515" y="445"/>
                  <a:pt x="515" y="455"/>
                </a:cubicBezTo>
                <a:cubicBezTo>
                  <a:pt x="515" y="471"/>
                  <a:pt x="512" y="483"/>
                  <a:pt x="504" y="491"/>
                </a:cubicBezTo>
                <a:cubicBezTo>
                  <a:pt x="497" y="500"/>
                  <a:pt x="485" y="506"/>
                  <a:pt x="471" y="508"/>
                </a:cubicBezTo>
                <a:lnTo>
                  <a:pt x="471" y="524"/>
                </a:lnTo>
                <a:lnTo>
                  <a:pt x="451" y="524"/>
                </a:lnTo>
                <a:lnTo>
                  <a:pt x="451" y="507"/>
                </a:lnTo>
                <a:cubicBezTo>
                  <a:pt x="439" y="506"/>
                  <a:pt x="429" y="502"/>
                  <a:pt x="420" y="494"/>
                </a:cubicBezTo>
                <a:cubicBezTo>
                  <a:pt x="412" y="486"/>
                  <a:pt x="407" y="473"/>
                  <a:pt x="407" y="453"/>
                </a:cubicBezTo>
                <a:lnTo>
                  <a:pt x="407" y="445"/>
                </a:lnTo>
                <a:lnTo>
                  <a:pt x="451" y="445"/>
                </a:lnTo>
                <a:lnTo>
                  <a:pt x="451" y="456"/>
                </a:lnTo>
                <a:cubicBezTo>
                  <a:pt x="451" y="467"/>
                  <a:pt x="451" y="474"/>
                  <a:pt x="452" y="477"/>
                </a:cubicBezTo>
                <a:cubicBezTo>
                  <a:pt x="453" y="480"/>
                  <a:pt x="455" y="481"/>
                  <a:pt x="458" y="481"/>
                </a:cubicBezTo>
                <a:cubicBezTo>
                  <a:pt x="461" y="481"/>
                  <a:pt x="464" y="480"/>
                  <a:pt x="465" y="478"/>
                </a:cubicBezTo>
                <a:cubicBezTo>
                  <a:pt x="466" y="476"/>
                  <a:pt x="467" y="473"/>
                  <a:pt x="467" y="470"/>
                </a:cubicBezTo>
                <a:cubicBezTo>
                  <a:pt x="467" y="460"/>
                  <a:pt x="466" y="453"/>
                  <a:pt x="465" y="449"/>
                </a:cubicBezTo>
                <a:cubicBezTo>
                  <a:pt x="464" y="445"/>
                  <a:pt x="459" y="440"/>
                  <a:pt x="451" y="435"/>
                </a:cubicBezTo>
                <a:cubicBezTo>
                  <a:pt x="438" y="427"/>
                  <a:pt x="429" y="421"/>
                  <a:pt x="424" y="417"/>
                </a:cubicBezTo>
                <a:cubicBezTo>
                  <a:pt x="420" y="413"/>
                  <a:pt x="415" y="408"/>
                  <a:pt x="412" y="401"/>
                </a:cubicBezTo>
                <a:cubicBezTo>
                  <a:pt x="408" y="393"/>
                  <a:pt x="407" y="385"/>
                  <a:pt x="407" y="377"/>
                </a:cubicBezTo>
                <a:cubicBezTo>
                  <a:pt x="407" y="364"/>
                  <a:pt x="410" y="354"/>
                  <a:pt x="418" y="346"/>
                </a:cubicBezTo>
                <a:cubicBezTo>
                  <a:pt x="425" y="339"/>
                  <a:pt x="436" y="334"/>
                  <a:pt x="451" y="333"/>
                </a:cubicBezTo>
                <a:lnTo>
                  <a:pt x="451" y="319"/>
                </a:lnTo>
                <a:lnTo>
                  <a:pt x="471" y="319"/>
                </a:lnTo>
                <a:lnTo>
                  <a:pt x="471" y="333"/>
                </a:lnTo>
                <a:cubicBezTo>
                  <a:pt x="484" y="334"/>
                  <a:pt x="494" y="339"/>
                  <a:pt x="501" y="346"/>
                </a:cubicBezTo>
                <a:cubicBezTo>
                  <a:pt x="507" y="353"/>
                  <a:pt x="511" y="363"/>
                  <a:pt x="511" y="376"/>
                </a:cubicBezTo>
                <a:cubicBezTo>
                  <a:pt x="511" y="378"/>
                  <a:pt x="510" y="381"/>
                  <a:pt x="510" y="384"/>
                </a:cubicBezTo>
                <a:close/>
                <a:moveTo>
                  <a:pt x="411" y="271"/>
                </a:moveTo>
                <a:lnTo>
                  <a:pt x="411" y="271"/>
                </a:lnTo>
                <a:lnTo>
                  <a:pt x="410" y="271"/>
                </a:lnTo>
                <a:lnTo>
                  <a:pt x="409" y="271"/>
                </a:lnTo>
                <a:lnTo>
                  <a:pt x="408" y="272"/>
                </a:lnTo>
                <a:lnTo>
                  <a:pt x="407" y="272"/>
                </a:lnTo>
                <a:lnTo>
                  <a:pt x="406" y="272"/>
                </a:lnTo>
                <a:lnTo>
                  <a:pt x="405" y="273"/>
                </a:lnTo>
                <a:lnTo>
                  <a:pt x="405" y="273"/>
                </a:lnTo>
                <a:lnTo>
                  <a:pt x="404" y="273"/>
                </a:lnTo>
                <a:lnTo>
                  <a:pt x="403" y="274"/>
                </a:lnTo>
                <a:lnTo>
                  <a:pt x="402" y="274"/>
                </a:lnTo>
                <a:lnTo>
                  <a:pt x="401" y="274"/>
                </a:lnTo>
                <a:lnTo>
                  <a:pt x="400" y="275"/>
                </a:lnTo>
                <a:lnTo>
                  <a:pt x="399" y="275"/>
                </a:lnTo>
                <a:lnTo>
                  <a:pt x="398" y="275"/>
                </a:lnTo>
                <a:lnTo>
                  <a:pt x="398" y="276"/>
                </a:lnTo>
                <a:lnTo>
                  <a:pt x="397" y="276"/>
                </a:lnTo>
                <a:lnTo>
                  <a:pt x="396" y="277"/>
                </a:lnTo>
                <a:lnTo>
                  <a:pt x="395" y="277"/>
                </a:lnTo>
                <a:lnTo>
                  <a:pt x="394" y="277"/>
                </a:lnTo>
                <a:lnTo>
                  <a:pt x="393" y="278"/>
                </a:lnTo>
                <a:lnTo>
                  <a:pt x="393" y="278"/>
                </a:lnTo>
                <a:lnTo>
                  <a:pt x="401" y="294"/>
                </a:lnTo>
                <a:lnTo>
                  <a:pt x="401" y="294"/>
                </a:lnTo>
                <a:lnTo>
                  <a:pt x="401" y="293"/>
                </a:lnTo>
                <a:lnTo>
                  <a:pt x="402" y="293"/>
                </a:lnTo>
                <a:lnTo>
                  <a:pt x="403" y="293"/>
                </a:lnTo>
                <a:lnTo>
                  <a:pt x="404" y="292"/>
                </a:lnTo>
                <a:lnTo>
                  <a:pt x="404" y="292"/>
                </a:lnTo>
                <a:lnTo>
                  <a:pt x="405" y="292"/>
                </a:lnTo>
                <a:lnTo>
                  <a:pt x="406" y="291"/>
                </a:lnTo>
                <a:lnTo>
                  <a:pt x="407" y="291"/>
                </a:lnTo>
                <a:lnTo>
                  <a:pt x="407" y="291"/>
                </a:lnTo>
                <a:lnTo>
                  <a:pt x="408" y="290"/>
                </a:lnTo>
                <a:lnTo>
                  <a:pt x="409" y="290"/>
                </a:lnTo>
                <a:lnTo>
                  <a:pt x="410" y="290"/>
                </a:lnTo>
                <a:lnTo>
                  <a:pt x="411" y="290"/>
                </a:lnTo>
                <a:lnTo>
                  <a:pt x="411" y="289"/>
                </a:lnTo>
                <a:lnTo>
                  <a:pt x="412" y="289"/>
                </a:lnTo>
                <a:lnTo>
                  <a:pt x="413" y="289"/>
                </a:lnTo>
                <a:lnTo>
                  <a:pt x="414" y="288"/>
                </a:lnTo>
                <a:lnTo>
                  <a:pt x="414" y="288"/>
                </a:lnTo>
                <a:lnTo>
                  <a:pt x="415" y="288"/>
                </a:lnTo>
                <a:lnTo>
                  <a:pt x="416" y="288"/>
                </a:lnTo>
                <a:lnTo>
                  <a:pt x="411" y="271"/>
                </a:lnTo>
                <a:close/>
                <a:moveTo>
                  <a:pt x="361" y="297"/>
                </a:moveTo>
                <a:lnTo>
                  <a:pt x="361" y="297"/>
                </a:lnTo>
                <a:lnTo>
                  <a:pt x="361" y="297"/>
                </a:lnTo>
                <a:lnTo>
                  <a:pt x="360" y="298"/>
                </a:lnTo>
                <a:lnTo>
                  <a:pt x="360" y="299"/>
                </a:lnTo>
                <a:lnTo>
                  <a:pt x="359" y="299"/>
                </a:lnTo>
                <a:lnTo>
                  <a:pt x="358" y="300"/>
                </a:lnTo>
                <a:lnTo>
                  <a:pt x="358" y="300"/>
                </a:lnTo>
                <a:lnTo>
                  <a:pt x="357" y="301"/>
                </a:lnTo>
                <a:lnTo>
                  <a:pt x="356" y="302"/>
                </a:lnTo>
                <a:lnTo>
                  <a:pt x="356" y="302"/>
                </a:lnTo>
                <a:lnTo>
                  <a:pt x="355" y="303"/>
                </a:lnTo>
                <a:lnTo>
                  <a:pt x="354" y="304"/>
                </a:lnTo>
                <a:lnTo>
                  <a:pt x="354" y="304"/>
                </a:lnTo>
                <a:lnTo>
                  <a:pt x="353" y="305"/>
                </a:lnTo>
                <a:lnTo>
                  <a:pt x="352" y="305"/>
                </a:lnTo>
                <a:lnTo>
                  <a:pt x="352" y="306"/>
                </a:lnTo>
                <a:lnTo>
                  <a:pt x="351" y="307"/>
                </a:lnTo>
                <a:lnTo>
                  <a:pt x="350" y="307"/>
                </a:lnTo>
                <a:lnTo>
                  <a:pt x="350" y="308"/>
                </a:lnTo>
                <a:lnTo>
                  <a:pt x="349" y="309"/>
                </a:lnTo>
                <a:lnTo>
                  <a:pt x="348" y="309"/>
                </a:lnTo>
                <a:lnTo>
                  <a:pt x="348" y="310"/>
                </a:lnTo>
                <a:lnTo>
                  <a:pt x="360" y="322"/>
                </a:lnTo>
                <a:lnTo>
                  <a:pt x="361" y="322"/>
                </a:lnTo>
                <a:lnTo>
                  <a:pt x="361" y="321"/>
                </a:lnTo>
                <a:lnTo>
                  <a:pt x="362" y="320"/>
                </a:lnTo>
                <a:lnTo>
                  <a:pt x="363" y="320"/>
                </a:lnTo>
                <a:lnTo>
                  <a:pt x="363" y="319"/>
                </a:lnTo>
                <a:lnTo>
                  <a:pt x="364" y="319"/>
                </a:lnTo>
                <a:lnTo>
                  <a:pt x="364" y="318"/>
                </a:lnTo>
                <a:lnTo>
                  <a:pt x="365" y="318"/>
                </a:lnTo>
                <a:lnTo>
                  <a:pt x="365" y="317"/>
                </a:lnTo>
                <a:lnTo>
                  <a:pt x="366" y="317"/>
                </a:lnTo>
                <a:lnTo>
                  <a:pt x="367" y="316"/>
                </a:lnTo>
                <a:lnTo>
                  <a:pt x="367" y="315"/>
                </a:lnTo>
                <a:lnTo>
                  <a:pt x="368" y="315"/>
                </a:lnTo>
                <a:lnTo>
                  <a:pt x="368" y="314"/>
                </a:lnTo>
                <a:lnTo>
                  <a:pt x="369" y="314"/>
                </a:lnTo>
                <a:lnTo>
                  <a:pt x="370" y="313"/>
                </a:lnTo>
                <a:lnTo>
                  <a:pt x="370" y="313"/>
                </a:lnTo>
                <a:lnTo>
                  <a:pt x="371" y="312"/>
                </a:lnTo>
                <a:lnTo>
                  <a:pt x="372" y="312"/>
                </a:lnTo>
                <a:lnTo>
                  <a:pt x="372" y="311"/>
                </a:lnTo>
                <a:lnTo>
                  <a:pt x="373" y="311"/>
                </a:lnTo>
                <a:lnTo>
                  <a:pt x="361" y="297"/>
                </a:lnTo>
                <a:close/>
                <a:moveTo>
                  <a:pt x="325" y="339"/>
                </a:moveTo>
                <a:lnTo>
                  <a:pt x="325" y="339"/>
                </a:lnTo>
                <a:lnTo>
                  <a:pt x="325" y="340"/>
                </a:lnTo>
                <a:lnTo>
                  <a:pt x="324" y="341"/>
                </a:lnTo>
                <a:lnTo>
                  <a:pt x="324" y="341"/>
                </a:lnTo>
                <a:lnTo>
                  <a:pt x="323" y="342"/>
                </a:lnTo>
                <a:lnTo>
                  <a:pt x="323" y="343"/>
                </a:lnTo>
                <a:lnTo>
                  <a:pt x="323" y="344"/>
                </a:lnTo>
                <a:lnTo>
                  <a:pt x="322" y="345"/>
                </a:lnTo>
                <a:lnTo>
                  <a:pt x="322" y="345"/>
                </a:lnTo>
                <a:lnTo>
                  <a:pt x="321" y="346"/>
                </a:lnTo>
                <a:lnTo>
                  <a:pt x="321" y="347"/>
                </a:lnTo>
                <a:lnTo>
                  <a:pt x="320" y="348"/>
                </a:lnTo>
                <a:lnTo>
                  <a:pt x="320" y="349"/>
                </a:lnTo>
                <a:lnTo>
                  <a:pt x="320" y="350"/>
                </a:lnTo>
                <a:lnTo>
                  <a:pt x="319" y="350"/>
                </a:lnTo>
                <a:lnTo>
                  <a:pt x="319" y="351"/>
                </a:lnTo>
                <a:lnTo>
                  <a:pt x="318" y="352"/>
                </a:lnTo>
                <a:lnTo>
                  <a:pt x="318" y="353"/>
                </a:lnTo>
                <a:lnTo>
                  <a:pt x="318" y="354"/>
                </a:lnTo>
                <a:lnTo>
                  <a:pt x="317" y="355"/>
                </a:lnTo>
                <a:lnTo>
                  <a:pt x="317" y="356"/>
                </a:lnTo>
                <a:lnTo>
                  <a:pt x="317" y="356"/>
                </a:lnTo>
                <a:lnTo>
                  <a:pt x="333" y="363"/>
                </a:lnTo>
                <a:lnTo>
                  <a:pt x="333" y="363"/>
                </a:lnTo>
                <a:lnTo>
                  <a:pt x="333" y="362"/>
                </a:lnTo>
                <a:lnTo>
                  <a:pt x="334" y="361"/>
                </a:lnTo>
                <a:lnTo>
                  <a:pt x="334" y="360"/>
                </a:lnTo>
                <a:lnTo>
                  <a:pt x="334" y="360"/>
                </a:lnTo>
                <a:lnTo>
                  <a:pt x="335" y="359"/>
                </a:lnTo>
                <a:lnTo>
                  <a:pt x="335" y="358"/>
                </a:lnTo>
                <a:lnTo>
                  <a:pt x="335" y="357"/>
                </a:lnTo>
                <a:lnTo>
                  <a:pt x="336" y="357"/>
                </a:lnTo>
                <a:lnTo>
                  <a:pt x="336" y="356"/>
                </a:lnTo>
                <a:lnTo>
                  <a:pt x="336" y="355"/>
                </a:lnTo>
                <a:lnTo>
                  <a:pt x="337" y="354"/>
                </a:lnTo>
                <a:lnTo>
                  <a:pt x="337" y="354"/>
                </a:lnTo>
                <a:lnTo>
                  <a:pt x="338" y="353"/>
                </a:lnTo>
                <a:lnTo>
                  <a:pt x="338" y="352"/>
                </a:lnTo>
                <a:lnTo>
                  <a:pt x="338" y="351"/>
                </a:lnTo>
                <a:lnTo>
                  <a:pt x="339" y="351"/>
                </a:lnTo>
                <a:lnTo>
                  <a:pt x="339" y="350"/>
                </a:lnTo>
                <a:lnTo>
                  <a:pt x="340" y="349"/>
                </a:lnTo>
                <a:lnTo>
                  <a:pt x="340" y="349"/>
                </a:lnTo>
                <a:lnTo>
                  <a:pt x="340" y="348"/>
                </a:lnTo>
                <a:lnTo>
                  <a:pt x="325" y="339"/>
                </a:lnTo>
                <a:close/>
                <a:moveTo>
                  <a:pt x="306" y="392"/>
                </a:moveTo>
                <a:lnTo>
                  <a:pt x="306" y="392"/>
                </a:lnTo>
                <a:lnTo>
                  <a:pt x="306" y="393"/>
                </a:lnTo>
                <a:lnTo>
                  <a:pt x="306" y="394"/>
                </a:lnTo>
                <a:lnTo>
                  <a:pt x="306" y="394"/>
                </a:lnTo>
                <a:lnTo>
                  <a:pt x="306" y="395"/>
                </a:lnTo>
                <a:lnTo>
                  <a:pt x="305" y="396"/>
                </a:lnTo>
                <a:lnTo>
                  <a:pt x="305" y="397"/>
                </a:lnTo>
                <a:lnTo>
                  <a:pt x="305" y="398"/>
                </a:lnTo>
                <a:lnTo>
                  <a:pt x="305" y="399"/>
                </a:lnTo>
                <a:lnTo>
                  <a:pt x="305" y="400"/>
                </a:lnTo>
                <a:lnTo>
                  <a:pt x="305" y="401"/>
                </a:lnTo>
                <a:lnTo>
                  <a:pt x="305" y="402"/>
                </a:lnTo>
                <a:lnTo>
                  <a:pt x="305" y="403"/>
                </a:lnTo>
                <a:lnTo>
                  <a:pt x="305" y="404"/>
                </a:lnTo>
                <a:lnTo>
                  <a:pt x="304" y="405"/>
                </a:lnTo>
                <a:lnTo>
                  <a:pt x="304" y="406"/>
                </a:lnTo>
                <a:lnTo>
                  <a:pt x="304" y="407"/>
                </a:lnTo>
                <a:lnTo>
                  <a:pt x="304" y="408"/>
                </a:lnTo>
                <a:lnTo>
                  <a:pt x="304" y="409"/>
                </a:lnTo>
                <a:lnTo>
                  <a:pt x="304" y="410"/>
                </a:lnTo>
                <a:lnTo>
                  <a:pt x="304" y="410"/>
                </a:lnTo>
                <a:lnTo>
                  <a:pt x="322" y="411"/>
                </a:lnTo>
                <a:lnTo>
                  <a:pt x="322" y="411"/>
                </a:lnTo>
                <a:lnTo>
                  <a:pt x="322" y="410"/>
                </a:lnTo>
                <a:lnTo>
                  <a:pt x="322" y="409"/>
                </a:lnTo>
                <a:lnTo>
                  <a:pt x="322" y="408"/>
                </a:lnTo>
                <a:lnTo>
                  <a:pt x="322" y="407"/>
                </a:lnTo>
                <a:lnTo>
                  <a:pt x="322" y="406"/>
                </a:lnTo>
                <a:lnTo>
                  <a:pt x="322" y="406"/>
                </a:lnTo>
                <a:lnTo>
                  <a:pt x="322" y="405"/>
                </a:lnTo>
                <a:lnTo>
                  <a:pt x="322" y="404"/>
                </a:lnTo>
                <a:lnTo>
                  <a:pt x="322" y="403"/>
                </a:lnTo>
                <a:lnTo>
                  <a:pt x="322" y="402"/>
                </a:lnTo>
                <a:lnTo>
                  <a:pt x="323" y="401"/>
                </a:lnTo>
                <a:lnTo>
                  <a:pt x="323" y="400"/>
                </a:lnTo>
                <a:lnTo>
                  <a:pt x="323" y="400"/>
                </a:lnTo>
                <a:lnTo>
                  <a:pt x="323" y="399"/>
                </a:lnTo>
                <a:lnTo>
                  <a:pt x="323" y="398"/>
                </a:lnTo>
                <a:lnTo>
                  <a:pt x="323" y="397"/>
                </a:lnTo>
                <a:lnTo>
                  <a:pt x="323" y="396"/>
                </a:lnTo>
                <a:lnTo>
                  <a:pt x="323" y="395"/>
                </a:lnTo>
                <a:lnTo>
                  <a:pt x="323" y="395"/>
                </a:lnTo>
                <a:lnTo>
                  <a:pt x="306" y="392"/>
                </a:lnTo>
                <a:close/>
                <a:moveTo>
                  <a:pt x="307" y="447"/>
                </a:moveTo>
                <a:lnTo>
                  <a:pt x="307" y="447"/>
                </a:lnTo>
                <a:lnTo>
                  <a:pt x="307" y="448"/>
                </a:lnTo>
                <a:lnTo>
                  <a:pt x="307" y="449"/>
                </a:lnTo>
                <a:lnTo>
                  <a:pt x="308" y="450"/>
                </a:lnTo>
                <a:lnTo>
                  <a:pt x="308" y="450"/>
                </a:lnTo>
                <a:lnTo>
                  <a:pt x="308" y="451"/>
                </a:lnTo>
                <a:lnTo>
                  <a:pt x="308" y="452"/>
                </a:lnTo>
                <a:lnTo>
                  <a:pt x="308" y="453"/>
                </a:lnTo>
                <a:lnTo>
                  <a:pt x="309" y="454"/>
                </a:lnTo>
                <a:lnTo>
                  <a:pt x="309" y="455"/>
                </a:lnTo>
                <a:lnTo>
                  <a:pt x="309" y="456"/>
                </a:lnTo>
                <a:lnTo>
                  <a:pt x="309" y="457"/>
                </a:lnTo>
                <a:lnTo>
                  <a:pt x="310" y="458"/>
                </a:lnTo>
                <a:lnTo>
                  <a:pt x="310" y="459"/>
                </a:lnTo>
                <a:lnTo>
                  <a:pt x="310" y="460"/>
                </a:lnTo>
                <a:lnTo>
                  <a:pt x="310" y="461"/>
                </a:lnTo>
                <a:lnTo>
                  <a:pt x="311" y="461"/>
                </a:lnTo>
                <a:lnTo>
                  <a:pt x="311" y="462"/>
                </a:lnTo>
                <a:lnTo>
                  <a:pt x="311" y="463"/>
                </a:lnTo>
                <a:lnTo>
                  <a:pt x="312" y="464"/>
                </a:lnTo>
                <a:lnTo>
                  <a:pt x="312" y="465"/>
                </a:lnTo>
                <a:lnTo>
                  <a:pt x="312" y="465"/>
                </a:lnTo>
                <a:lnTo>
                  <a:pt x="329" y="460"/>
                </a:lnTo>
                <a:lnTo>
                  <a:pt x="328" y="459"/>
                </a:lnTo>
                <a:lnTo>
                  <a:pt x="328" y="459"/>
                </a:lnTo>
                <a:lnTo>
                  <a:pt x="328" y="458"/>
                </a:lnTo>
                <a:lnTo>
                  <a:pt x="328" y="457"/>
                </a:lnTo>
                <a:lnTo>
                  <a:pt x="328" y="456"/>
                </a:lnTo>
                <a:lnTo>
                  <a:pt x="327" y="456"/>
                </a:lnTo>
                <a:lnTo>
                  <a:pt x="327" y="455"/>
                </a:lnTo>
                <a:lnTo>
                  <a:pt x="327" y="454"/>
                </a:lnTo>
                <a:lnTo>
                  <a:pt x="327" y="453"/>
                </a:lnTo>
                <a:lnTo>
                  <a:pt x="326" y="452"/>
                </a:lnTo>
                <a:lnTo>
                  <a:pt x="326" y="452"/>
                </a:lnTo>
                <a:lnTo>
                  <a:pt x="326" y="451"/>
                </a:lnTo>
                <a:lnTo>
                  <a:pt x="326" y="450"/>
                </a:lnTo>
                <a:lnTo>
                  <a:pt x="325" y="449"/>
                </a:lnTo>
                <a:lnTo>
                  <a:pt x="325" y="448"/>
                </a:lnTo>
                <a:lnTo>
                  <a:pt x="325" y="447"/>
                </a:lnTo>
                <a:lnTo>
                  <a:pt x="325" y="447"/>
                </a:lnTo>
                <a:lnTo>
                  <a:pt x="325" y="446"/>
                </a:lnTo>
                <a:lnTo>
                  <a:pt x="325" y="445"/>
                </a:lnTo>
                <a:lnTo>
                  <a:pt x="324" y="444"/>
                </a:lnTo>
                <a:lnTo>
                  <a:pt x="324" y="444"/>
                </a:lnTo>
                <a:lnTo>
                  <a:pt x="307" y="447"/>
                </a:lnTo>
                <a:close/>
                <a:moveTo>
                  <a:pt x="328" y="499"/>
                </a:moveTo>
                <a:lnTo>
                  <a:pt x="328" y="499"/>
                </a:lnTo>
                <a:lnTo>
                  <a:pt x="328" y="499"/>
                </a:lnTo>
                <a:lnTo>
                  <a:pt x="329" y="500"/>
                </a:lnTo>
                <a:lnTo>
                  <a:pt x="329" y="501"/>
                </a:lnTo>
                <a:lnTo>
                  <a:pt x="330" y="502"/>
                </a:lnTo>
                <a:lnTo>
                  <a:pt x="330" y="502"/>
                </a:lnTo>
                <a:lnTo>
                  <a:pt x="331" y="503"/>
                </a:lnTo>
                <a:lnTo>
                  <a:pt x="331" y="504"/>
                </a:lnTo>
                <a:lnTo>
                  <a:pt x="332" y="505"/>
                </a:lnTo>
                <a:lnTo>
                  <a:pt x="332" y="505"/>
                </a:lnTo>
                <a:lnTo>
                  <a:pt x="333" y="506"/>
                </a:lnTo>
                <a:lnTo>
                  <a:pt x="333" y="507"/>
                </a:lnTo>
                <a:lnTo>
                  <a:pt x="334" y="508"/>
                </a:lnTo>
                <a:lnTo>
                  <a:pt x="334" y="508"/>
                </a:lnTo>
                <a:lnTo>
                  <a:pt x="335" y="509"/>
                </a:lnTo>
                <a:lnTo>
                  <a:pt x="336" y="510"/>
                </a:lnTo>
                <a:lnTo>
                  <a:pt x="336" y="511"/>
                </a:lnTo>
                <a:lnTo>
                  <a:pt x="337" y="511"/>
                </a:lnTo>
                <a:lnTo>
                  <a:pt x="337" y="512"/>
                </a:lnTo>
                <a:lnTo>
                  <a:pt x="338" y="513"/>
                </a:lnTo>
                <a:lnTo>
                  <a:pt x="338" y="514"/>
                </a:lnTo>
                <a:lnTo>
                  <a:pt x="339" y="514"/>
                </a:lnTo>
                <a:lnTo>
                  <a:pt x="353" y="503"/>
                </a:lnTo>
                <a:lnTo>
                  <a:pt x="352" y="502"/>
                </a:lnTo>
                <a:lnTo>
                  <a:pt x="352" y="502"/>
                </a:lnTo>
                <a:lnTo>
                  <a:pt x="351" y="501"/>
                </a:lnTo>
                <a:lnTo>
                  <a:pt x="351" y="500"/>
                </a:lnTo>
                <a:lnTo>
                  <a:pt x="350" y="500"/>
                </a:lnTo>
                <a:lnTo>
                  <a:pt x="350" y="499"/>
                </a:lnTo>
                <a:lnTo>
                  <a:pt x="349" y="499"/>
                </a:lnTo>
                <a:lnTo>
                  <a:pt x="349" y="498"/>
                </a:lnTo>
                <a:lnTo>
                  <a:pt x="348" y="497"/>
                </a:lnTo>
                <a:lnTo>
                  <a:pt x="348" y="497"/>
                </a:lnTo>
                <a:lnTo>
                  <a:pt x="347" y="496"/>
                </a:lnTo>
                <a:lnTo>
                  <a:pt x="347" y="495"/>
                </a:lnTo>
                <a:lnTo>
                  <a:pt x="346" y="495"/>
                </a:lnTo>
                <a:lnTo>
                  <a:pt x="346" y="494"/>
                </a:lnTo>
                <a:lnTo>
                  <a:pt x="345" y="493"/>
                </a:lnTo>
                <a:lnTo>
                  <a:pt x="345" y="493"/>
                </a:lnTo>
                <a:lnTo>
                  <a:pt x="344" y="492"/>
                </a:lnTo>
                <a:lnTo>
                  <a:pt x="344" y="491"/>
                </a:lnTo>
                <a:lnTo>
                  <a:pt x="343" y="491"/>
                </a:lnTo>
                <a:lnTo>
                  <a:pt x="343" y="490"/>
                </a:lnTo>
                <a:lnTo>
                  <a:pt x="343" y="490"/>
                </a:lnTo>
                <a:lnTo>
                  <a:pt x="328" y="499"/>
                </a:lnTo>
                <a:close/>
                <a:moveTo>
                  <a:pt x="366" y="540"/>
                </a:moveTo>
                <a:lnTo>
                  <a:pt x="366" y="540"/>
                </a:lnTo>
                <a:lnTo>
                  <a:pt x="366" y="540"/>
                </a:lnTo>
                <a:lnTo>
                  <a:pt x="367" y="541"/>
                </a:lnTo>
                <a:lnTo>
                  <a:pt x="368" y="541"/>
                </a:lnTo>
                <a:lnTo>
                  <a:pt x="369" y="542"/>
                </a:lnTo>
                <a:lnTo>
                  <a:pt x="369" y="542"/>
                </a:lnTo>
                <a:lnTo>
                  <a:pt x="370" y="543"/>
                </a:lnTo>
                <a:lnTo>
                  <a:pt x="371" y="543"/>
                </a:lnTo>
                <a:lnTo>
                  <a:pt x="372" y="544"/>
                </a:lnTo>
                <a:lnTo>
                  <a:pt x="372" y="544"/>
                </a:lnTo>
                <a:lnTo>
                  <a:pt x="373" y="545"/>
                </a:lnTo>
                <a:lnTo>
                  <a:pt x="374" y="545"/>
                </a:lnTo>
                <a:lnTo>
                  <a:pt x="375" y="546"/>
                </a:lnTo>
                <a:lnTo>
                  <a:pt x="375" y="546"/>
                </a:lnTo>
                <a:lnTo>
                  <a:pt x="376" y="547"/>
                </a:lnTo>
                <a:lnTo>
                  <a:pt x="377" y="547"/>
                </a:lnTo>
                <a:lnTo>
                  <a:pt x="378" y="548"/>
                </a:lnTo>
                <a:lnTo>
                  <a:pt x="379" y="548"/>
                </a:lnTo>
                <a:lnTo>
                  <a:pt x="379" y="549"/>
                </a:lnTo>
                <a:lnTo>
                  <a:pt x="380" y="549"/>
                </a:lnTo>
                <a:lnTo>
                  <a:pt x="381" y="550"/>
                </a:lnTo>
                <a:lnTo>
                  <a:pt x="382" y="550"/>
                </a:lnTo>
                <a:lnTo>
                  <a:pt x="390" y="535"/>
                </a:lnTo>
                <a:lnTo>
                  <a:pt x="390" y="534"/>
                </a:lnTo>
                <a:lnTo>
                  <a:pt x="389" y="534"/>
                </a:lnTo>
                <a:lnTo>
                  <a:pt x="388" y="534"/>
                </a:lnTo>
                <a:lnTo>
                  <a:pt x="388" y="533"/>
                </a:lnTo>
                <a:lnTo>
                  <a:pt x="387" y="533"/>
                </a:lnTo>
                <a:lnTo>
                  <a:pt x="386" y="532"/>
                </a:lnTo>
                <a:lnTo>
                  <a:pt x="385" y="532"/>
                </a:lnTo>
                <a:lnTo>
                  <a:pt x="385" y="531"/>
                </a:lnTo>
                <a:lnTo>
                  <a:pt x="384" y="531"/>
                </a:lnTo>
                <a:lnTo>
                  <a:pt x="383" y="531"/>
                </a:lnTo>
                <a:lnTo>
                  <a:pt x="383" y="530"/>
                </a:lnTo>
                <a:lnTo>
                  <a:pt x="382" y="530"/>
                </a:lnTo>
                <a:lnTo>
                  <a:pt x="381" y="529"/>
                </a:lnTo>
                <a:lnTo>
                  <a:pt x="381" y="529"/>
                </a:lnTo>
                <a:lnTo>
                  <a:pt x="380" y="528"/>
                </a:lnTo>
                <a:lnTo>
                  <a:pt x="379" y="528"/>
                </a:lnTo>
                <a:lnTo>
                  <a:pt x="379" y="527"/>
                </a:lnTo>
                <a:lnTo>
                  <a:pt x="378" y="527"/>
                </a:lnTo>
                <a:lnTo>
                  <a:pt x="377" y="526"/>
                </a:lnTo>
                <a:lnTo>
                  <a:pt x="377" y="526"/>
                </a:lnTo>
                <a:lnTo>
                  <a:pt x="376" y="526"/>
                </a:lnTo>
                <a:lnTo>
                  <a:pt x="366" y="540"/>
                </a:lnTo>
                <a:close/>
                <a:moveTo>
                  <a:pt x="416" y="564"/>
                </a:moveTo>
                <a:lnTo>
                  <a:pt x="416" y="564"/>
                </a:lnTo>
                <a:lnTo>
                  <a:pt x="416" y="564"/>
                </a:lnTo>
                <a:lnTo>
                  <a:pt x="417" y="565"/>
                </a:lnTo>
                <a:lnTo>
                  <a:pt x="418" y="565"/>
                </a:lnTo>
                <a:lnTo>
                  <a:pt x="419" y="565"/>
                </a:lnTo>
                <a:lnTo>
                  <a:pt x="420" y="565"/>
                </a:lnTo>
                <a:lnTo>
                  <a:pt x="421" y="566"/>
                </a:lnTo>
                <a:lnTo>
                  <a:pt x="422" y="566"/>
                </a:lnTo>
                <a:lnTo>
                  <a:pt x="423" y="566"/>
                </a:lnTo>
                <a:lnTo>
                  <a:pt x="424" y="566"/>
                </a:lnTo>
                <a:lnTo>
                  <a:pt x="424" y="566"/>
                </a:lnTo>
                <a:lnTo>
                  <a:pt x="425" y="567"/>
                </a:lnTo>
                <a:lnTo>
                  <a:pt x="426" y="567"/>
                </a:lnTo>
                <a:lnTo>
                  <a:pt x="427" y="567"/>
                </a:lnTo>
                <a:lnTo>
                  <a:pt x="428" y="567"/>
                </a:lnTo>
                <a:lnTo>
                  <a:pt x="429" y="567"/>
                </a:lnTo>
                <a:lnTo>
                  <a:pt x="430" y="568"/>
                </a:lnTo>
                <a:lnTo>
                  <a:pt x="431" y="568"/>
                </a:lnTo>
                <a:lnTo>
                  <a:pt x="432" y="568"/>
                </a:lnTo>
                <a:lnTo>
                  <a:pt x="433" y="568"/>
                </a:lnTo>
                <a:lnTo>
                  <a:pt x="434" y="568"/>
                </a:lnTo>
                <a:lnTo>
                  <a:pt x="434" y="568"/>
                </a:lnTo>
                <a:lnTo>
                  <a:pt x="437" y="551"/>
                </a:lnTo>
                <a:lnTo>
                  <a:pt x="437" y="551"/>
                </a:lnTo>
                <a:lnTo>
                  <a:pt x="436" y="551"/>
                </a:lnTo>
                <a:lnTo>
                  <a:pt x="435" y="551"/>
                </a:lnTo>
                <a:lnTo>
                  <a:pt x="434" y="550"/>
                </a:lnTo>
                <a:lnTo>
                  <a:pt x="433" y="550"/>
                </a:lnTo>
                <a:lnTo>
                  <a:pt x="432" y="550"/>
                </a:lnTo>
                <a:lnTo>
                  <a:pt x="431" y="550"/>
                </a:lnTo>
                <a:lnTo>
                  <a:pt x="431" y="550"/>
                </a:lnTo>
                <a:lnTo>
                  <a:pt x="430" y="550"/>
                </a:lnTo>
                <a:lnTo>
                  <a:pt x="429" y="549"/>
                </a:lnTo>
                <a:lnTo>
                  <a:pt x="428" y="549"/>
                </a:lnTo>
                <a:lnTo>
                  <a:pt x="427" y="549"/>
                </a:lnTo>
                <a:lnTo>
                  <a:pt x="427" y="549"/>
                </a:lnTo>
                <a:lnTo>
                  <a:pt x="426" y="549"/>
                </a:lnTo>
                <a:lnTo>
                  <a:pt x="425" y="548"/>
                </a:lnTo>
                <a:lnTo>
                  <a:pt x="424" y="548"/>
                </a:lnTo>
                <a:lnTo>
                  <a:pt x="423" y="548"/>
                </a:lnTo>
                <a:lnTo>
                  <a:pt x="422" y="548"/>
                </a:lnTo>
                <a:lnTo>
                  <a:pt x="422" y="548"/>
                </a:lnTo>
                <a:lnTo>
                  <a:pt x="421" y="547"/>
                </a:lnTo>
                <a:lnTo>
                  <a:pt x="421" y="547"/>
                </a:lnTo>
                <a:lnTo>
                  <a:pt x="416" y="564"/>
                </a:lnTo>
                <a:close/>
                <a:moveTo>
                  <a:pt x="471" y="569"/>
                </a:moveTo>
                <a:lnTo>
                  <a:pt x="471" y="569"/>
                </a:lnTo>
                <a:lnTo>
                  <a:pt x="472" y="569"/>
                </a:lnTo>
                <a:lnTo>
                  <a:pt x="473" y="569"/>
                </a:lnTo>
                <a:lnTo>
                  <a:pt x="474" y="569"/>
                </a:lnTo>
                <a:lnTo>
                  <a:pt x="475" y="569"/>
                </a:lnTo>
                <a:lnTo>
                  <a:pt x="476" y="569"/>
                </a:lnTo>
                <a:lnTo>
                  <a:pt x="477" y="569"/>
                </a:lnTo>
                <a:lnTo>
                  <a:pt x="478" y="569"/>
                </a:lnTo>
                <a:lnTo>
                  <a:pt x="479" y="568"/>
                </a:lnTo>
                <a:lnTo>
                  <a:pt x="480" y="568"/>
                </a:lnTo>
                <a:lnTo>
                  <a:pt x="480" y="568"/>
                </a:lnTo>
                <a:lnTo>
                  <a:pt x="481" y="568"/>
                </a:lnTo>
                <a:lnTo>
                  <a:pt x="482" y="568"/>
                </a:lnTo>
                <a:lnTo>
                  <a:pt x="483" y="568"/>
                </a:lnTo>
                <a:lnTo>
                  <a:pt x="484" y="568"/>
                </a:lnTo>
                <a:lnTo>
                  <a:pt x="485" y="567"/>
                </a:lnTo>
                <a:lnTo>
                  <a:pt x="486" y="567"/>
                </a:lnTo>
                <a:lnTo>
                  <a:pt x="487" y="567"/>
                </a:lnTo>
                <a:lnTo>
                  <a:pt x="488" y="567"/>
                </a:lnTo>
                <a:lnTo>
                  <a:pt x="489" y="567"/>
                </a:lnTo>
                <a:lnTo>
                  <a:pt x="490" y="566"/>
                </a:lnTo>
                <a:lnTo>
                  <a:pt x="490" y="566"/>
                </a:lnTo>
                <a:lnTo>
                  <a:pt x="486" y="549"/>
                </a:lnTo>
                <a:lnTo>
                  <a:pt x="486" y="549"/>
                </a:lnTo>
                <a:lnTo>
                  <a:pt x="485" y="549"/>
                </a:lnTo>
                <a:lnTo>
                  <a:pt x="485" y="550"/>
                </a:lnTo>
                <a:lnTo>
                  <a:pt x="484" y="550"/>
                </a:lnTo>
                <a:lnTo>
                  <a:pt x="483" y="550"/>
                </a:lnTo>
                <a:lnTo>
                  <a:pt x="482" y="550"/>
                </a:lnTo>
                <a:lnTo>
                  <a:pt x="481" y="550"/>
                </a:lnTo>
                <a:lnTo>
                  <a:pt x="480" y="550"/>
                </a:lnTo>
                <a:lnTo>
                  <a:pt x="479" y="551"/>
                </a:lnTo>
                <a:lnTo>
                  <a:pt x="479" y="551"/>
                </a:lnTo>
                <a:lnTo>
                  <a:pt x="478" y="551"/>
                </a:lnTo>
                <a:lnTo>
                  <a:pt x="477" y="551"/>
                </a:lnTo>
                <a:lnTo>
                  <a:pt x="476" y="551"/>
                </a:lnTo>
                <a:lnTo>
                  <a:pt x="475" y="551"/>
                </a:lnTo>
                <a:lnTo>
                  <a:pt x="474" y="551"/>
                </a:lnTo>
                <a:lnTo>
                  <a:pt x="474" y="551"/>
                </a:lnTo>
                <a:lnTo>
                  <a:pt x="473" y="551"/>
                </a:lnTo>
                <a:lnTo>
                  <a:pt x="472" y="552"/>
                </a:lnTo>
                <a:lnTo>
                  <a:pt x="471" y="552"/>
                </a:lnTo>
                <a:lnTo>
                  <a:pt x="470" y="552"/>
                </a:lnTo>
                <a:lnTo>
                  <a:pt x="470" y="552"/>
                </a:lnTo>
                <a:lnTo>
                  <a:pt x="471" y="569"/>
                </a:lnTo>
                <a:close/>
                <a:moveTo>
                  <a:pt x="525" y="554"/>
                </a:moveTo>
                <a:lnTo>
                  <a:pt x="525" y="554"/>
                </a:lnTo>
                <a:lnTo>
                  <a:pt x="525" y="554"/>
                </a:lnTo>
                <a:lnTo>
                  <a:pt x="526" y="554"/>
                </a:lnTo>
                <a:lnTo>
                  <a:pt x="527" y="553"/>
                </a:lnTo>
                <a:lnTo>
                  <a:pt x="528" y="553"/>
                </a:lnTo>
                <a:lnTo>
                  <a:pt x="529" y="552"/>
                </a:lnTo>
                <a:lnTo>
                  <a:pt x="529" y="552"/>
                </a:lnTo>
                <a:lnTo>
                  <a:pt x="530" y="551"/>
                </a:lnTo>
                <a:lnTo>
                  <a:pt x="531" y="551"/>
                </a:lnTo>
                <a:lnTo>
                  <a:pt x="532" y="551"/>
                </a:lnTo>
                <a:lnTo>
                  <a:pt x="533" y="550"/>
                </a:lnTo>
                <a:lnTo>
                  <a:pt x="533" y="550"/>
                </a:lnTo>
                <a:lnTo>
                  <a:pt x="534" y="549"/>
                </a:lnTo>
                <a:lnTo>
                  <a:pt x="535" y="549"/>
                </a:lnTo>
                <a:lnTo>
                  <a:pt x="536" y="548"/>
                </a:lnTo>
                <a:lnTo>
                  <a:pt x="537" y="548"/>
                </a:lnTo>
                <a:lnTo>
                  <a:pt x="537" y="547"/>
                </a:lnTo>
                <a:lnTo>
                  <a:pt x="538" y="547"/>
                </a:lnTo>
                <a:lnTo>
                  <a:pt x="539" y="546"/>
                </a:lnTo>
                <a:lnTo>
                  <a:pt x="540" y="546"/>
                </a:lnTo>
                <a:lnTo>
                  <a:pt x="540" y="545"/>
                </a:lnTo>
                <a:lnTo>
                  <a:pt x="541" y="545"/>
                </a:lnTo>
                <a:lnTo>
                  <a:pt x="532" y="530"/>
                </a:lnTo>
                <a:lnTo>
                  <a:pt x="531" y="531"/>
                </a:lnTo>
                <a:lnTo>
                  <a:pt x="530" y="531"/>
                </a:lnTo>
                <a:lnTo>
                  <a:pt x="530" y="531"/>
                </a:lnTo>
                <a:lnTo>
                  <a:pt x="529" y="532"/>
                </a:lnTo>
                <a:lnTo>
                  <a:pt x="528" y="532"/>
                </a:lnTo>
                <a:lnTo>
                  <a:pt x="527" y="533"/>
                </a:lnTo>
                <a:lnTo>
                  <a:pt x="527" y="533"/>
                </a:lnTo>
                <a:lnTo>
                  <a:pt x="526" y="534"/>
                </a:lnTo>
                <a:lnTo>
                  <a:pt x="525" y="534"/>
                </a:lnTo>
                <a:lnTo>
                  <a:pt x="525" y="534"/>
                </a:lnTo>
                <a:lnTo>
                  <a:pt x="524" y="535"/>
                </a:lnTo>
                <a:lnTo>
                  <a:pt x="523" y="535"/>
                </a:lnTo>
                <a:lnTo>
                  <a:pt x="522" y="536"/>
                </a:lnTo>
                <a:lnTo>
                  <a:pt x="522" y="536"/>
                </a:lnTo>
                <a:lnTo>
                  <a:pt x="521" y="536"/>
                </a:lnTo>
                <a:lnTo>
                  <a:pt x="520" y="537"/>
                </a:lnTo>
                <a:lnTo>
                  <a:pt x="520" y="537"/>
                </a:lnTo>
                <a:lnTo>
                  <a:pt x="519" y="538"/>
                </a:lnTo>
                <a:lnTo>
                  <a:pt x="518" y="538"/>
                </a:lnTo>
                <a:lnTo>
                  <a:pt x="517" y="538"/>
                </a:lnTo>
                <a:lnTo>
                  <a:pt x="517" y="538"/>
                </a:lnTo>
                <a:lnTo>
                  <a:pt x="525" y="554"/>
                </a:lnTo>
                <a:close/>
                <a:moveTo>
                  <a:pt x="570" y="521"/>
                </a:moveTo>
                <a:lnTo>
                  <a:pt x="570" y="521"/>
                </a:lnTo>
                <a:lnTo>
                  <a:pt x="570" y="520"/>
                </a:lnTo>
                <a:lnTo>
                  <a:pt x="570" y="520"/>
                </a:lnTo>
                <a:lnTo>
                  <a:pt x="571" y="519"/>
                </a:lnTo>
                <a:lnTo>
                  <a:pt x="572" y="518"/>
                </a:lnTo>
                <a:lnTo>
                  <a:pt x="572" y="518"/>
                </a:lnTo>
                <a:lnTo>
                  <a:pt x="573" y="517"/>
                </a:lnTo>
                <a:lnTo>
                  <a:pt x="574" y="516"/>
                </a:lnTo>
                <a:lnTo>
                  <a:pt x="574" y="516"/>
                </a:lnTo>
                <a:lnTo>
                  <a:pt x="575" y="515"/>
                </a:lnTo>
                <a:lnTo>
                  <a:pt x="575" y="514"/>
                </a:lnTo>
                <a:lnTo>
                  <a:pt x="576" y="514"/>
                </a:lnTo>
                <a:lnTo>
                  <a:pt x="576" y="513"/>
                </a:lnTo>
                <a:lnTo>
                  <a:pt x="577" y="512"/>
                </a:lnTo>
                <a:lnTo>
                  <a:pt x="578" y="511"/>
                </a:lnTo>
                <a:lnTo>
                  <a:pt x="578" y="511"/>
                </a:lnTo>
                <a:lnTo>
                  <a:pt x="579" y="510"/>
                </a:lnTo>
                <a:lnTo>
                  <a:pt x="579" y="509"/>
                </a:lnTo>
                <a:lnTo>
                  <a:pt x="580" y="508"/>
                </a:lnTo>
                <a:lnTo>
                  <a:pt x="580" y="508"/>
                </a:lnTo>
                <a:lnTo>
                  <a:pt x="581" y="507"/>
                </a:lnTo>
                <a:lnTo>
                  <a:pt x="581" y="506"/>
                </a:lnTo>
                <a:lnTo>
                  <a:pt x="567" y="496"/>
                </a:lnTo>
                <a:lnTo>
                  <a:pt x="567" y="497"/>
                </a:lnTo>
                <a:lnTo>
                  <a:pt x="566" y="497"/>
                </a:lnTo>
                <a:lnTo>
                  <a:pt x="566" y="498"/>
                </a:lnTo>
                <a:lnTo>
                  <a:pt x="565" y="499"/>
                </a:lnTo>
                <a:lnTo>
                  <a:pt x="565" y="499"/>
                </a:lnTo>
                <a:lnTo>
                  <a:pt x="564" y="500"/>
                </a:lnTo>
                <a:lnTo>
                  <a:pt x="564" y="500"/>
                </a:lnTo>
                <a:lnTo>
                  <a:pt x="563" y="501"/>
                </a:lnTo>
                <a:lnTo>
                  <a:pt x="563" y="502"/>
                </a:lnTo>
                <a:lnTo>
                  <a:pt x="562" y="502"/>
                </a:lnTo>
                <a:lnTo>
                  <a:pt x="562" y="503"/>
                </a:lnTo>
                <a:lnTo>
                  <a:pt x="561" y="504"/>
                </a:lnTo>
                <a:lnTo>
                  <a:pt x="561" y="504"/>
                </a:lnTo>
                <a:lnTo>
                  <a:pt x="560" y="505"/>
                </a:lnTo>
                <a:lnTo>
                  <a:pt x="560" y="505"/>
                </a:lnTo>
                <a:lnTo>
                  <a:pt x="559" y="506"/>
                </a:lnTo>
                <a:lnTo>
                  <a:pt x="559" y="507"/>
                </a:lnTo>
                <a:lnTo>
                  <a:pt x="558" y="507"/>
                </a:lnTo>
                <a:lnTo>
                  <a:pt x="557" y="508"/>
                </a:lnTo>
                <a:lnTo>
                  <a:pt x="557" y="509"/>
                </a:lnTo>
                <a:lnTo>
                  <a:pt x="557" y="509"/>
                </a:lnTo>
                <a:lnTo>
                  <a:pt x="570" y="521"/>
                </a:lnTo>
                <a:close/>
                <a:moveTo>
                  <a:pt x="599" y="474"/>
                </a:moveTo>
                <a:lnTo>
                  <a:pt x="599" y="474"/>
                </a:lnTo>
                <a:lnTo>
                  <a:pt x="600" y="473"/>
                </a:lnTo>
                <a:lnTo>
                  <a:pt x="600" y="472"/>
                </a:lnTo>
                <a:lnTo>
                  <a:pt x="600" y="471"/>
                </a:lnTo>
                <a:lnTo>
                  <a:pt x="601" y="470"/>
                </a:lnTo>
                <a:lnTo>
                  <a:pt x="601" y="469"/>
                </a:lnTo>
                <a:lnTo>
                  <a:pt x="601" y="469"/>
                </a:lnTo>
                <a:lnTo>
                  <a:pt x="602" y="468"/>
                </a:lnTo>
                <a:lnTo>
                  <a:pt x="602" y="467"/>
                </a:lnTo>
                <a:lnTo>
                  <a:pt x="602" y="466"/>
                </a:lnTo>
                <a:lnTo>
                  <a:pt x="603" y="465"/>
                </a:lnTo>
                <a:lnTo>
                  <a:pt x="603" y="464"/>
                </a:lnTo>
                <a:lnTo>
                  <a:pt x="603" y="463"/>
                </a:lnTo>
                <a:lnTo>
                  <a:pt x="603" y="462"/>
                </a:lnTo>
                <a:lnTo>
                  <a:pt x="604" y="461"/>
                </a:lnTo>
                <a:lnTo>
                  <a:pt x="604" y="461"/>
                </a:lnTo>
                <a:lnTo>
                  <a:pt x="604" y="460"/>
                </a:lnTo>
                <a:lnTo>
                  <a:pt x="604" y="459"/>
                </a:lnTo>
                <a:lnTo>
                  <a:pt x="605" y="458"/>
                </a:lnTo>
                <a:lnTo>
                  <a:pt x="605" y="457"/>
                </a:lnTo>
                <a:lnTo>
                  <a:pt x="605" y="456"/>
                </a:lnTo>
                <a:lnTo>
                  <a:pt x="605" y="456"/>
                </a:lnTo>
                <a:lnTo>
                  <a:pt x="588" y="451"/>
                </a:lnTo>
                <a:lnTo>
                  <a:pt x="588" y="452"/>
                </a:lnTo>
                <a:lnTo>
                  <a:pt x="588" y="452"/>
                </a:lnTo>
                <a:lnTo>
                  <a:pt x="588" y="453"/>
                </a:lnTo>
                <a:lnTo>
                  <a:pt x="588" y="454"/>
                </a:lnTo>
                <a:lnTo>
                  <a:pt x="587" y="455"/>
                </a:lnTo>
                <a:lnTo>
                  <a:pt x="587" y="456"/>
                </a:lnTo>
                <a:lnTo>
                  <a:pt x="587" y="456"/>
                </a:lnTo>
                <a:lnTo>
                  <a:pt x="587" y="457"/>
                </a:lnTo>
                <a:lnTo>
                  <a:pt x="586" y="458"/>
                </a:lnTo>
                <a:lnTo>
                  <a:pt x="586" y="459"/>
                </a:lnTo>
                <a:lnTo>
                  <a:pt x="586" y="459"/>
                </a:lnTo>
                <a:lnTo>
                  <a:pt x="586" y="460"/>
                </a:lnTo>
                <a:lnTo>
                  <a:pt x="585" y="461"/>
                </a:lnTo>
                <a:lnTo>
                  <a:pt x="585" y="462"/>
                </a:lnTo>
                <a:lnTo>
                  <a:pt x="585" y="463"/>
                </a:lnTo>
                <a:lnTo>
                  <a:pt x="584" y="463"/>
                </a:lnTo>
                <a:lnTo>
                  <a:pt x="584" y="464"/>
                </a:lnTo>
                <a:lnTo>
                  <a:pt x="584" y="465"/>
                </a:lnTo>
                <a:lnTo>
                  <a:pt x="584" y="466"/>
                </a:lnTo>
                <a:lnTo>
                  <a:pt x="583" y="467"/>
                </a:lnTo>
                <a:lnTo>
                  <a:pt x="583" y="467"/>
                </a:lnTo>
                <a:lnTo>
                  <a:pt x="599" y="474"/>
                </a:lnTo>
                <a:close/>
                <a:moveTo>
                  <a:pt x="610" y="419"/>
                </a:moveTo>
                <a:lnTo>
                  <a:pt x="610" y="419"/>
                </a:lnTo>
                <a:lnTo>
                  <a:pt x="610" y="419"/>
                </a:lnTo>
                <a:lnTo>
                  <a:pt x="610" y="418"/>
                </a:lnTo>
                <a:lnTo>
                  <a:pt x="610" y="417"/>
                </a:lnTo>
                <a:lnTo>
                  <a:pt x="610" y="416"/>
                </a:lnTo>
                <a:lnTo>
                  <a:pt x="610" y="415"/>
                </a:lnTo>
                <a:lnTo>
                  <a:pt x="610" y="414"/>
                </a:lnTo>
                <a:lnTo>
                  <a:pt x="610" y="413"/>
                </a:lnTo>
                <a:lnTo>
                  <a:pt x="610" y="412"/>
                </a:lnTo>
                <a:lnTo>
                  <a:pt x="610" y="411"/>
                </a:lnTo>
                <a:lnTo>
                  <a:pt x="610" y="410"/>
                </a:lnTo>
                <a:lnTo>
                  <a:pt x="610" y="409"/>
                </a:lnTo>
                <a:lnTo>
                  <a:pt x="610" y="408"/>
                </a:lnTo>
                <a:lnTo>
                  <a:pt x="610" y="407"/>
                </a:lnTo>
                <a:lnTo>
                  <a:pt x="610" y="406"/>
                </a:lnTo>
                <a:lnTo>
                  <a:pt x="610" y="405"/>
                </a:lnTo>
                <a:lnTo>
                  <a:pt x="610" y="404"/>
                </a:lnTo>
                <a:lnTo>
                  <a:pt x="610" y="403"/>
                </a:lnTo>
                <a:lnTo>
                  <a:pt x="610" y="402"/>
                </a:lnTo>
                <a:lnTo>
                  <a:pt x="609" y="401"/>
                </a:lnTo>
                <a:lnTo>
                  <a:pt x="609" y="400"/>
                </a:lnTo>
                <a:lnTo>
                  <a:pt x="592" y="402"/>
                </a:lnTo>
                <a:lnTo>
                  <a:pt x="592" y="403"/>
                </a:lnTo>
                <a:lnTo>
                  <a:pt x="592" y="404"/>
                </a:lnTo>
                <a:lnTo>
                  <a:pt x="592" y="405"/>
                </a:lnTo>
                <a:lnTo>
                  <a:pt x="592" y="406"/>
                </a:lnTo>
                <a:lnTo>
                  <a:pt x="592" y="406"/>
                </a:lnTo>
                <a:lnTo>
                  <a:pt x="592" y="407"/>
                </a:lnTo>
                <a:lnTo>
                  <a:pt x="592" y="408"/>
                </a:lnTo>
                <a:lnTo>
                  <a:pt x="592" y="409"/>
                </a:lnTo>
                <a:lnTo>
                  <a:pt x="592" y="410"/>
                </a:lnTo>
                <a:lnTo>
                  <a:pt x="593" y="411"/>
                </a:lnTo>
                <a:lnTo>
                  <a:pt x="593" y="412"/>
                </a:lnTo>
                <a:lnTo>
                  <a:pt x="593" y="412"/>
                </a:lnTo>
                <a:lnTo>
                  <a:pt x="593" y="413"/>
                </a:lnTo>
                <a:lnTo>
                  <a:pt x="593" y="414"/>
                </a:lnTo>
                <a:lnTo>
                  <a:pt x="593" y="415"/>
                </a:lnTo>
                <a:lnTo>
                  <a:pt x="593" y="416"/>
                </a:lnTo>
                <a:lnTo>
                  <a:pt x="593" y="417"/>
                </a:lnTo>
                <a:lnTo>
                  <a:pt x="593" y="418"/>
                </a:lnTo>
                <a:lnTo>
                  <a:pt x="593" y="419"/>
                </a:lnTo>
                <a:lnTo>
                  <a:pt x="593" y="419"/>
                </a:lnTo>
                <a:lnTo>
                  <a:pt x="610" y="419"/>
                </a:lnTo>
                <a:close/>
                <a:moveTo>
                  <a:pt x="601" y="364"/>
                </a:moveTo>
                <a:lnTo>
                  <a:pt x="601" y="364"/>
                </a:lnTo>
                <a:lnTo>
                  <a:pt x="601" y="363"/>
                </a:lnTo>
                <a:lnTo>
                  <a:pt x="600" y="362"/>
                </a:lnTo>
                <a:lnTo>
                  <a:pt x="600" y="362"/>
                </a:lnTo>
                <a:lnTo>
                  <a:pt x="600" y="361"/>
                </a:lnTo>
                <a:lnTo>
                  <a:pt x="599" y="360"/>
                </a:lnTo>
                <a:lnTo>
                  <a:pt x="599" y="359"/>
                </a:lnTo>
                <a:lnTo>
                  <a:pt x="599" y="358"/>
                </a:lnTo>
                <a:lnTo>
                  <a:pt x="598" y="357"/>
                </a:lnTo>
                <a:lnTo>
                  <a:pt x="598" y="356"/>
                </a:lnTo>
                <a:lnTo>
                  <a:pt x="598" y="356"/>
                </a:lnTo>
                <a:lnTo>
                  <a:pt x="597" y="355"/>
                </a:lnTo>
                <a:lnTo>
                  <a:pt x="597" y="354"/>
                </a:lnTo>
                <a:lnTo>
                  <a:pt x="596" y="353"/>
                </a:lnTo>
                <a:lnTo>
                  <a:pt x="596" y="352"/>
                </a:lnTo>
                <a:lnTo>
                  <a:pt x="596" y="351"/>
                </a:lnTo>
                <a:lnTo>
                  <a:pt x="595" y="350"/>
                </a:lnTo>
                <a:lnTo>
                  <a:pt x="595" y="350"/>
                </a:lnTo>
                <a:lnTo>
                  <a:pt x="594" y="349"/>
                </a:lnTo>
                <a:lnTo>
                  <a:pt x="594" y="348"/>
                </a:lnTo>
                <a:lnTo>
                  <a:pt x="594" y="347"/>
                </a:lnTo>
                <a:lnTo>
                  <a:pt x="593" y="347"/>
                </a:lnTo>
                <a:lnTo>
                  <a:pt x="578" y="355"/>
                </a:lnTo>
                <a:lnTo>
                  <a:pt x="578" y="355"/>
                </a:lnTo>
                <a:lnTo>
                  <a:pt x="578" y="356"/>
                </a:lnTo>
                <a:lnTo>
                  <a:pt x="579" y="357"/>
                </a:lnTo>
                <a:lnTo>
                  <a:pt x="579" y="357"/>
                </a:lnTo>
                <a:lnTo>
                  <a:pt x="579" y="358"/>
                </a:lnTo>
                <a:lnTo>
                  <a:pt x="580" y="359"/>
                </a:lnTo>
                <a:lnTo>
                  <a:pt x="580" y="360"/>
                </a:lnTo>
                <a:lnTo>
                  <a:pt x="580" y="360"/>
                </a:lnTo>
                <a:lnTo>
                  <a:pt x="581" y="361"/>
                </a:lnTo>
                <a:lnTo>
                  <a:pt x="581" y="362"/>
                </a:lnTo>
                <a:lnTo>
                  <a:pt x="581" y="363"/>
                </a:lnTo>
                <a:lnTo>
                  <a:pt x="582" y="363"/>
                </a:lnTo>
                <a:lnTo>
                  <a:pt x="582" y="364"/>
                </a:lnTo>
                <a:lnTo>
                  <a:pt x="582" y="365"/>
                </a:lnTo>
                <a:lnTo>
                  <a:pt x="583" y="366"/>
                </a:lnTo>
                <a:lnTo>
                  <a:pt x="583" y="366"/>
                </a:lnTo>
                <a:lnTo>
                  <a:pt x="583" y="367"/>
                </a:lnTo>
                <a:lnTo>
                  <a:pt x="584" y="368"/>
                </a:lnTo>
                <a:lnTo>
                  <a:pt x="584" y="369"/>
                </a:lnTo>
                <a:lnTo>
                  <a:pt x="584" y="369"/>
                </a:lnTo>
                <a:lnTo>
                  <a:pt x="584" y="370"/>
                </a:lnTo>
                <a:lnTo>
                  <a:pt x="601" y="364"/>
                </a:lnTo>
                <a:close/>
                <a:moveTo>
                  <a:pt x="573" y="316"/>
                </a:moveTo>
                <a:lnTo>
                  <a:pt x="573" y="316"/>
                </a:lnTo>
                <a:lnTo>
                  <a:pt x="572" y="316"/>
                </a:lnTo>
                <a:lnTo>
                  <a:pt x="572" y="315"/>
                </a:lnTo>
                <a:lnTo>
                  <a:pt x="571" y="315"/>
                </a:lnTo>
                <a:lnTo>
                  <a:pt x="570" y="314"/>
                </a:lnTo>
                <a:lnTo>
                  <a:pt x="570" y="313"/>
                </a:lnTo>
                <a:lnTo>
                  <a:pt x="569" y="313"/>
                </a:lnTo>
                <a:lnTo>
                  <a:pt x="569" y="312"/>
                </a:lnTo>
                <a:lnTo>
                  <a:pt x="568" y="311"/>
                </a:lnTo>
                <a:lnTo>
                  <a:pt x="567" y="311"/>
                </a:lnTo>
                <a:lnTo>
                  <a:pt x="567" y="310"/>
                </a:lnTo>
                <a:lnTo>
                  <a:pt x="566" y="309"/>
                </a:lnTo>
                <a:lnTo>
                  <a:pt x="565" y="309"/>
                </a:lnTo>
                <a:lnTo>
                  <a:pt x="565" y="308"/>
                </a:lnTo>
                <a:lnTo>
                  <a:pt x="564" y="307"/>
                </a:lnTo>
                <a:lnTo>
                  <a:pt x="563" y="307"/>
                </a:lnTo>
                <a:lnTo>
                  <a:pt x="563" y="306"/>
                </a:lnTo>
                <a:lnTo>
                  <a:pt x="562" y="305"/>
                </a:lnTo>
                <a:lnTo>
                  <a:pt x="561" y="305"/>
                </a:lnTo>
                <a:lnTo>
                  <a:pt x="561" y="304"/>
                </a:lnTo>
                <a:lnTo>
                  <a:pt x="560" y="304"/>
                </a:lnTo>
                <a:lnTo>
                  <a:pt x="559" y="303"/>
                </a:lnTo>
                <a:lnTo>
                  <a:pt x="548" y="316"/>
                </a:lnTo>
                <a:lnTo>
                  <a:pt x="548" y="317"/>
                </a:lnTo>
                <a:lnTo>
                  <a:pt x="549" y="317"/>
                </a:lnTo>
                <a:lnTo>
                  <a:pt x="549" y="318"/>
                </a:lnTo>
                <a:lnTo>
                  <a:pt x="550" y="318"/>
                </a:lnTo>
                <a:lnTo>
                  <a:pt x="551" y="319"/>
                </a:lnTo>
                <a:lnTo>
                  <a:pt x="551" y="319"/>
                </a:lnTo>
                <a:lnTo>
                  <a:pt x="552" y="320"/>
                </a:lnTo>
                <a:lnTo>
                  <a:pt x="552" y="320"/>
                </a:lnTo>
                <a:lnTo>
                  <a:pt x="553" y="321"/>
                </a:lnTo>
                <a:lnTo>
                  <a:pt x="554" y="322"/>
                </a:lnTo>
                <a:lnTo>
                  <a:pt x="554" y="322"/>
                </a:lnTo>
                <a:lnTo>
                  <a:pt x="555" y="323"/>
                </a:lnTo>
                <a:lnTo>
                  <a:pt x="555" y="323"/>
                </a:lnTo>
                <a:lnTo>
                  <a:pt x="556" y="324"/>
                </a:lnTo>
                <a:lnTo>
                  <a:pt x="556" y="325"/>
                </a:lnTo>
                <a:lnTo>
                  <a:pt x="557" y="325"/>
                </a:lnTo>
                <a:lnTo>
                  <a:pt x="557" y="326"/>
                </a:lnTo>
                <a:lnTo>
                  <a:pt x="558" y="326"/>
                </a:lnTo>
                <a:lnTo>
                  <a:pt x="559" y="327"/>
                </a:lnTo>
                <a:lnTo>
                  <a:pt x="559" y="328"/>
                </a:lnTo>
                <a:lnTo>
                  <a:pt x="559" y="328"/>
                </a:lnTo>
                <a:lnTo>
                  <a:pt x="573" y="316"/>
                </a:lnTo>
                <a:close/>
                <a:moveTo>
                  <a:pt x="529" y="282"/>
                </a:moveTo>
                <a:lnTo>
                  <a:pt x="529" y="282"/>
                </a:lnTo>
                <a:lnTo>
                  <a:pt x="529" y="281"/>
                </a:lnTo>
                <a:lnTo>
                  <a:pt x="528" y="281"/>
                </a:lnTo>
                <a:lnTo>
                  <a:pt x="527" y="280"/>
                </a:lnTo>
                <a:lnTo>
                  <a:pt x="526" y="280"/>
                </a:lnTo>
                <a:lnTo>
                  <a:pt x="525" y="280"/>
                </a:lnTo>
                <a:lnTo>
                  <a:pt x="524" y="279"/>
                </a:lnTo>
                <a:lnTo>
                  <a:pt x="524" y="279"/>
                </a:lnTo>
                <a:lnTo>
                  <a:pt x="523" y="278"/>
                </a:lnTo>
                <a:lnTo>
                  <a:pt x="522" y="278"/>
                </a:lnTo>
                <a:lnTo>
                  <a:pt x="521" y="278"/>
                </a:lnTo>
                <a:lnTo>
                  <a:pt x="520" y="277"/>
                </a:lnTo>
                <a:lnTo>
                  <a:pt x="519" y="277"/>
                </a:lnTo>
                <a:lnTo>
                  <a:pt x="518" y="277"/>
                </a:lnTo>
                <a:lnTo>
                  <a:pt x="518" y="276"/>
                </a:lnTo>
                <a:lnTo>
                  <a:pt x="517" y="276"/>
                </a:lnTo>
                <a:lnTo>
                  <a:pt x="516" y="275"/>
                </a:lnTo>
                <a:lnTo>
                  <a:pt x="515" y="275"/>
                </a:lnTo>
                <a:lnTo>
                  <a:pt x="514" y="275"/>
                </a:lnTo>
                <a:lnTo>
                  <a:pt x="513" y="274"/>
                </a:lnTo>
                <a:lnTo>
                  <a:pt x="512" y="274"/>
                </a:lnTo>
                <a:lnTo>
                  <a:pt x="512" y="274"/>
                </a:lnTo>
                <a:lnTo>
                  <a:pt x="506" y="290"/>
                </a:lnTo>
                <a:lnTo>
                  <a:pt x="506" y="290"/>
                </a:lnTo>
                <a:lnTo>
                  <a:pt x="507" y="291"/>
                </a:lnTo>
                <a:lnTo>
                  <a:pt x="508" y="291"/>
                </a:lnTo>
                <a:lnTo>
                  <a:pt x="508" y="291"/>
                </a:lnTo>
                <a:lnTo>
                  <a:pt x="509" y="292"/>
                </a:lnTo>
                <a:lnTo>
                  <a:pt x="510" y="292"/>
                </a:lnTo>
                <a:lnTo>
                  <a:pt x="511" y="292"/>
                </a:lnTo>
                <a:lnTo>
                  <a:pt x="511" y="293"/>
                </a:lnTo>
                <a:lnTo>
                  <a:pt x="512" y="293"/>
                </a:lnTo>
                <a:lnTo>
                  <a:pt x="513" y="293"/>
                </a:lnTo>
                <a:lnTo>
                  <a:pt x="514" y="294"/>
                </a:lnTo>
                <a:lnTo>
                  <a:pt x="514" y="294"/>
                </a:lnTo>
                <a:lnTo>
                  <a:pt x="515" y="294"/>
                </a:lnTo>
                <a:lnTo>
                  <a:pt x="516" y="295"/>
                </a:lnTo>
                <a:lnTo>
                  <a:pt x="517" y="295"/>
                </a:lnTo>
                <a:lnTo>
                  <a:pt x="517" y="295"/>
                </a:lnTo>
                <a:lnTo>
                  <a:pt x="518" y="296"/>
                </a:lnTo>
                <a:lnTo>
                  <a:pt x="519" y="296"/>
                </a:lnTo>
                <a:lnTo>
                  <a:pt x="520" y="297"/>
                </a:lnTo>
                <a:lnTo>
                  <a:pt x="520" y="297"/>
                </a:lnTo>
                <a:lnTo>
                  <a:pt x="521" y="297"/>
                </a:lnTo>
                <a:lnTo>
                  <a:pt x="529" y="282"/>
                </a:lnTo>
                <a:close/>
                <a:moveTo>
                  <a:pt x="457" y="231"/>
                </a:moveTo>
                <a:lnTo>
                  <a:pt x="457" y="231"/>
                </a:lnTo>
                <a:cubicBezTo>
                  <a:pt x="354" y="231"/>
                  <a:pt x="271" y="314"/>
                  <a:pt x="271" y="417"/>
                </a:cubicBezTo>
                <a:cubicBezTo>
                  <a:pt x="271" y="520"/>
                  <a:pt x="354" y="603"/>
                  <a:pt x="457" y="603"/>
                </a:cubicBezTo>
                <a:cubicBezTo>
                  <a:pt x="560" y="603"/>
                  <a:pt x="643" y="520"/>
                  <a:pt x="643" y="417"/>
                </a:cubicBezTo>
                <a:cubicBezTo>
                  <a:pt x="643" y="314"/>
                  <a:pt x="560" y="231"/>
                  <a:pt x="457" y="231"/>
                </a:cubicBezTo>
                <a:close/>
                <a:moveTo>
                  <a:pt x="30" y="153"/>
                </a:moveTo>
                <a:lnTo>
                  <a:pt x="30" y="153"/>
                </a:lnTo>
                <a:cubicBezTo>
                  <a:pt x="66" y="150"/>
                  <a:pt x="102" y="148"/>
                  <a:pt x="138" y="147"/>
                </a:cubicBezTo>
                <a:cubicBezTo>
                  <a:pt x="114" y="146"/>
                  <a:pt x="89" y="144"/>
                  <a:pt x="65" y="141"/>
                </a:cubicBezTo>
                <a:cubicBezTo>
                  <a:pt x="49" y="139"/>
                  <a:pt x="35" y="128"/>
                  <a:pt x="35" y="111"/>
                </a:cubicBezTo>
                <a:cubicBezTo>
                  <a:pt x="35" y="87"/>
                  <a:pt x="35" y="63"/>
                  <a:pt x="35" y="39"/>
                </a:cubicBezTo>
                <a:cubicBezTo>
                  <a:pt x="35" y="23"/>
                  <a:pt x="49" y="11"/>
                  <a:pt x="65" y="9"/>
                </a:cubicBezTo>
                <a:cubicBezTo>
                  <a:pt x="163" y="0"/>
                  <a:pt x="260" y="0"/>
                  <a:pt x="358" y="9"/>
                </a:cubicBezTo>
                <a:cubicBezTo>
                  <a:pt x="374" y="11"/>
                  <a:pt x="388" y="23"/>
                  <a:pt x="388" y="39"/>
                </a:cubicBezTo>
                <a:cubicBezTo>
                  <a:pt x="388" y="63"/>
                  <a:pt x="388" y="87"/>
                  <a:pt x="388" y="111"/>
                </a:cubicBezTo>
                <a:cubicBezTo>
                  <a:pt x="388" y="128"/>
                  <a:pt x="374" y="139"/>
                  <a:pt x="358" y="141"/>
                </a:cubicBezTo>
                <a:cubicBezTo>
                  <a:pt x="323" y="145"/>
                  <a:pt x="287" y="147"/>
                  <a:pt x="252" y="148"/>
                </a:cubicBezTo>
                <a:cubicBezTo>
                  <a:pt x="276" y="150"/>
                  <a:pt x="299" y="151"/>
                  <a:pt x="323" y="153"/>
                </a:cubicBezTo>
                <a:cubicBezTo>
                  <a:pt x="339" y="155"/>
                  <a:pt x="353" y="167"/>
                  <a:pt x="353" y="183"/>
                </a:cubicBezTo>
                <a:lnTo>
                  <a:pt x="353" y="218"/>
                </a:lnTo>
                <a:cubicBezTo>
                  <a:pt x="333" y="229"/>
                  <a:pt x="314" y="242"/>
                  <a:pt x="299" y="258"/>
                </a:cubicBezTo>
                <a:cubicBezTo>
                  <a:pt x="289" y="268"/>
                  <a:pt x="280" y="278"/>
                  <a:pt x="272" y="290"/>
                </a:cubicBezTo>
                <a:cubicBezTo>
                  <a:pt x="191" y="296"/>
                  <a:pt x="111" y="294"/>
                  <a:pt x="30" y="285"/>
                </a:cubicBezTo>
                <a:cubicBezTo>
                  <a:pt x="13" y="283"/>
                  <a:pt x="0" y="272"/>
                  <a:pt x="0" y="255"/>
                </a:cubicBezTo>
                <a:cubicBezTo>
                  <a:pt x="0" y="231"/>
                  <a:pt x="0" y="207"/>
                  <a:pt x="0" y="183"/>
                </a:cubicBezTo>
                <a:cubicBezTo>
                  <a:pt x="0" y="167"/>
                  <a:pt x="13" y="155"/>
                  <a:pt x="30" y="153"/>
                </a:cubicBezTo>
                <a:close/>
              </a:path>
            </a:pathLst>
          </a:custGeom>
          <a:solidFill>
            <a:srgbClr val="FBFBF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65" name="Freeform 14"/>
          <p:cNvSpPr>
            <a:spLocks noChangeAspect="1" noEditPoints="1"/>
          </p:cNvSpPr>
          <p:nvPr/>
        </p:nvSpPr>
        <p:spPr bwMode="auto">
          <a:xfrm>
            <a:off x="6775807" y="4709307"/>
            <a:ext cx="439548" cy="437778"/>
          </a:xfrm>
          <a:custGeom>
            <a:avLst/>
            <a:gdLst>
              <a:gd name="T0" fmla="*/ 359 w 605"/>
              <a:gd name="T1" fmla="*/ 39 h 602"/>
              <a:gd name="T2" fmla="*/ 462 w 605"/>
              <a:gd name="T3" fmla="*/ 85 h 602"/>
              <a:gd name="T4" fmla="*/ 537 w 605"/>
              <a:gd name="T5" fmla="*/ 168 h 602"/>
              <a:gd name="T6" fmla="*/ 572 w 605"/>
              <a:gd name="T7" fmla="*/ 275 h 602"/>
              <a:gd name="T8" fmla="*/ 560 w 605"/>
              <a:gd name="T9" fmla="*/ 387 h 602"/>
              <a:gd name="T10" fmla="*/ 504 w 605"/>
              <a:gd name="T11" fmla="*/ 484 h 602"/>
              <a:gd name="T12" fmla="*/ 413 w 605"/>
              <a:gd name="T13" fmla="*/ 551 h 602"/>
              <a:gd name="T14" fmla="*/ 303 w 605"/>
              <a:gd name="T15" fmla="*/ 574 h 602"/>
              <a:gd name="T16" fmla="*/ 193 w 605"/>
              <a:gd name="T17" fmla="*/ 551 h 602"/>
              <a:gd name="T18" fmla="*/ 102 w 605"/>
              <a:gd name="T19" fmla="*/ 484 h 602"/>
              <a:gd name="T20" fmla="*/ 46 w 605"/>
              <a:gd name="T21" fmla="*/ 387 h 602"/>
              <a:gd name="T22" fmla="*/ 34 w 605"/>
              <a:gd name="T23" fmla="*/ 275 h 602"/>
              <a:gd name="T24" fmla="*/ 69 w 605"/>
              <a:gd name="T25" fmla="*/ 168 h 602"/>
              <a:gd name="T26" fmla="*/ 144 w 605"/>
              <a:gd name="T27" fmla="*/ 85 h 602"/>
              <a:gd name="T28" fmla="*/ 247 w 605"/>
              <a:gd name="T29" fmla="*/ 39 h 602"/>
              <a:gd name="T30" fmla="*/ 359 w 605"/>
              <a:gd name="T31" fmla="*/ 39 h 602"/>
              <a:gd name="T32" fmla="*/ 376 w 605"/>
              <a:gd name="T33" fmla="*/ 379 h 602"/>
              <a:gd name="T34" fmla="*/ 376 w 605"/>
              <a:gd name="T35" fmla="*/ 379 h 602"/>
              <a:gd name="T36" fmla="*/ 412 w 605"/>
              <a:gd name="T37" fmla="*/ 419 h 602"/>
              <a:gd name="T38" fmla="*/ 397 w 605"/>
              <a:gd name="T39" fmla="*/ 332 h 602"/>
              <a:gd name="T40" fmla="*/ 376 w 605"/>
              <a:gd name="T41" fmla="*/ 379 h 602"/>
              <a:gd name="T42" fmla="*/ 186 w 605"/>
              <a:gd name="T43" fmla="*/ 222 h 602"/>
              <a:gd name="T44" fmla="*/ 186 w 605"/>
              <a:gd name="T45" fmla="*/ 222 h 602"/>
              <a:gd name="T46" fmla="*/ 221 w 605"/>
              <a:gd name="T47" fmla="*/ 261 h 602"/>
              <a:gd name="T48" fmla="*/ 207 w 605"/>
              <a:gd name="T49" fmla="*/ 175 h 602"/>
              <a:gd name="T50" fmla="*/ 186 w 605"/>
              <a:gd name="T51" fmla="*/ 222 h 602"/>
              <a:gd name="T52" fmla="*/ 141 w 605"/>
              <a:gd name="T53" fmla="*/ 222 h 602"/>
              <a:gd name="T54" fmla="*/ 141 w 605"/>
              <a:gd name="T55" fmla="*/ 222 h 602"/>
              <a:gd name="T56" fmla="*/ 256 w 605"/>
              <a:gd name="T57" fmla="*/ 162 h 602"/>
              <a:gd name="T58" fmla="*/ 208 w 605"/>
              <a:gd name="T59" fmla="*/ 301 h 602"/>
              <a:gd name="T60" fmla="*/ 141 w 605"/>
              <a:gd name="T61" fmla="*/ 222 h 602"/>
              <a:gd name="T62" fmla="*/ 244 w 605"/>
              <a:gd name="T63" fmla="*/ 460 h 602"/>
              <a:gd name="T64" fmla="*/ 244 w 605"/>
              <a:gd name="T65" fmla="*/ 460 h 602"/>
              <a:gd name="T66" fmla="*/ 201 w 605"/>
              <a:gd name="T67" fmla="*/ 460 h 602"/>
              <a:gd name="T68" fmla="*/ 362 w 605"/>
              <a:gd name="T69" fmla="*/ 141 h 602"/>
              <a:gd name="T70" fmla="*/ 404 w 605"/>
              <a:gd name="T71" fmla="*/ 141 h 602"/>
              <a:gd name="T72" fmla="*/ 244 w 605"/>
              <a:gd name="T73" fmla="*/ 460 h 602"/>
              <a:gd name="T74" fmla="*/ 331 w 605"/>
              <a:gd name="T75" fmla="*/ 379 h 602"/>
              <a:gd name="T76" fmla="*/ 331 w 605"/>
              <a:gd name="T77" fmla="*/ 379 h 602"/>
              <a:gd name="T78" fmla="*/ 446 w 605"/>
              <a:gd name="T79" fmla="*/ 319 h 602"/>
              <a:gd name="T80" fmla="*/ 398 w 605"/>
              <a:gd name="T81" fmla="*/ 459 h 602"/>
              <a:gd name="T82" fmla="*/ 331 w 605"/>
              <a:gd name="T83" fmla="*/ 379 h 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605" h="602">
                <a:moveTo>
                  <a:pt x="359" y="39"/>
                </a:moveTo>
                <a:cubicBezTo>
                  <a:pt x="435" y="31"/>
                  <a:pt x="417" y="22"/>
                  <a:pt x="462" y="85"/>
                </a:cubicBezTo>
                <a:cubicBezTo>
                  <a:pt x="535" y="108"/>
                  <a:pt x="521" y="93"/>
                  <a:pt x="537" y="168"/>
                </a:cubicBezTo>
                <a:cubicBezTo>
                  <a:pt x="594" y="219"/>
                  <a:pt x="588" y="200"/>
                  <a:pt x="572" y="275"/>
                </a:cubicBezTo>
                <a:cubicBezTo>
                  <a:pt x="603" y="345"/>
                  <a:pt x="605" y="325"/>
                  <a:pt x="560" y="387"/>
                </a:cubicBezTo>
                <a:cubicBezTo>
                  <a:pt x="560" y="464"/>
                  <a:pt x="570" y="446"/>
                  <a:pt x="504" y="484"/>
                </a:cubicBezTo>
                <a:cubicBezTo>
                  <a:pt x="473" y="555"/>
                  <a:pt x="489" y="543"/>
                  <a:pt x="413" y="551"/>
                </a:cubicBezTo>
                <a:cubicBezTo>
                  <a:pt x="356" y="602"/>
                  <a:pt x="376" y="598"/>
                  <a:pt x="303" y="574"/>
                </a:cubicBezTo>
                <a:cubicBezTo>
                  <a:pt x="230" y="598"/>
                  <a:pt x="250" y="602"/>
                  <a:pt x="193" y="551"/>
                </a:cubicBezTo>
                <a:cubicBezTo>
                  <a:pt x="116" y="543"/>
                  <a:pt x="133" y="555"/>
                  <a:pt x="102" y="484"/>
                </a:cubicBezTo>
                <a:cubicBezTo>
                  <a:pt x="35" y="446"/>
                  <a:pt x="45" y="464"/>
                  <a:pt x="46" y="387"/>
                </a:cubicBezTo>
                <a:cubicBezTo>
                  <a:pt x="0" y="325"/>
                  <a:pt x="2" y="345"/>
                  <a:pt x="34" y="275"/>
                </a:cubicBezTo>
                <a:cubicBezTo>
                  <a:pt x="18" y="200"/>
                  <a:pt x="11" y="219"/>
                  <a:pt x="69" y="168"/>
                </a:cubicBezTo>
                <a:cubicBezTo>
                  <a:pt x="84" y="93"/>
                  <a:pt x="71" y="108"/>
                  <a:pt x="144" y="85"/>
                </a:cubicBezTo>
                <a:cubicBezTo>
                  <a:pt x="189" y="22"/>
                  <a:pt x="170" y="31"/>
                  <a:pt x="247" y="39"/>
                </a:cubicBezTo>
                <a:cubicBezTo>
                  <a:pt x="313" y="0"/>
                  <a:pt x="293" y="0"/>
                  <a:pt x="359" y="39"/>
                </a:cubicBezTo>
                <a:close/>
                <a:moveTo>
                  <a:pt x="376" y="379"/>
                </a:moveTo>
                <a:lnTo>
                  <a:pt x="376" y="379"/>
                </a:lnTo>
                <a:cubicBezTo>
                  <a:pt x="376" y="443"/>
                  <a:pt x="406" y="427"/>
                  <a:pt x="412" y="419"/>
                </a:cubicBezTo>
                <a:cubicBezTo>
                  <a:pt x="418" y="409"/>
                  <a:pt x="429" y="332"/>
                  <a:pt x="397" y="332"/>
                </a:cubicBezTo>
                <a:cubicBezTo>
                  <a:pt x="378" y="332"/>
                  <a:pt x="376" y="356"/>
                  <a:pt x="376" y="379"/>
                </a:cubicBezTo>
                <a:close/>
                <a:moveTo>
                  <a:pt x="186" y="222"/>
                </a:moveTo>
                <a:lnTo>
                  <a:pt x="186" y="222"/>
                </a:lnTo>
                <a:cubicBezTo>
                  <a:pt x="186" y="286"/>
                  <a:pt x="217" y="268"/>
                  <a:pt x="221" y="261"/>
                </a:cubicBezTo>
                <a:cubicBezTo>
                  <a:pt x="228" y="251"/>
                  <a:pt x="238" y="175"/>
                  <a:pt x="207" y="175"/>
                </a:cubicBezTo>
                <a:cubicBezTo>
                  <a:pt x="188" y="175"/>
                  <a:pt x="186" y="199"/>
                  <a:pt x="186" y="222"/>
                </a:cubicBezTo>
                <a:close/>
                <a:moveTo>
                  <a:pt x="141" y="222"/>
                </a:moveTo>
                <a:lnTo>
                  <a:pt x="141" y="222"/>
                </a:lnTo>
                <a:cubicBezTo>
                  <a:pt x="141" y="124"/>
                  <a:pt x="229" y="132"/>
                  <a:pt x="256" y="162"/>
                </a:cubicBezTo>
                <a:cubicBezTo>
                  <a:pt x="282" y="190"/>
                  <a:pt x="291" y="301"/>
                  <a:pt x="208" y="301"/>
                </a:cubicBezTo>
                <a:cubicBezTo>
                  <a:pt x="160" y="301"/>
                  <a:pt x="141" y="269"/>
                  <a:pt x="141" y="222"/>
                </a:cubicBezTo>
                <a:close/>
                <a:moveTo>
                  <a:pt x="244" y="460"/>
                </a:moveTo>
                <a:lnTo>
                  <a:pt x="244" y="460"/>
                </a:lnTo>
                <a:cubicBezTo>
                  <a:pt x="230" y="460"/>
                  <a:pt x="216" y="460"/>
                  <a:pt x="201" y="460"/>
                </a:cubicBezTo>
                <a:cubicBezTo>
                  <a:pt x="255" y="354"/>
                  <a:pt x="309" y="247"/>
                  <a:pt x="362" y="141"/>
                </a:cubicBezTo>
                <a:cubicBezTo>
                  <a:pt x="376" y="141"/>
                  <a:pt x="390" y="141"/>
                  <a:pt x="404" y="141"/>
                </a:cubicBezTo>
                <a:cubicBezTo>
                  <a:pt x="351" y="247"/>
                  <a:pt x="298" y="354"/>
                  <a:pt x="244" y="460"/>
                </a:cubicBezTo>
                <a:close/>
                <a:moveTo>
                  <a:pt x="331" y="379"/>
                </a:moveTo>
                <a:lnTo>
                  <a:pt x="331" y="379"/>
                </a:lnTo>
                <a:cubicBezTo>
                  <a:pt x="331" y="282"/>
                  <a:pt x="419" y="289"/>
                  <a:pt x="446" y="319"/>
                </a:cubicBezTo>
                <a:cubicBezTo>
                  <a:pt x="473" y="348"/>
                  <a:pt x="481" y="459"/>
                  <a:pt x="398" y="459"/>
                </a:cubicBezTo>
                <a:cubicBezTo>
                  <a:pt x="351" y="459"/>
                  <a:pt x="331" y="427"/>
                  <a:pt x="331" y="379"/>
                </a:cubicBezTo>
                <a:close/>
              </a:path>
            </a:pathLst>
          </a:custGeom>
          <a:solidFill>
            <a:srgbClr val="FBFBF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753851" y="5068764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感恩父母的意义</a:t>
            </a:r>
            <a:endParaRPr lang="en-US" altLang="zh-CN" dirty="0"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在这里输入您的主要叙述内容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Freeform 26"/>
          <p:cNvSpPr>
            <a:spLocks noEditPoints="1"/>
          </p:cNvSpPr>
          <p:nvPr/>
        </p:nvSpPr>
        <p:spPr bwMode="auto">
          <a:xfrm>
            <a:off x="1702760" y="4214568"/>
            <a:ext cx="372139" cy="390980"/>
          </a:xfrm>
          <a:custGeom>
            <a:avLst/>
            <a:gdLst>
              <a:gd name="T0" fmla="*/ 139 w 577"/>
              <a:gd name="T1" fmla="*/ 87 h 609"/>
              <a:gd name="T2" fmla="*/ 27 w 577"/>
              <a:gd name="T3" fmla="*/ 87 h 609"/>
              <a:gd name="T4" fmla="*/ 27 w 577"/>
              <a:gd name="T5" fmla="*/ 48 h 609"/>
              <a:gd name="T6" fmla="*/ 139 w 577"/>
              <a:gd name="T7" fmla="*/ 48 h 609"/>
              <a:gd name="T8" fmla="*/ 139 w 577"/>
              <a:gd name="T9" fmla="*/ 87 h 609"/>
              <a:gd name="T10" fmla="*/ 139 w 577"/>
              <a:gd name="T11" fmla="*/ 179 h 609"/>
              <a:gd name="T12" fmla="*/ 27 w 577"/>
              <a:gd name="T13" fmla="*/ 179 h 609"/>
              <a:gd name="T14" fmla="*/ 27 w 577"/>
              <a:gd name="T15" fmla="*/ 140 h 609"/>
              <a:gd name="T16" fmla="*/ 139 w 577"/>
              <a:gd name="T17" fmla="*/ 140 h 609"/>
              <a:gd name="T18" fmla="*/ 139 w 577"/>
              <a:gd name="T19" fmla="*/ 179 h 609"/>
              <a:gd name="T20" fmla="*/ 139 w 577"/>
              <a:gd name="T21" fmla="*/ 271 h 609"/>
              <a:gd name="T22" fmla="*/ 27 w 577"/>
              <a:gd name="T23" fmla="*/ 271 h 609"/>
              <a:gd name="T24" fmla="*/ 27 w 577"/>
              <a:gd name="T25" fmla="*/ 232 h 609"/>
              <a:gd name="T26" fmla="*/ 139 w 577"/>
              <a:gd name="T27" fmla="*/ 232 h 609"/>
              <a:gd name="T28" fmla="*/ 139 w 577"/>
              <a:gd name="T29" fmla="*/ 271 h 609"/>
              <a:gd name="T30" fmla="*/ 0 w 577"/>
              <a:gd name="T31" fmla="*/ 609 h 609"/>
              <a:gd name="T32" fmla="*/ 166 w 577"/>
              <a:gd name="T33" fmla="*/ 609 h 609"/>
              <a:gd name="T34" fmla="*/ 166 w 577"/>
              <a:gd name="T35" fmla="*/ 0 h 609"/>
              <a:gd name="T36" fmla="*/ 0 w 577"/>
              <a:gd name="T37" fmla="*/ 0 h 609"/>
              <a:gd name="T38" fmla="*/ 0 w 577"/>
              <a:gd name="T39" fmla="*/ 609 h 609"/>
              <a:gd name="T40" fmla="*/ 344 w 577"/>
              <a:gd name="T41" fmla="*/ 87 h 609"/>
              <a:gd name="T42" fmla="*/ 232 w 577"/>
              <a:gd name="T43" fmla="*/ 87 h 609"/>
              <a:gd name="T44" fmla="*/ 232 w 577"/>
              <a:gd name="T45" fmla="*/ 48 h 609"/>
              <a:gd name="T46" fmla="*/ 344 w 577"/>
              <a:gd name="T47" fmla="*/ 48 h 609"/>
              <a:gd name="T48" fmla="*/ 344 w 577"/>
              <a:gd name="T49" fmla="*/ 87 h 609"/>
              <a:gd name="T50" fmla="*/ 344 w 577"/>
              <a:gd name="T51" fmla="*/ 179 h 609"/>
              <a:gd name="T52" fmla="*/ 232 w 577"/>
              <a:gd name="T53" fmla="*/ 179 h 609"/>
              <a:gd name="T54" fmla="*/ 232 w 577"/>
              <a:gd name="T55" fmla="*/ 140 h 609"/>
              <a:gd name="T56" fmla="*/ 344 w 577"/>
              <a:gd name="T57" fmla="*/ 140 h 609"/>
              <a:gd name="T58" fmla="*/ 344 w 577"/>
              <a:gd name="T59" fmla="*/ 179 h 609"/>
              <a:gd name="T60" fmla="*/ 344 w 577"/>
              <a:gd name="T61" fmla="*/ 271 h 609"/>
              <a:gd name="T62" fmla="*/ 232 w 577"/>
              <a:gd name="T63" fmla="*/ 271 h 609"/>
              <a:gd name="T64" fmla="*/ 232 w 577"/>
              <a:gd name="T65" fmla="*/ 232 h 609"/>
              <a:gd name="T66" fmla="*/ 344 w 577"/>
              <a:gd name="T67" fmla="*/ 232 h 609"/>
              <a:gd name="T68" fmla="*/ 344 w 577"/>
              <a:gd name="T69" fmla="*/ 271 h 609"/>
              <a:gd name="T70" fmla="*/ 205 w 577"/>
              <a:gd name="T71" fmla="*/ 609 h 609"/>
              <a:gd name="T72" fmla="*/ 371 w 577"/>
              <a:gd name="T73" fmla="*/ 609 h 609"/>
              <a:gd name="T74" fmla="*/ 371 w 577"/>
              <a:gd name="T75" fmla="*/ 0 h 609"/>
              <a:gd name="T76" fmla="*/ 205 w 577"/>
              <a:gd name="T77" fmla="*/ 0 h 609"/>
              <a:gd name="T78" fmla="*/ 205 w 577"/>
              <a:gd name="T79" fmla="*/ 609 h 609"/>
              <a:gd name="T80" fmla="*/ 549 w 577"/>
              <a:gd name="T81" fmla="*/ 87 h 609"/>
              <a:gd name="T82" fmla="*/ 437 w 577"/>
              <a:gd name="T83" fmla="*/ 87 h 609"/>
              <a:gd name="T84" fmla="*/ 437 w 577"/>
              <a:gd name="T85" fmla="*/ 48 h 609"/>
              <a:gd name="T86" fmla="*/ 549 w 577"/>
              <a:gd name="T87" fmla="*/ 48 h 609"/>
              <a:gd name="T88" fmla="*/ 549 w 577"/>
              <a:gd name="T89" fmla="*/ 87 h 609"/>
              <a:gd name="T90" fmla="*/ 549 w 577"/>
              <a:gd name="T91" fmla="*/ 179 h 609"/>
              <a:gd name="T92" fmla="*/ 437 w 577"/>
              <a:gd name="T93" fmla="*/ 179 h 609"/>
              <a:gd name="T94" fmla="*/ 437 w 577"/>
              <a:gd name="T95" fmla="*/ 140 h 609"/>
              <a:gd name="T96" fmla="*/ 549 w 577"/>
              <a:gd name="T97" fmla="*/ 140 h 609"/>
              <a:gd name="T98" fmla="*/ 549 w 577"/>
              <a:gd name="T99" fmla="*/ 179 h 609"/>
              <a:gd name="T100" fmla="*/ 549 w 577"/>
              <a:gd name="T101" fmla="*/ 271 h 609"/>
              <a:gd name="T102" fmla="*/ 437 w 577"/>
              <a:gd name="T103" fmla="*/ 271 h 609"/>
              <a:gd name="T104" fmla="*/ 437 w 577"/>
              <a:gd name="T105" fmla="*/ 232 h 609"/>
              <a:gd name="T106" fmla="*/ 549 w 577"/>
              <a:gd name="T107" fmla="*/ 232 h 609"/>
              <a:gd name="T108" fmla="*/ 549 w 577"/>
              <a:gd name="T109" fmla="*/ 271 h 609"/>
              <a:gd name="T110" fmla="*/ 410 w 577"/>
              <a:gd name="T111" fmla="*/ 609 h 609"/>
              <a:gd name="T112" fmla="*/ 577 w 577"/>
              <a:gd name="T113" fmla="*/ 609 h 609"/>
              <a:gd name="T114" fmla="*/ 577 w 577"/>
              <a:gd name="T115" fmla="*/ 0 h 609"/>
              <a:gd name="T116" fmla="*/ 410 w 577"/>
              <a:gd name="T117" fmla="*/ 0 h 609"/>
              <a:gd name="T118" fmla="*/ 410 w 577"/>
              <a:gd name="T119" fmla="*/ 609 h 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77" h="609">
                <a:moveTo>
                  <a:pt x="139" y="87"/>
                </a:moveTo>
                <a:lnTo>
                  <a:pt x="27" y="87"/>
                </a:lnTo>
                <a:lnTo>
                  <a:pt x="27" y="48"/>
                </a:lnTo>
                <a:lnTo>
                  <a:pt x="139" y="48"/>
                </a:lnTo>
                <a:lnTo>
                  <a:pt x="139" y="87"/>
                </a:lnTo>
                <a:close/>
                <a:moveTo>
                  <a:pt x="139" y="179"/>
                </a:moveTo>
                <a:lnTo>
                  <a:pt x="27" y="179"/>
                </a:lnTo>
                <a:lnTo>
                  <a:pt x="27" y="140"/>
                </a:lnTo>
                <a:lnTo>
                  <a:pt x="139" y="140"/>
                </a:lnTo>
                <a:lnTo>
                  <a:pt x="139" y="179"/>
                </a:lnTo>
                <a:close/>
                <a:moveTo>
                  <a:pt x="139" y="271"/>
                </a:moveTo>
                <a:lnTo>
                  <a:pt x="27" y="271"/>
                </a:lnTo>
                <a:lnTo>
                  <a:pt x="27" y="232"/>
                </a:lnTo>
                <a:lnTo>
                  <a:pt x="139" y="232"/>
                </a:lnTo>
                <a:lnTo>
                  <a:pt x="139" y="271"/>
                </a:lnTo>
                <a:close/>
                <a:moveTo>
                  <a:pt x="0" y="609"/>
                </a:moveTo>
                <a:lnTo>
                  <a:pt x="166" y="609"/>
                </a:lnTo>
                <a:lnTo>
                  <a:pt x="166" y="0"/>
                </a:lnTo>
                <a:lnTo>
                  <a:pt x="0" y="0"/>
                </a:lnTo>
                <a:lnTo>
                  <a:pt x="0" y="609"/>
                </a:lnTo>
                <a:close/>
                <a:moveTo>
                  <a:pt x="344" y="87"/>
                </a:moveTo>
                <a:lnTo>
                  <a:pt x="232" y="87"/>
                </a:lnTo>
                <a:lnTo>
                  <a:pt x="232" y="48"/>
                </a:lnTo>
                <a:lnTo>
                  <a:pt x="344" y="48"/>
                </a:lnTo>
                <a:lnTo>
                  <a:pt x="344" y="87"/>
                </a:lnTo>
                <a:close/>
                <a:moveTo>
                  <a:pt x="344" y="179"/>
                </a:moveTo>
                <a:lnTo>
                  <a:pt x="232" y="179"/>
                </a:lnTo>
                <a:lnTo>
                  <a:pt x="232" y="140"/>
                </a:lnTo>
                <a:lnTo>
                  <a:pt x="344" y="140"/>
                </a:lnTo>
                <a:lnTo>
                  <a:pt x="344" y="179"/>
                </a:lnTo>
                <a:close/>
                <a:moveTo>
                  <a:pt x="344" y="271"/>
                </a:moveTo>
                <a:lnTo>
                  <a:pt x="232" y="271"/>
                </a:lnTo>
                <a:lnTo>
                  <a:pt x="232" y="232"/>
                </a:lnTo>
                <a:lnTo>
                  <a:pt x="344" y="232"/>
                </a:lnTo>
                <a:lnTo>
                  <a:pt x="344" y="271"/>
                </a:lnTo>
                <a:close/>
                <a:moveTo>
                  <a:pt x="205" y="609"/>
                </a:moveTo>
                <a:lnTo>
                  <a:pt x="371" y="609"/>
                </a:lnTo>
                <a:lnTo>
                  <a:pt x="371" y="0"/>
                </a:lnTo>
                <a:lnTo>
                  <a:pt x="205" y="0"/>
                </a:lnTo>
                <a:lnTo>
                  <a:pt x="205" y="609"/>
                </a:lnTo>
                <a:close/>
                <a:moveTo>
                  <a:pt x="549" y="87"/>
                </a:moveTo>
                <a:lnTo>
                  <a:pt x="437" y="87"/>
                </a:lnTo>
                <a:lnTo>
                  <a:pt x="437" y="48"/>
                </a:lnTo>
                <a:lnTo>
                  <a:pt x="549" y="48"/>
                </a:lnTo>
                <a:lnTo>
                  <a:pt x="549" y="87"/>
                </a:lnTo>
                <a:close/>
                <a:moveTo>
                  <a:pt x="549" y="179"/>
                </a:moveTo>
                <a:lnTo>
                  <a:pt x="437" y="179"/>
                </a:lnTo>
                <a:lnTo>
                  <a:pt x="437" y="140"/>
                </a:lnTo>
                <a:lnTo>
                  <a:pt x="549" y="140"/>
                </a:lnTo>
                <a:lnTo>
                  <a:pt x="549" y="179"/>
                </a:lnTo>
                <a:close/>
                <a:moveTo>
                  <a:pt x="549" y="271"/>
                </a:moveTo>
                <a:lnTo>
                  <a:pt x="437" y="271"/>
                </a:lnTo>
                <a:lnTo>
                  <a:pt x="437" y="232"/>
                </a:lnTo>
                <a:lnTo>
                  <a:pt x="549" y="232"/>
                </a:lnTo>
                <a:lnTo>
                  <a:pt x="549" y="271"/>
                </a:lnTo>
                <a:close/>
                <a:moveTo>
                  <a:pt x="410" y="609"/>
                </a:moveTo>
                <a:lnTo>
                  <a:pt x="577" y="609"/>
                </a:lnTo>
                <a:lnTo>
                  <a:pt x="577" y="0"/>
                </a:lnTo>
                <a:lnTo>
                  <a:pt x="410" y="0"/>
                </a:lnTo>
                <a:lnTo>
                  <a:pt x="410" y="609"/>
                </a:lnTo>
                <a:close/>
              </a:path>
            </a:pathLst>
          </a:custGeom>
          <a:solidFill>
            <a:srgbClr val="FBFBF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3385325" y="3992121"/>
            <a:ext cx="2339102" cy="73866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感恩父母的意义</a:t>
            </a:r>
            <a:endParaRPr lang="en-US" altLang="zh-CN" dirty="0"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输入您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5747253" y="5469571"/>
            <a:ext cx="2339102" cy="73866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感恩父母的意义</a:t>
            </a:r>
            <a:endParaRPr lang="en-US" altLang="zh-CN" dirty="0"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8998144" y="4003485"/>
            <a:ext cx="2339102" cy="73866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lvl="0"/>
            <a:r>
              <a:rPr lang="zh-CN" altLang="en-US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感恩父母的意义</a:t>
            </a:r>
            <a:endParaRPr lang="en-US" altLang="zh-CN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lvl="0"/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/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49984384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2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4" grpId="0" animBg="1"/>
      <p:bldP spid="65" grpId="0" animBg="1"/>
      <p:bldP spid="67" grpId="0"/>
      <p:bldP spid="66" grpId="0" animBg="1"/>
      <p:bldP spid="68" grpId="0"/>
      <p:bldP spid="69" grpId="0"/>
      <p:bldP spid="7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84739" y="0"/>
            <a:ext cx="5139530" cy="1650533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88037" y="162210"/>
            <a:ext cx="595376" cy="842513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3219" y="429450"/>
            <a:ext cx="540000" cy="37125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041151" y="510983"/>
            <a:ext cx="795054" cy="419612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flipH="1">
            <a:off x="1994939" y="102861"/>
            <a:ext cx="1289800" cy="954787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>
            <a:off x="4212534" y="335051"/>
            <a:ext cx="34275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0033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感恩父母的意义</a:t>
            </a: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322649" y="125278"/>
            <a:ext cx="540000" cy="371250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7353566" y="1891668"/>
            <a:ext cx="3541708" cy="1920875"/>
            <a:chOff x="5515175" y="1357334"/>
            <a:chExt cx="2656281" cy="1440656"/>
          </a:xfrm>
        </p:grpSpPr>
        <p:sp>
          <p:nvSpPr>
            <p:cNvPr id="21" name="AutoShape 5"/>
            <p:cNvSpPr>
              <a:spLocks noChangeArrowheads="1"/>
            </p:cNvSpPr>
            <p:nvPr/>
          </p:nvSpPr>
          <p:spPr bwMode="auto">
            <a:xfrm rot="16200000">
              <a:off x="6122988" y="749521"/>
              <a:ext cx="1440656" cy="2656281"/>
            </a:xfrm>
            <a:prstGeom prst="upArrowCallout">
              <a:avLst>
                <a:gd name="adj1" fmla="val 33824"/>
                <a:gd name="adj2" fmla="val 25000"/>
                <a:gd name="adj3" fmla="val 20591"/>
                <a:gd name="adj4" fmla="val 86269"/>
              </a:avLst>
            </a:prstGeom>
            <a:solidFill>
              <a:srgbClr val="A883BD"/>
            </a:solidFill>
            <a:ln>
              <a:noFill/>
            </a:ln>
            <a:effectLst/>
            <a:extLst/>
          </p:spPr>
          <p:txBody>
            <a:bodyPr wrap="none" lIns="95097" tIns="47549" rIns="95097" bIns="47549" anchor="ctr"/>
            <a:lstStyle/>
            <a:p>
              <a:pPr defTabSz="950952">
                <a:defRPr/>
              </a:pPr>
              <a:endParaRPr lang="zh-CN" altLang="en-US" sz="1867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2" name="文本框 30"/>
            <p:cNvSpPr txBox="1"/>
            <p:nvPr/>
          </p:nvSpPr>
          <p:spPr>
            <a:xfrm>
              <a:off x="6070468" y="1617200"/>
              <a:ext cx="2072414" cy="995350"/>
            </a:xfrm>
            <a:prstGeom prst="rect">
              <a:avLst/>
            </a:prstGeom>
            <a:noFill/>
          </p:spPr>
          <p:txBody>
            <a:bodyPr wrap="square" lIns="95097" tIns="47549" rIns="95097" bIns="47549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在我们成长的过程中，无论生活多么艰难，无论遇到多少坎坷，每时每刻我们都能感受到父母的那份不求回报的爱。</a:t>
              </a:r>
            </a:p>
          </p:txBody>
        </p:sp>
      </p:grpSp>
      <p:sp>
        <p:nvSpPr>
          <p:cNvPr id="24" name="AutoShape 4"/>
          <p:cNvSpPr>
            <a:spLocks noChangeArrowheads="1"/>
          </p:cNvSpPr>
          <p:nvPr/>
        </p:nvSpPr>
        <p:spPr bwMode="auto">
          <a:xfrm rot="10800000">
            <a:off x="4894109" y="1891668"/>
            <a:ext cx="2409576" cy="2240138"/>
          </a:xfrm>
          <a:prstGeom prst="upArrowCallout">
            <a:avLst>
              <a:gd name="adj1" fmla="val 33824"/>
              <a:gd name="adj2" fmla="val 25000"/>
              <a:gd name="adj3" fmla="val 15697"/>
              <a:gd name="adj4" fmla="val 86269"/>
            </a:avLst>
          </a:prstGeom>
          <a:solidFill>
            <a:srgbClr val="FEBC30"/>
          </a:solidFill>
          <a:ln>
            <a:noFill/>
          </a:ln>
          <a:effectLst/>
          <a:extLst/>
        </p:spPr>
        <p:txBody>
          <a:bodyPr wrap="none" lIns="95097" tIns="47549" rIns="95097" bIns="47549" anchor="ctr"/>
          <a:lstStyle/>
          <a:p>
            <a:pPr defTabSz="950952">
              <a:defRPr/>
            </a:pPr>
            <a:endParaRPr lang="zh-CN" altLang="en-US" sz="1867" kern="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1352401" y="4470942"/>
            <a:ext cx="9532028" cy="619990"/>
            <a:chOff x="1014300" y="3291794"/>
            <a:chExt cx="7149021" cy="464993"/>
          </a:xfrm>
          <a:solidFill>
            <a:schemeClr val="bg1">
              <a:lumMod val="65000"/>
            </a:schemeClr>
          </a:solidFill>
        </p:grpSpPr>
        <p:grpSp>
          <p:nvGrpSpPr>
            <p:cNvPr id="27" name="Group 11"/>
            <p:cNvGrpSpPr>
              <a:grpSpLocks/>
            </p:cNvGrpSpPr>
            <p:nvPr/>
          </p:nvGrpSpPr>
          <p:grpSpPr bwMode="auto">
            <a:xfrm>
              <a:off x="1014300" y="3291794"/>
              <a:ext cx="7149021" cy="464993"/>
              <a:chOff x="0" y="0"/>
              <a:chExt cx="4354" cy="809"/>
            </a:xfrm>
            <a:grpFill/>
          </p:grpSpPr>
          <p:sp>
            <p:nvSpPr>
              <p:cNvPr id="29" name="Rectangle 1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54" cy="809"/>
              </a:xfrm>
              <a:prstGeom prst="rect">
                <a:avLst/>
              </a:prstGeom>
              <a:solidFill>
                <a:srgbClr val="FF6680"/>
              </a:solidFill>
              <a:ln w="3175" cmpd="sng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50952">
                  <a:defRPr/>
                </a:pPr>
                <a:endParaRPr lang="zh-CN" altLang="en-US" sz="1867" kern="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0" name="Line 13"/>
              <p:cNvSpPr>
                <a:spLocks noChangeShapeType="1"/>
              </p:cNvSpPr>
              <p:nvPr/>
            </p:nvSpPr>
            <p:spPr bwMode="auto">
              <a:xfrm>
                <a:off x="0" y="809"/>
                <a:ext cx="4354" cy="0"/>
              </a:xfrm>
              <a:prstGeom prst="line">
                <a:avLst/>
              </a:prstGeom>
              <a:grpFill/>
              <a:ln w="19050" cmpd="sng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50952">
                  <a:defRPr/>
                </a:pPr>
                <a:endParaRPr lang="zh-CN" altLang="en-US" sz="1867" kern="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28" name="文本框 35"/>
            <p:cNvSpPr txBox="1"/>
            <p:nvPr/>
          </p:nvSpPr>
          <p:spPr>
            <a:xfrm>
              <a:off x="1403648" y="3332981"/>
              <a:ext cx="6502224" cy="395186"/>
            </a:xfrm>
            <a:prstGeom prst="rect">
              <a:avLst/>
            </a:prstGeom>
            <a:noFill/>
          </p:spPr>
          <p:txBody>
            <a:bodyPr wrap="square" lIns="95097" tIns="47549" rIns="95097" bIns="47549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汉仪中圆简" panose="02010609000101010101" pitchFamily="49" charset="-122"/>
                  <a:ea typeface="汉仪中圆简" panose="02010609000101010101" pitchFamily="49" charset="-122"/>
                </a:rPr>
                <a:t>每每一人独处，回想起父母那充满深情的一句句叮咛，充满牵挂的一句句嘱托，涌动在心底的幸福和骄傲，让我们更加坚定更加坚强。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352402" y="1891667"/>
            <a:ext cx="3522188" cy="1920875"/>
            <a:chOff x="1014301" y="1357334"/>
            <a:chExt cx="2641641" cy="1440656"/>
          </a:xfrm>
        </p:grpSpPr>
        <p:sp>
          <p:nvSpPr>
            <p:cNvPr id="39" name="AutoShape 3"/>
            <p:cNvSpPr>
              <a:spLocks noChangeArrowheads="1"/>
            </p:cNvSpPr>
            <p:nvPr/>
          </p:nvSpPr>
          <p:spPr bwMode="auto">
            <a:xfrm rot="5400000">
              <a:off x="1614794" y="756841"/>
              <a:ext cx="1440656" cy="2641641"/>
            </a:xfrm>
            <a:prstGeom prst="upArrowCallout">
              <a:avLst>
                <a:gd name="adj1" fmla="val 33824"/>
                <a:gd name="adj2" fmla="val 25000"/>
                <a:gd name="adj3" fmla="val 20477"/>
                <a:gd name="adj4" fmla="val 86269"/>
              </a:avLst>
            </a:prstGeom>
            <a:solidFill>
              <a:srgbClr val="80AD31"/>
            </a:solidFill>
            <a:ln>
              <a:noFill/>
            </a:ln>
            <a:effectLst/>
            <a:extLst/>
          </p:spPr>
          <p:txBody>
            <a:bodyPr wrap="none" lIns="95097" tIns="47549" rIns="95097" bIns="47549" anchor="ctr"/>
            <a:lstStyle/>
            <a:p>
              <a:pPr defTabSz="950952">
                <a:defRPr/>
              </a:pPr>
              <a:endParaRPr lang="zh-CN" altLang="en-US" sz="1867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0" name="文本框 30"/>
            <p:cNvSpPr txBox="1"/>
            <p:nvPr/>
          </p:nvSpPr>
          <p:spPr>
            <a:xfrm>
              <a:off x="1131434" y="1727197"/>
              <a:ext cx="2072414" cy="626017"/>
            </a:xfrm>
            <a:prstGeom prst="rect">
              <a:avLst/>
            </a:prstGeom>
            <a:noFill/>
          </p:spPr>
          <p:txBody>
            <a:bodyPr wrap="square" lIns="95097" tIns="47549" rIns="95097" bIns="47549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感恩父母！是他们给了我们这个世界上唯一的最尊贵最伟大的生命。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352401" y="5332043"/>
            <a:ext cx="9532028" cy="619990"/>
            <a:chOff x="1014300" y="3291794"/>
            <a:chExt cx="7149021" cy="464993"/>
          </a:xfrm>
          <a:solidFill>
            <a:schemeClr val="bg1">
              <a:lumMod val="65000"/>
            </a:schemeClr>
          </a:solidFill>
        </p:grpSpPr>
        <p:grpSp>
          <p:nvGrpSpPr>
            <p:cNvPr id="42" name="Group 11"/>
            <p:cNvGrpSpPr>
              <a:grpSpLocks/>
            </p:cNvGrpSpPr>
            <p:nvPr/>
          </p:nvGrpSpPr>
          <p:grpSpPr bwMode="auto">
            <a:xfrm>
              <a:off x="1014300" y="3291794"/>
              <a:ext cx="7149021" cy="464993"/>
              <a:chOff x="0" y="0"/>
              <a:chExt cx="4354" cy="809"/>
            </a:xfrm>
            <a:grpFill/>
          </p:grpSpPr>
          <p:sp>
            <p:nvSpPr>
              <p:cNvPr id="44" name="Rectangle 1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54" cy="809"/>
              </a:xfrm>
              <a:prstGeom prst="rect">
                <a:avLst/>
              </a:prstGeom>
              <a:solidFill>
                <a:srgbClr val="45AFC5"/>
              </a:solidFill>
              <a:ln w="3175" cmpd="sng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50952">
                  <a:defRPr/>
                </a:pPr>
                <a:endParaRPr lang="zh-CN" altLang="en-US" sz="1867" kern="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45" name="Line 13"/>
              <p:cNvSpPr>
                <a:spLocks noChangeShapeType="1"/>
              </p:cNvSpPr>
              <p:nvPr/>
            </p:nvSpPr>
            <p:spPr bwMode="auto">
              <a:xfrm>
                <a:off x="0" y="809"/>
                <a:ext cx="4354" cy="0"/>
              </a:xfrm>
              <a:prstGeom prst="line">
                <a:avLst/>
              </a:prstGeom>
              <a:grpFill/>
              <a:ln w="19050" cmpd="sng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50952">
                  <a:defRPr/>
                </a:pPr>
                <a:endParaRPr lang="zh-CN" altLang="en-US" sz="1867" kern="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43" name="文本框 35"/>
            <p:cNvSpPr txBox="1"/>
            <p:nvPr/>
          </p:nvSpPr>
          <p:spPr>
            <a:xfrm>
              <a:off x="1403648" y="3344752"/>
              <a:ext cx="6502224" cy="395186"/>
            </a:xfrm>
            <a:prstGeom prst="rect">
              <a:avLst/>
            </a:prstGeom>
            <a:noFill/>
          </p:spPr>
          <p:txBody>
            <a:bodyPr wrap="square" lIns="95097" tIns="47549" rIns="95097" bIns="47549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汉仪中圆简" panose="02010609000101010101" pitchFamily="49" charset="-122"/>
                  <a:ea typeface="汉仪中圆简" panose="02010609000101010101" pitchFamily="49" charset="-122"/>
                </a:rPr>
                <a:t>每每一人独处，回想起父母那充满深情的一句句叮咛，充满牵挂的一句句嘱托，涌动在心底的幸福和骄傲，让我们更加坚定更加坚强。</a:t>
              </a: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0911" y="2170468"/>
            <a:ext cx="2149607" cy="1371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471117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84739" y="0"/>
            <a:ext cx="5139530" cy="1650533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88037" y="162210"/>
            <a:ext cx="595376" cy="842513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3219" y="429450"/>
            <a:ext cx="540000" cy="37125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041151" y="510983"/>
            <a:ext cx="795054" cy="419612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flipH="1">
            <a:off x="2135682" y="-129321"/>
            <a:ext cx="1289800" cy="954787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>
            <a:off x="4212534" y="335051"/>
            <a:ext cx="34275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0033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感恩父母的意义</a:t>
            </a: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322649" y="125278"/>
            <a:ext cx="540000" cy="371250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1044538" y="2324393"/>
            <a:ext cx="2339102" cy="1323439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FCDB1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 </a:t>
            </a:r>
            <a:r>
              <a:rPr lang="zh-CN" altLang="en-US" b="1" dirty="0" smtClean="0">
                <a:solidFill>
                  <a:srgbClr val="FEBC3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单击此处输入标题</a:t>
            </a:r>
            <a:endParaRPr lang="en-US" altLang="zh-CN" b="1" dirty="0" smtClean="0">
              <a:solidFill>
                <a:srgbClr val="FEBC3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在这里输入您的主要叙述</a:t>
            </a: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内容</a:t>
            </a:r>
            <a:endParaRPr lang="en-US" altLang="zh-CN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955198" y="4821829"/>
            <a:ext cx="2339102" cy="1323439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FCDB1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 </a:t>
            </a:r>
            <a:r>
              <a:rPr lang="zh-CN" altLang="en-US" b="1" dirty="0" smtClean="0">
                <a:solidFill>
                  <a:srgbClr val="45AFC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单击此处输入标题</a:t>
            </a:r>
            <a:endParaRPr lang="en-US" altLang="zh-CN" b="1" dirty="0" smtClean="0">
              <a:solidFill>
                <a:srgbClr val="45AFC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在这里输入您的主要叙述</a:t>
            </a: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内容</a:t>
            </a:r>
            <a:endParaRPr lang="en-US" altLang="zh-CN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849965" y="2324393"/>
            <a:ext cx="2339102" cy="1323439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FCDB1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 </a:t>
            </a:r>
            <a:r>
              <a:rPr lang="zh-CN" altLang="en-US" b="1" dirty="0" smtClean="0">
                <a:solidFill>
                  <a:srgbClr val="80AD3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单击此处输入标题</a:t>
            </a:r>
            <a:endParaRPr lang="en-US" altLang="zh-CN" b="1" dirty="0" smtClean="0">
              <a:solidFill>
                <a:srgbClr val="80AD3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在这里输入您的主要叙述</a:t>
            </a: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内容</a:t>
            </a:r>
            <a:endParaRPr lang="en-US" altLang="zh-CN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8760625" y="4821829"/>
            <a:ext cx="2339102" cy="1323439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 </a:t>
            </a:r>
            <a:r>
              <a:rPr lang="zh-CN" altLang="en-US" b="1" dirty="0" smtClean="0">
                <a:solidFill>
                  <a:srgbClr val="45AFC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单击此处输入标题</a:t>
            </a:r>
            <a:endParaRPr lang="en-US" altLang="zh-CN" b="1" dirty="0" smtClean="0">
              <a:solidFill>
                <a:srgbClr val="45AFC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在这里输入您的主要叙述</a:t>
            </a: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内容</a:t>
            </a:r>
            <a:endParaRPr lang="en-US" altLang="zh-CN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3535037" y="1563245"/>
            <a:ext cx="4953000" cy="4953000"/>
          </a:xfrm>
          <a:prstGeom prst="ellipse">
            <a:avLst/>
          </a:prstGeom>
          <a:blipFill dpi="0" rotWithShape="1">
            <a:blip r:embed="rId8"/>
            <a:srcRect/>
            <a:stretch>
              <a:fillRect l="-28000" r="-1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7983492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9" grpId="0"/>
      <p:bldP spid="40" grpId="0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4616" y="325260"/>
            <a:ext cx="11188006" cy="3592968"/>
          </a:xfrm>
          <a:prstGeom prst="rect">
            <a:avLst/>
          </a:prstGeom>
        </p:spPr>
      </p:pic>
      <p:grpSp>
        <p:nvGrpSpPr>
          <p:cNvPr id="56" name="组合 55"/>
          <p:cNvGrpSpPr/>
          <p:nvPr/>
        </p:nvGrpSpPr>
        <p:grpSpPr>
          <a:xfrm>
            <a:off x="7065141" y="1881946"/>
            <a:ext cx="3768009" cy="2592533"/>
            <a:chOff x="7065141" y="1881946"/>
            <a:chExt cx="3768009" cy="2592533"/>
          </a:xfrm>
        </p:grpSpPr>
        <p:sp>
          <p:nvSpPr>
            <p:cNvPr id="57" name="椭圆 56"/>
            <p:cNvSpPr/>
            <p:nvPr/>
          </p:nvSpPr>
          <p:spPr>
            <a:xfrm>
              <a:off x="7065141" y="1881946"/>
              <a:ext cx="3768009" cy="2592533"/>
            </a:xfrm>
            <a:prstGeom prst="ellipse">
              <a:avLst/>
            </a:prstGeom>
            <a:solidFill>
              <a:srgbClr val="45AFC5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椭圆 57"/>
            <p:cNvSpPr/>
            <p:nvPr/>
          </p:nvSpPr>
          <p:spPr>
            <a:xfrm>
              <a:off x="7248938" y="2016269"/>
              <a:ext cx="3400414" cy="2323886"/>
            </a:xfrm>
            <a:prstGeom prst="ellipse">
              <a:avLst/>
            </a:prstGeom>
            <a:solidFill>
              <a:srgbClr val="45AF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5486400"/>
            <a:ext cx="12163928" cy="13716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125971"/>
            <a:ext cx="12163928" cy="188846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437129" y="6136783"/>
            <a:ext cx="663750" cy="2475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638369" y="6278717"/>
            <a:ext cx="416250" cy="1575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500467" y="1639613"/>
            <a:ext cx="540000" cy="37125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92427" y="253170"/>
            <a:ext cx="795054" cy="41961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0739068" y="117517"/>
            <a:ext cx="1289800" cy="95478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277256" y="5987792"/>
            <a:ext cx="2674144" cy="65757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410216" y="5518558"/>
            <a:ext cx="358788" cy="78089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734443" y="5486400"/>
            <a:ext cx="400998" cy="86531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582679" y="5613436"/>
            <a:ext cx="527629" cy="801996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332129" y="5417100"/>
            <a:ext cx="4661345" cy="709752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 flipH="1">
            <a:off x="1263931" y="2967226"/>
            <a:ext cx="2508554" cy="2692107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flipH="1">
            <a:off x="2692679" y="3205793"/>
            <a:ext cx="467320" cy="670503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145774" y="168433"/>
            <a:ext cx="11216940" cy="1414395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1753509" y="1449961"/>
            <a:ext cx="1406490" cy="621047"/>
          </a:xfrm>
          <a:prstGeom prst="rect">
            <a:avLst/>
          </a:prstGeom>
        </p:spPr>
      </p:pic>
      <p:grpSp>
        <p:nvGrpSpPr>
          <p:cNvPr id="53" name="组合 52"/>
          <p:cNvGrpSpPr/>
          <p:nvPr/>
        </p:nvGrpSpPr>
        <p:grpSpPr>
          <a:xfrm>
            <a:off x="3505786" y="1556624"/>
            <a:ext cx="2133600" cy="2048256"/>
            <a:chOff x="3505786" y="1556624"/>
            <a:chExt cx="2133600" cy="2048256"/>
          </a:xfrm>
        </p:grpSpPr>
        <p:pic>
          <p:nvPicPr>
            <p:cNvPr id="54" name="图片 53"/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 flipH="1">
              <a:off x="3505786" y="1556624"/>
              <a:ext cx="2133600" cy="2048256"/>
            </a:xfrm>
            <a:prstGeom prst="rect">
              <a:avLst/>
            </a:prstGeom>
          </p:spPr>
        </p:pic>
        <p:sp>
          <p:nvSpPr>
            <p:cNvPr id="55" name="文本框 54"/>
            <p:cNvSpPr txBox="1"/>
            <p:nvPr/>
          </p:nvSpPr>
          <p:spPr>
            <a:xfrm>
              <a:off x="4119488" y="1975298"/>
              <a:ext cx="1218603" cy="1107996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6600" dirty="0" smtClean="0">
                  <a:solidFill>
                    <a:schemeClr val="bg1"/>
                  </a:solidFill>
                  <a:latin typeface="Britannic Bold" panose="020B0903060703020204" pitchFamily="34" charset="0"/>
                  <a:ea typeface="方正姚体" panose="02010601030101010101" pitchFamily="2" charset="-122"/>
                </a:rPr>
                <a:t>02</a:t>
              </a:r>
              <a:endParaRPr lang="zh-CN" altLang="en-US" sz="6600" dirty="0" smtClean="0">
                <a:solidFill>
                  <a:schemeClr val="bg1"/>
                </a:solidFill>
                <a:latin typeface="Britannic Bold" panose="020B0903060703020204" pitchFamily="34" charset="0"/>
                <a:ea typeface="方正姚体" panose="02010601030101010101" pitchFamily="2" charset="-122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1144771" y="5788547"/>
            <a:ext cx="485419" cy="696471"/>
          </a:xfrm>
          <a:prstGeom prst="rect">
            <a:avLst/>
          </a:prstGeom>
        </p:spPr>
      </p:pic>
      <p:sp>
        <p:nvSpPr>
          <p:cNvPr id="59" name="文本框 58"/>
          <p:cNvSpPr txBox="1"/>
          <p:nvPr/>
        </p:nvSpPr>
        <p:spPr>
          <a:xfrm>
            <a:off x="7644693" y="2433663"/>
            <a:ext cx="265970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8804">
              <a:defRPr/>
            </a:pPr>
            <a:r>
              <a:rPr lang="zh-CN" altLang="en-US" sz="4800" b="1" kern="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母爱</a:t>
            </a:r>
            <a:r>
              <a:rPr lang="zh-CN" altLang="en-US" sz="4800" b="1" kern="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父爱</a:t>
            </a:r>
            <a:endParaRPr lang="en-US" altLang="zh-CN" sz="4800" b="1" kern="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 defTabSz="1218804">
              <a:defRPr/>
            </a:pPr>
            <a:r>
              <a:rPr lang="zh-CN" altLang="en-US" sz="4800" b="1" kern="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的</a:t>
            </a:r>
            <a:r>
              <a:rPr lang="zh-CN" altLang="en-US" sz="4800" b="1" kern="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故事</a:t>
            </a:r>
          </a:p>
        </p:txBody>
      </p:sp>
    </p:spTree>
    <p:extLst>
      <p:ext uri="{BB962C8B-B14F-4D97-AF65-F5344CB8AC3E}">
        <p14:creationId xmlns:p14="http://schemas.microsoft.com/office/powerpoint/2010/main" val="4276829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9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15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47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47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4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5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5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65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7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6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7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77" presetID="2" presetClass="entr" presetSubtype="3" fill="hold" nodeType="after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79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80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7750"/>
                                </p:stCondLst>
                                <p:childTnLst>
                                  <p:par>
                                    <p:cTn id="8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10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8750"/>
                                </p:stCondLst>
                                <p:childTnLst>
                                  <p:par>
                                    <p:cTn id="8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9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15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47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47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4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5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5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65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7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6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7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77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7750"/>
                                </p:stCondLst>
                                <p:childTnLst>
                                  <p:par>
                                    <p:cTn id="8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10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8750"/>
                                </p:stCondLst>
                                <p:childTnLst>
                                  <p:par>
                                    <p:cTn id="8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9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" y="185560"/>
            <a:ext cx="12033028" cy="64438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5486400"/>
            <a:ext cx="12163928" cy="137160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7527" y="462976"/>
            <a:ext cx="795054" cy="41961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739068" y="117517"/>
            <a:ext cx="1289800" cy="95478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277256" y="5987792"/>
            <a:ext cx="2674144" cy="65757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277256" y="1110910"/>
            <a:ext cx="10228914" cy="4447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父母为我们做了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很多很多</a:t>
            </a:r>
            <a:endParaRPr lang="en-US" altLang="zh-CN" sz="20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5400" dirty="0" smtClean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请</a:t>
            </a:r>
            <a:r>
              <a:rPr lang="zh-CN" altLang="en-US" sz="5400" dirty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讲</a:t>
            </a:r>
            <a:r>
              <a:rPr lang="zh-CN" altLang="en-US" sz="5400" dirty="0" smtClean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：  父母</a:t>
            </a:r>
            <a:r>
              <a:rPr lang="zh-CN" altLang="en-US" sz="5400" dirty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令你最</a:t>
            </a:r>
            <a:r>
              <a:rPr lang="zh-CN" altLang="en-US" sz="5400" dirty="0" smtClean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感动</a:t>
            </a:r>
            <a:endParaRPr lang="en-US" altLang="zh-CN" sz="5400" dirty="0" smtClean="0">
              <a:solidFill>
                <a:schemeClr val="accent6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5400" dirty="0" smtClean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或者</a:t>
            </a:r>
            <a:endParaRPr lang="en-US" altLang="zh-CN" sz="5400" dirty="0" smtClean="0">
              <a:solidFill>
                <a:schemeClr val="accent6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5400" dirty="0" smtClean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最</a:t>
            </a:r>
            <a:r>
              <a:rPr lang="zh-CN" altLang="en-US" sz="5400" dirty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难忘的一件</a:t>
            </a:r>
            <a:r>
              <a:rPr lang="zh-CN" altLang="en-US" sz="5400" dirty="0" smtClean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事</a:t>
            </a:r>
            <a:endParaRPr lang="zh-CN" altLang="en-US" sz="4800" dirty="0">
              <a:solidFill>
                <a:schemeClr val="accent6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6" name="图片 45">
            <a:extLst>
              <a:ext uri="{FF2B5EF4-FFF2-40B4-BE49-F238E27FC236}">
                <a16:creationId xmlns="" xmlns:a16="http://schemas.microsoft.com/office/drawing/2014/main" id="{8EA4A03F-C5FF-4057-8378-36D13EB89E8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5112" y="2959100"/>
            <a:ext cx="1966016" cy="37318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143919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38100" y="185560"/>
            <a:ext cx="12033028" cy="64438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0" y="5486400"/>
            <a:ext cx="12163928" cy="137160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>
            <a:off x="757527" y="462976"/>
            <a:ext cx="795054" cy="41961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>
            <a:off x="10739068" y="117517"/>
            <a:ext cx="1289800" cy="95478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>
            <a:off x="1277256" y="5987792"/>
            <a:ext cx="2674144" cy="657577"/>
          </a:xfrm>
          <a:prstGeom prst="rect">
            <a:avLst/>
          </a:prstGeom>
        </p:spPr>
      </p:pic>
      <p:pic>
        <p:nvPicPr>
          <p:cNvPr id="46" name="图片 45">
            <a:extLst>
              <a:ext uri="{FF2B5EF4-FFF2-40B4-BE49-F238E27FC236}">
                <a16:creationId xmlns="" xmlns:a16="http://schemas.microsoft.com/office/drawing/2014/main" id="{8EA4A03F-C5FF-4057-8378-36D13EB89E8A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7294" y="2147028"/>
            <a:ext cx="2393834" cy="45439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MH_Other_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5593" y="1076409"/>
            <a:ext cx="10282887" cy="1276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MH_Other_2"/>
          <p:cNvSpPr/>
          <p:nvPr>
            <p:custDataLst>
              <p:tags r:id="rId2"/>
            </p:custDataLst>
          </p:nvPr>
        </p:nvSpPr>
        <p:spPr>
          <a:xfrm>
            <a:off x="2417387" y="4131846"/>
            <a:ext cx="2122792" cy="1951844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5288"/>
              <a:gd name="connsiteY0" fmla="*/ 10000 h 10000"/>
              <a:gd name="connsiteX1" fmla="*/ 2000 w 15288"/>
              <a:gd name="connsiteY1" fmla="*/ 0 h 10000"/>
              <a:gd name="connsiteX2" fmla="*/ 15288 w 15288"/>
              <a:gd name="connsiteY2" fmla="*/ 299 h 10000"/>
              <a:gd name="connsiteX3" fmla="*/ 8000 w 15288"/>
              <a:gd name="connsiteY3" fmla="*/ 10000 h 10000"/>
              <a:gd name="connsiteX4" fmla="*/ 0 w 15288"/>
              <a:gd name="connsiteY4" fmla="*/ 10000 h 10000"/>
              <a:gd name="connsiteX0" fmla="*/ 0 w 15288"/>
              <a:gd name="connsiteY0" fmla="*/ 9776 h 9776"/>
              <a:gd name="connsiteX1" fmla="*/ 7577 w 15288"/>
              <a:gd name="connsiteY1" fmla="*/ 0 h 9776"/>
              <a:gd name="connsiteX2" fmla="*/ 15288 w 15288"/>
              <a:gd name="connsiteY2" fmla="*/ 75 h 9776"/>
              <a:gd name="connsiteX3" fmla="*/ 8000 w 15288"/>
              <a:gd name="connsiteY3" fmla="*/ 9776 h 9776"/>
              <a:gd name="connsiteX4" fmla="*/ 0 w 15288"/>
              <a:gd name="connsiteY4" fmla="*/ 9776 h 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88" h="9776">
                <a:moveTo>
                  <a:pt x="0" y="9776"/>
                </a:moveTo>
                <a:lnTo>
                  <a:pt x="7577" y="0"/>
                </a:lnTo>
                <a:lnTo>
                  <a:pt x="15288" y="75"/>
                </a:lnTo>
                <a:lnTo>
                  <a:pt x="8000" y="9776"/>
                </a:lnTo>
                <a:lnTo>
                  <a:pt x="0" y="9776"/>
                </a:lnTo>
                <a:close/>
              </a:path>
            </a:pathLst>
          </a:custGeom>
          <a:solidFill>
            <a:srgbClr val="C8D85B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6" name="MH_Other_3"/>
          <p:cNvSpPr/>
          <p:nvPr>
            <p:custDataLst>
              <p:tags r:id="rId3"/>
            </p:custDataLst>
          </p:nvPr>
        </p:nvSpPr>
        <p:spPr>
          <a:xfrm>
            <a:off x="649473" y="1227882"/>
            <a:ext cx="2122794" cy="1951844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5288"/>
              <a:gd name="connsiteY0" fmla="*/ 10000 h 10000"/>
              <a:gd name="connsiteX1" fmla="*/ 2000 w 15288"/>
              <a:gd name="connsiteY1" fmla="*/ 0 h 10000"/>
              <a:gd name="connsiteX2" fmla="*/ 15288 w 15288"/>
              <a:gd name="connsiteY2" fmla="*/ 299 h 10000"/>
              <a:gd name="connsiteX3" fmla="*/ 8000 w 15288"/>
              <a:gd name="connsiteY3" fmla="*/ 10000 h 10000"/>
              <a:gd name="connsiteX4" fmla="*/ 0 w 15288"/>
              <a:gd name="connsiteY4" fmla="*/ 10000 h 10000"/>
              <a:gd name="connsiteX0" fmla="*/ 0 w 15288"/>
              <a:gd name="connsiteY0" fmla="*/ 9776 h 9776"/>
              <a:gd name="connsiteX1" fmla="*/ 7577 w 15288"/>
              <a:gd name="connsiteY1" fmla="*/ 0 h 9776"/>
              <a:gd name="connsiteX2" fmla="*/ 15288 w 15288"/>
              <a:gd name="connsiteY2" fmla="*/ 75 h 9776"/>
              <a:gd name="connsiteX3" fmla="*/ 8000 w 15288"/>
              <a:gd name="connsiteY3" fmla="*/ 9776 h 9776"/>
              <a:gd name="connsiteX4" fmla="*/ 0 w 15288"/>
              <a:gd name="connsiteY4" fmla="*/ 9776 h 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88" h="9776">
                <a:moveTo>
                  <a:pt x="0" y="9776"/>
                </a:moveTo>
                <a:lnTo>
                  <a:pt x="7577" y="0"/>
                </a:lnTo>
                <a:lnTo>
                  <a:pt x="15288" y="75"/>
                </a:lnTo>
                <a:lnTo>
                  <a:pt x="8000" y="9776"/>
                </a:lnTo>
                <a:lnTo>
                  <a:pt x="0" y="9776"/>
                </a:lnTo>
                <a:close/>
              </a:path>
            </a:pathLst>
          </a:custGeom>
          <a:solidFill>
            <a:srgbClr val="F29A5B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7" name="MH_Other_4"/>
          <p:cNvSpPr/>
          <p:nvPr>
            <p:custDataLst>
              <p:tags r:id="rId4"/>
            </p:custDataLst>
          </p:nvPr>
        </p:nvSpPr>
        <p:spPr>
          <a:xfrm>
            <a:off x="1253205" y="2171346"/>
            <a:ext cx="2122792" cy="1949680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5288"/>
              <a:gd name="connsiteY0" fmla="*/ 10000 h 10000"/>
              <a:gd name="connsiteX1" fmla="*/ 2000 w 15288"/>
              <a:gd name="connsiteY1" fmla="*/ 0 h 10000"/>
              <a:gd name="connsiteX2" fmla="*/ 15288 w 15288"/>
              <a:gd name="connsiteY2" fmla="*/ 299 h 10000"/>
              <a:gd name="connsiteX3" fmla="*/ 8000 w 15288"/>
              <a:gd name="connsiteY3" fmla="*/ 10000 h 10000"/>
              <a:gd name="connsiteX4" fmla="*/ 0 w 15288"/>
              <a:gd name="connsiteY4" fmla="*/ 10000 h 10000"/>
              <a:gd name="connsiteX0" fmla="*/ 0 w 15288"/>
              <a:gd name="connsiteY0" fmla="*/ 9776 h 9776"/>
              <a:gd name="connsiteX1" fmla="*/ 7577 w 15288"/>
              <a:gd name="connsiteY1" fmla="*/ 0 h 9776"/>
              <a:gd name="connsiteX2" fmla="*/ 15288 w 15288"/>
              <a:gd name="connsiteY2" fmla="*/ 75 h 9776"/>
              <a:gd name="connsiteX3" fmla="*/ 8000 w 15288"/>
              <a:gd name="connsiteY3" fmla="*/ 9776 h 9776"/>
              <a:gd name="connsiteX4" fmla="*/ 0 w 15288"/>
              <a:gd name="connsiteY4" fmla="*/ 9776 h 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88" h="9776">
                <a:moveTo>
                  <a:pt x="0" y="9776"/>
                </a:moveTo>
                <a:lnTo>
                  <a:pt x="7577" y="0"/>
                </a:lnTo>
                <a:lnTo>
                  <a:pt x="15288" y="75"/>
                </a:lnTo>
                <a:lnTo>
                  <a:pt x="8000" y="9776"/>
                </a:lnTo>
                <a:lnTo>
                  <a:pt x="0" y="9776"/>
                </a:lnTo>
                <a:close/>
              </a:path>
            </a:pathLst>
          </a:custGeom>
          <a:solidFill>
            <a:srgbClr val="A5C0A4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8" name="MH_Other_5"/>
          <p:cNvSpPr/>
          <p:nvPr>
            <p:custDataLst>
              <p:tags r:id="rId5"/>
            </p:custDataLst>
          </p:nvPr>
        </p:nvSpPr>
        <p:spPr>
          <a:xfrm>
            <a:off x="1811493" y="3207855"/>
            <a:ext cx="2122792" cy="1949681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5288"/>
              <a:gd name="connsiteY0" fmla="*/ 10000 h 10000"/>
              <a:gd name="connsiteX1" fmla="*/ 2000 w 15288"/>
              <a:gd name="connsiteY1" fmla="*/ 0 h 10000"/>
              <a:gd name="connsiteX2" fmla="*/ 15288 w 15288"/>
              <a:gd name="connsiteY2" fmla="*/ 299 h 10000"/>
              <a:gd name="connsiteX3" fmla="*/ 8000 w 15288"/>
              <a:gd name="connsiteY3" fmla="*/ 10000 h 10000"/>
              <a:gd name="connsiteX4" fmla="*/ 0 w 15288"/>
              <a:gd name="connsiteY4" fmla="*/ 10000 h 10000"/>
              <a:gd name="connsiteX0" fmla="*/ 0 w 15288"/>
              <a:gd name="connsiteY0" fmla="*/ 9776 h 9776"/>
              <a:gd name="connsiteX1" fmla="*/ 7577 w 15288"/>
              <a:gd name="connsiteY1" fmla="*/ 0 h 9776"/>
              <a:gd name="connsiteX2" fmla="*/ 15288 w 15288"/>
              <a:gd name="connsiteY2" fmla="*/ 75 h 9776"/>
              <a:gd name="connsiteX3" fmla="*/ 8000 w 15288"/>
              <a:gd name="connsiteY3" fmla="*/ 9776 h 9776"/>
              <a:gd name="connsiteX4" fmla="*/ 0 w 15288"/>
              <a:gd name="connsiteY4" fmla="*/ 9776 h 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88" h="9776">
                <a:moveTo>
                  <a:pt x="0" y="9776"/>
                </a:moveTo>
                <a:lnTo>
                  <a:pt x="7577" y="0"/>
                </a:lnTo>
                <a:lnTo>
                  <a:pt x="15288" y="75"/>
                </a:lnTo>
                <a:lnTo>
                  <a:pt x="8000" y="9776"/>
                </a:lnTo>
                <a:lnTo>
                  <a:pt x="0" y="9776"/>
                </a:lnTo>
                <a:close/>
              </a:path>
            </a:pathLst>
          </a:custGeom>
          <a:solidFill>
            <a:srgbClr val="B09277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pic>
        <p:nvPicPr>
          <p:cNvPr id="39" name="MH_Other_6"/>
          <p:cNvPicPr>
            <a:picLocks/>
          </p:cNvPicPr>
          <p:nvPr>
            <p:custDataLst>
              <p:tags r:id="rId6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356"/>
          <a:stretch>
            <a:fillRect/>
          </a:stretch>
        </p:blipFill>
        <p:spPr bwMode="auto">
          <a:xfrm>
            <a:off x="-218253" y="4735574"/>
            <a:ext cx="10282887" cy="642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MH_Other_7"/>
          <p:cNvPicPr>
            <a:picLocks/>
          </p:cNvPicPr>
          <p:nvPr>
            <p:custDataLst>
              <p:tags r:id="rId7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356"/>
          <a:stretch>
            <a:fillRect/>
          </a:stretch>
        </p:blipFill>
        <p:spPr bwMode="auto">
          <a:xfrm>
            <a:off x="-218253" y="3701228"/>
            <a:ext cx="10282887" cy="644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MH_Other_8"/>
          <p:cNvPicPr>
            <a:picLocks/>
          </p:cNvPicPr>
          <p:nvPr>
            <p:custDataLst>
              <p:tags r:id="rId8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356"/>
          <a:stretch>
            <a:fillRect/>
          </a:stretch>
        </p:blipFill>
        <p:spPr bwMode="auto">
          <a:xfrm>
            <a:off x="-218253" y="2783731"/>
            <a:ext cx="10282887" cy="644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MH_Other_9"/>
          <p:cNvSpPr txBox="1"/>
          <p:nvPr>
            <p:custDataLst>
              <p:tags r:id="rId9"/>
            </p:custDataLst>
          </p:nvPr>
        </p:nvSpPr>
        <p:spPr>
          <a:xfrm>
            <a:off x="1621068" y="1126178"/>
            <a:ext cx="787662" cy="975923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/>
          <a:p>
            <a:pPr>
              <a:defRPr/>
            </a:pPr>
            <a:r>
              <a:rPr lang="en-US" altLang="zh-CN" sz="4050" dirty="0">
                <a:solidFill>
                  <a:prstClr val="white"/>
                </a:solidFill>
                <a:effectLst>
                  <a:outerShdw blurRad="292100" dist="152400" dir="2700000" algn="tl" rotWithShape="0">
                    <a:prstClr val="black">
                      <a:alpha val="40000"/>
                    </a:prstClr>
                  </a:outerShd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A</a:t>
            </a:r>
            <a:endParaRPr lang="zh-CN" altLang="en-US" sz="4050" dirty="0">
              <a:solidFill>
                <a:prstClr val="white"/>
              </a:solidFill>
              <a:effectLst>
                <a:outerShdw blurRad="292100" dist="152400" dir="2700000" algn="tl" rotWithShape="0">
                  <a:prstClr val="black">
                    <a:alpha val="40000"/>
                  </a:prstClr>
                </a:outerShdw>
              </a:effectLst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sp>
        <p:nvSpPr>
          <p:cNvPr id="43" name="MH_Other_10"/>
          <p:cNvSpPr txBox="1"/>
          <p:nvPr>
            <p:custDataLst>
              <p:tags r:id="rId10"/>
            </p:custDataLst>
          </p:nvPr>
        </p:nvSpPr>
        <p:spPr>
          <a:xfrm>
            <a:off x="2181521" y="2247082"/>
            <a:ext cx="690287" cy="975923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/>
          <a:p>
            <a:pPr>
              <a:defRPr/>
            </a:pPr>
            <a:r>
              <a:rPr lang="en-US" altLang="zh-CN" sz="4050" dirty="0">
                <a:solidFill>
                  <a:prstClr val="white"/>
                </a:solidFill>
                <a:effectLst>
                  <a:outerShdw blurRad="292100" dist="152400" dir="2700000" algn="tl" rotWithShape="0">
                    <a:prstClr val="black">
                      <a:alpha val="40000"/>
                    </a:prstClr>
                  </a:outerShd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B</a:t>
            </a:r>
            <a:endParaRPr lang="zh-CN" altLang="en-US" sz="4050" dirty="0">
              <a:solidFill>
                <a:prstClr val="white"/>
              </a:solidFill>
              <a:effectLst>
                <a:outerShdw blurRad="292100" dist="152400" dir="2700000" algn="tl" rotWithShape="0">
                  <a:prstClr val="black">
                    <a:alpha val="40000"/>
                  </a:prstClr>
                </a:outerShdw>
              </a:effectLst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sp>
        <p:nvSpPr>
          <p:cNvPr id="44" name="MH_Other_11"/>
          <p:cNvSpPr txBox="1"/>
          <p:nvPr>
            <p:custDataLst>
              <p:tags r:id="rId11"/>
            </p:custDataLst>
          </p:nvPr>
        </p:nvSpPr>
        <p:spPr>
          <a:xfrm>
            <a:off x="2906429" y="3177562"/>
            <a:ext cx="709762" cy="975923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/>
          <a:p>
            <a:pPr>
              <a:defRPr/>
            </a:pPr>
            <a:r>
              <a:rPr lang="en-US" altLang="zh-CN" sz="4050" dirty="0">
                <a:solidFill>
                  <a:prstClr val="white"/>
                </a:solidFill>
                <a:effectLst>
                  <a:outerShdw blurRad="292100" dist="152400" dir="2700000" algn="tl" rotWithShape="0">
                    <a:prstClr val="black">
                      <a:alpha val="40000"/>
                    </a:prstClr>
                  </a:outerShd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C</a:t>
            </a:r>
            <a:endParaRPr lang="zh-CN" altLang="en-US" sz="4050" dirty="0">
              <a:solidFill>
                <a:prstClr val="white"/>
              </a:solidFill>
              <a:effectLst>
                <a:outerShdw blurRad="292100" dist="152400" dir="2700000" algn="tl" rotWithShape="0">
                  <a:prstClr val="black">
                    <a:alpha val="40000"/>
                  </a:prstClr>
                </a:outerShdw>
              </a:effectLst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sp>
        <p:nvSpPr>
          <p:cNvPr id="45" name="MH_Other_12"/>
          <p:cNvSpPr txBox="1"/>
          <p:nvPr>
            <p:custDataLst>
              <p:tags r:id="rId12"/>
            </p:custDataLst>
          </p:nvPr>
        </p:nvSpPr>
        <p:spPr>
          <a:xfrm>
            <a:off x="3388981" y="4194598"/>
            <a:ext cx="707598" cy="975923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/>
          <a:p>
            <a:pPr>
              <a:defRPr/>
            </a:pPr>
            <a:r>
              <a:rPr lang="en-US" altLang="zh-CN" sz="4050" dirty="0">
                <a:solidFill>
                  <a:prstClr val="white"/>
                </a:solidFill>
                <a:effectLst>
                  <a:outerShdw blurRad="292100" dist="152400" dir="2700000" algn="tl" rotWithShape="0">
                    <a:prstClr val="black">
                      <a:alpha val="40000"/>
                    </a:prstClr>
                  </a:outerShd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D</a:t>
            </a:r>
            <a:endParaRPr lang="zh-CN" altLang="en-US" sz="4050" dirty="0">
              <a:solidFill>
                <a:prstClr val="white"/>
              </a:solidFill>
              <a:effectLst>
                <a:outerShdw blurRad="292100" dist="152400" dir="2700000" algn="tl" rotWithShape="0">
                  <a:prstClr val="black">
                    <a:alpha val="40000"/>
                  </a:prstClr>
                </a:outerShdw>
              </a:effectLst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sp>
        <p:nvSpPr>
          <p:cNvPr id="47" name="MH_Text_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782936" y="1438609"/>
            <a:ext cx="6929740" cy="552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2"/>
                </a:solidFill>
              </a:rPr>
              <a:t>父母做什么工作？</a:t>
            </a:r>
          </a:p>
        </p:txBody>
      </p:sp>
      <p:sp>
        <p:nvSpPr>
          <p:cNvPr id="48" name="MH_Other_13"/>
          <p:cNvSpPr>
            <a:spLocks noChangeAspect="1" noEditPoints="1"/>
          </p:cNvSpPr>
          <p:nvPr>
            <p:custDataLst>
              <p:tags r:id="rId14"/>
            </p:custDataLst>
          </p:nvPr>
        </p:nvSpPr>
        <p:spPr bwMode="auto">
          <a:xfrm>
            <a:off x="1296483" y="2381244"/>
            <a:ext cx="367864" cy="551797"/>
          </a:xfrm>
          <a:custGeom>
            <a:avLst/>
            <a:gdLst>
              <a:gd name="T0" fmla="*/ 15 w 49"/>
              <a:gd name="T1" fmla="*/ 62 h 74"/>
              <a:gd name="T2" fmla="*/ 34 w 49"/>
              <a:gd name="T3" fmla="*/ 60 h 74"/>
              <a:gd name="T4" fmla="*/ 36 w 49"/>
              <a:gd name="T5" fmla="*/ 62 h 74"/>
              <a:gd name="T6" fmla="*/ 36 w 49"/>
              <a:gd name="T7" fmla="*/ 62 h 74"/>
              <a:gd name="T8" fmla="*/ 34 w 49"/>
              <a:gd name="T9" fmla="*/ 65 h 74"/>
              <a:gd name="T10" fmla="*/ 15 w 49"/>
              <a:gd name="T11" fmla="*/ 68 h 74"/>
              <a:gd name="T12" fmla="*/ 13 w 49"/>
              <a:gd name="T13" fmla="*/ 65 h 74"/>
              <a:gd name="T14" fmla="*/ 13 w 49"/>
              <a:gd name="T15" fmla="*/ 65 h 74"/>
              <a:gd name="T16" fmla="*/ 15 w 49"/>
              <a:gd name="T17" fmla="*/ 62 h 74"/>
              <a:gd name="T18" fmla="*/ 34 w 49"/>
              <a:gd name="T19" fmla="*/ 47 h 74"/>
              <a:gd name="T20" fmla="*/ 49 w 49"/>
              <a:gd name="T21" fmla="*/ 25 h 74"/>
              <a:gd name="T22" fmla="*/ 45 w 49"/>
              <a:gd name="T23" fmla="*/ 11 h 74"/>
              <a:gd name="T24" fmla="*/ 43 w 49"/>
              <a:gd name="T25" fmla="*/ 12 h 74"/>
              <a:gd name="T26" fmla="*/ 43 w 49"/>
              <a:gd name="T27" fmla="*/ 15 h 74"/>
              <a:gd name="T28" fmla="*/ 36 w 49"/>
              <a:gd name="T29" fmla="*/ 16 h 74"/>
              <a:gd name="T30" fmla="*/ 37 w 49"/>
              <a:gd name="T31" fmla="*/ 20 h 74"/>
              <a:gd name="T32" fmla="*/ 27 w 49"/>
              <a:gd name="T33" fmla="*/ 23 h 74"/>
              <a:gd name="T34" fmla="*/ 33 w 49"/>
              <a:gd name="T35" fmla="*/ 19 h 74"/>
              <a:gd name="T36" fmla="*/ 31 w 49"/>
              <a:gd name="T37" fmla="*/ 15 h 74"/>
              <a:gd name="T38" fmla="*/ 39 w 49"/>
              <a:gd name="T39" fmla="*/ 12 h 74"/>
              <a:gd name="T40" fmla="*/ 36 w 49"/>
              <a:gd name="T41" fmla="*/ 10 h 74"/>
              <a:gd name="T42" fmla="*/ 40 w 49"/>
              <a:gd name="T43" fmla="*/ 6 h 74"/>
              <a:gd name="T44" fmla="*/ 25 w 49"/>
              <a:gd name="T45" fmla="*/ 0 h 74"/>
              <a:gd name="T46" fmla="*/ 0 w 49"/>
              <a:gd name="T47" fmla="*/ 25 h 74"/>
              <a:gd name="T48" fmla="*/ 6 w 49"/>
              <a:gd name="T49" fmla="*/ 40 h 74"/>
              <a:gd name="T50" fmla="*/ 13 w 49"/>
              <a:gd name="T51" fmla="*/ 36 h 74"/>
              <a:gd name="T52" fmla="*/ 11 w 49"/>
              <a:gd name="T53" fmla="*/ 34 h 74"/>
              <a:gd name="T54" fmla="*/ 17 w 49"/>
              <a:gd name="T55" fmla="*/ 33 h 74"/>
              <a:gd name="T56" fmla="*/ 19 w 49"/>
              <a:gd name="T57" fmla="*/ 30 h 74"/>
              <a:gd name="T58" fmla="*/ 18 w 49"/>
              <a:gd name="T59" fmla="*/ 34 h 74"/>
              <a:gd name="T60" fmla="*/ 15 w 49"/>
              <a:gd name="T61" fmla="*/ 35 h 74"/>
              <a:gd name="T62" fmla="*/ 17 w 49"/>
              <a:gd name="T63" fmla="*/ 39 h 74"/>
              <a:gd name="T64" fmla="*/ 9 w 49"/>
              <a:gd name="T65" fmla="*/ 43 h 74"/>
              <a:gd name="T66" fmla="*/ 15 w 49"/>
              <a:gd name="T67" fmla="*/ 47 h 74"/>
              <a:gd name="T68" fmla="*/ 15 w 49"/>
              <a:gd name="T69" fmla="*/ 53 h 74"/>
              <a:gd name="T70" fmla="*/ 30 w 49"/>
              <a:gd name="T71" fmla="*/ 53 h 74"/>
              <a:gd name="T72" fmla="*/ 15 w 49"/>
              <a:gd name="T73" fmla="*/ 55 h 74"/>
              <a:gd name="T74" fmla="*/ 13 w 49"/>
              <a:gd name="T75" fmla="*/ 58 h 74"/>
              <a:gd name="T76" fmla="*/ 13 w 49"/>
              <a:gd name="T77" fmla="*/ 58 h 74"/>
              <a:gd name="T78" fmla="*/ 15 w 49"/>
              <a:gd name="T79" fmla="*/ 60 h 74"/>
              <a:gd name="T80" fmla="*/ 34 w 49"/>
              <a:gd name="T81" fmla="*/ 58 h 74"/>
              <a:gd name="T82" fmla="*/ 36 w 49"/>
              <a:gd name="T83" fmla="*/ 55 h 74"/>
              <a:gd name="T84" fmla="*/ 36 w 49"/>
              <a:gd name="T85" fmla="*/ 55 h 74"/>
              <a:gd name="T86" fmla="*/ 34 w 49"/>
              <a:gd name="T87" fmla="*/ 52 h 74"/>
              <a:gd name="T88" fmla="*/ 34 w 49"/>
              <a:gd name="T89" fmla="*/ 47 h 74"/>
              <a:gd name="T90" fmla="*/ 30 w 49"/>
              <a:gd name="T91" fmla="*/ 68 h 74"/>
              <a:gd name="T92" fmla="*/ 30 w 49"/>
              <a:gd name="T93" fmla="*/ 68 h 74"/>
              <a:gd name="T94" fmla="*/ 24 w 49"/>
              <a:gd name="T95" fmla="*/ 74 h 74"/>
              <a:gd name="T96" fmla="*/ 19 w 49"/>
              <a:gd name="T97" fmla="*/ 70 h 74"/>
              <a:gd name="T98" fmla="*/ 30 w 49"/>
              <a:gd name="T99" fmla="*/ 6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9" h="74">
                <a:moveTo>
                  <a:pt x="15" y="62"/>
                </a:moveTo>
                <a:cubicBezTo>
                  <a:pt x="34" y="60"/>
                  <a:pt x="34" y="60"/>
                  <a:pt x="34" y="60"/>
                </a:cubicBezTo>
                <a:cubicBezTo>
                  <a:pt x="35" y="60"/>
                  <a:pt x="36" y="61"/>
                  <a:pt x="36" y="62"/>
                </a:cubicBezTo>
                <a:cubicBezTo>
                  <a:pt x="36" y="62"/>
                  <a:pt x="36" y="62"/>
                  <a:pt x="36" y="62"/>
                </a:cubicBezTo>
                <a:cubicBezTo>
                  <a:pt x="36" y="64"/>
                  <a:pt x="35" y="65"/>
                  <a:pt x="34" y="65"/>
                </a:cubicBezTo>
                <a:cubicBezTo>
                  <a:pt x="15" y="68"/>
                  <a:pt x="15" y="68"/>
                  <a:pt x="15" y="68"/>
                </a:cubicBezTo>
                <a:cubicBezTo>
                  <a:pt x="14" y="68"/>
                  <a:pt x="13" y="67"/>
                  <a:pt x="13" y="65"/>
                </a:cubicBezTo>
                <a:cubicBezTo>
                  <a:pt x="13" y="65"/>
                  <a:pt x="13" y="65"/>
                  <a:pt x="13" y="65"/>
                </a:cubicBezTo>
                <a:cubicBezTo>
                  <a:pt x="13" y="64"/>
                  <a:pt x="14" y="62"/>
                  <a:pt x="15" y="62"/>
                </a:cubicBezTo>
                <a:close/>
                <a:moveTo>
                  <a:pt x="34" y="47"/>
                </a:moveTo>
                <a:cubicBezTo>
                  <a:pt x="43" y="43"/>
                  <a:pt x="49" y="35"/>
                  <a:pt x="49" y="25"/>
                </a:cubicBezTo>
                <a:cubicBezTo>
                  <a:pt x="49" y="20"/>
                  <a:pt x="47" y="15"/>
                  <a:pt x="45" y="11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5"/>
                  <a:pt x="43" y="15"/>
                  <a:pt x="43" y="15"/>
                </a:cubicBezTo>
                <a:cubicBezTo>
                  <a:pt x="36" y="16"/>
                  <a:pt x="36" y="16"/>
                  <a:pt x="36" y="16"/>
                </a:cubicBezTo>
                <a:cubicBezTo>
                  <a:pt x="37" y="20"/>
                  <a:pt x="37" y="20"/>
                  <a:pt x="37" y="20"/>
                </a:cubicBezTo>
                <a:cubicBezTo>
                  <a:pt x="27" y="23"/>
                  <a:pt x="27" y="23"/>
                  <a:pt x="27" y="23"/>
                </a:cubicBezTo>
                <a:cubicBezTo>
                  <a:pt x="33" y="19"/>
                  <a:pt x="33" y="19"/>
                  <a:pt x="33" y="19"/>
                </a:cubicBezTo>
                <a:cubicBezTo>
                  <a:pt x="31" y="15"/>
                  <a:pt x="31" y="15"/>
                  <a:pt x="31" y="15"/>
                </a:cubicBezTo>
                <a:cubicBezTo>
                  <a:pt x="39" y="12"/>
                  <a:pt x="39" y="12"/>
                  <a:pt x="39" y="12"/>
                </a:cubicBezTo>
                <a:cubicBezTo>
                  <a:pt x="36" y="10"/>
                  <a:pt x="36" y="10"/>
                  <a:pt x="36" y="10"/>
                </a:cubicBezTo>
                <a:cubicBezTo>
                  <a:pt x="40" y="6"/>
                  <a:pt x="40" y="6"/>
                  <a:pt x="40" y="6"/>
                </a:cubicBezTo>
                <a:cubicBezTo>
                  <a:pt x="36" y="3"/>
                  <a:pt x="31" y="0"/>
                  <a:pt x="25" y="0"/>
                </a:cubicBezTo>
                <a:cubicBezTo>
                  <a:pt x="11" y="0"/>
                  <a:pt x="0" y="11"/>
                  <a:pt x="0" y="25"/>
                </a:cubicBezTo>
                <a:cubicBezTo>
                  <a:pt x="0" y="30"/>
                  <a:pt x="2" y="36"/>
                  <a:pt x="6" y="40"/>
                </a:cubicBezTo>
                <a:cubicBezTo>
                  <a:pt x="13" y="36"/>
                  <a:pt x="13" y="36"/>
                  <a:pt x="13" y="36"/>
                </a:cubicBezTo>
                <a:cubicBezTo>
                  <a:pt x="11" y="34"/>
                  <a:pt x="11" y="34"/>
                  <a:pt x="11" y="34"/>
                </a:cubicBezTo>
                <a:cubicBezTo>
                  <a:pt x="17" y="33"/>
                  <a:pt x="17" y="33"/>
                  <a:pt x="17" y="33"/>
                </a:cubicBezTo>
                <a:cubicBezTo>
                  <a:pt x="19" y="30"/>
                  <a:pt x="19" y="30"/>
                  <a:pt x="19" y="30"/>
                </a:cubicBezTo>
                <a:cubicBezTo>
                  <a:pt x="18" y="34"/>
                  <a:pt x="18" y="34"/>
                  <a:pt x="18" y="34"/>
                </a:cubicBezTo>
                <a:cubicBezTo>
                  <a:pt x="15" y="35"/>
                  <a:pt x="15" y="35"/>
                  <a:pt x="15" y="35"/>
                </a:cubicBezTo>
                <a:cubicBezTo>
                  <a:pt x="17" y="39"/>
                  <a:pt x="17" y="39"/>
                  <a:pt x="17" y="39"/>
                </a:cubicBezTo>
                <a:cubicBezTo>
                  <a:pt x="9" y="43"/>
                  <a:pt x="9" y="43"/>
                  <a:pt x="9" y="43"/>
                </a:cubicBezTo>
                <a:cubicBezTo>
                  <a:pt x="11" y="45"/>
                  <a:pt x="13" y="46"/>
                  <a:pt x="15" y="47"/>
                </a:cubicBezTo>
                <a:cubicBezTo>
                  <a:pt x="15" y="53"/>
                  <a:pt x="15" y="53"/>
                  <a:pt x="15" y="53"/>
                </a:cubicBezTo>
                <a:cubicBezTo>
                  <a:pt x="30" y="53"/>
                  <a:pt x="30" y="53"/>
                  <a:pt x="30" y="53"/>
                </a:cubicBezTo>
                <a:cubicBezTo>
                  <a:pt x="15" y="55"/>
                  <a:pt x="15" y="55"/>
                  <a:pt x="15" y="55"/>
                </a:cubicBezTo>
                <a:cubicBezTo>
                  <a:pt x="14" y="55"/>
                  <a:pt x="13" y="56"/>
                  <a:pt x="13" y="58"/>
                </a:cubicBezTo>
                <a:cubicBezTo>
                  <a:pt x="13" y="58"/>
                  <a:pt x="13" y="58"/>
                  <a:pt x="13" y="58"/>
                </a:cubicBezTo>
                <a:cubicBezTo>
                  <a:pt x="13" y="59"/>
                  <a:pt x="14" y="60"/>
                  <a:pt x="15" y="60"/>
                </a:cubicBezTo>
                <a:cubicBezTo>
                  <a:pt x="34" y="58"/>
                  <a:pt x="34" y="58"/>
                  <a:pt x="34" y="58"/>
                </a:cubicBezTo>
                <a:cubicBezTo>
                  <a:pt x="35" y="58"/>
                  <a:pt x="36" y="56"/>
                  <a:pt x="36" y="55"/>
                </a:cubicBezTo>
                <a:cubicBezTo>
                  <a:pt x="36" y="55"/>
                  <a:pt x="36" y="55"/>
                  <a:pt x="36" y="55"/>
                </a:cubicBezTo>
                <a:cubicBezTo>
                  <a:pt x="36" y="53"/>
                  <a:pt x="35" y="52"/>
                  <a:pt x="34" y="52"/>
                </a:cubicBezTo>
                <a:cubicBezTo>
                  <a:pt x="34" y="47"/>
                  <a:pt x="34" y="47"/>
                  <a:pt x="34" y="47"/>
                </a:cubicBezTo>
                <a:close/>
                <a:moveTo>
                  <a:pt x="30" y="68"/>
                </a:moveTo>
                <a:cubicBezTo>
                  <a:pt x="30" y="68"/>
                  <a:pt x="30" y="68"/>
                  <a:pt x="30" y="68"/>
                </a:cubicBezTo>
                <a:cubicBezTo>
                  <a:pt x="30" y="72"/>
                  <a:pt x="28" y="74"/>
                  <a:pt x="24" y="74"/>
                </a:cubicBezTo>
                <a:cubicBezTo>
                  <a:pt x="22" y="74"/>
                  <a:pt x="19" y="72"/>
                  <a:pt x="19" y="70"/>
                </a:cubicBezTo>
                <a:lnTo>
                  <a:pt x="30" y="68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>
            <a:outerShdw blurRad="279400" dist="1524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lIns="68580" tIns="34290" rIns="68580" bIns="34290"/>
          <a:lstStyle/>
          <a:p>
            <a:pPr>
              <a:defRPr/>
            </a:pPr>
            <a:endParaRPr lang="zh-CN" altLang="en-US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9" name="MH_Other_14"/>
          <p:cNvSpPr>
            <a:spLocks noChangeAspect="1" noEditPoints="1"/>
          </p:cNvSpPr>
          <p:nvPr>
            <p:custDataLst>
              <p:tags r:id="rId15"/>
            </p:custDataLst>
          </p:nvPr>
        </p:nvSpPr>
        <p:spPr bwMode="auto">
          <a:xfrm>
            <a:off x="2919414" y="5373927"/>
            <a:ext cx="558288" cy="553960"/>
          </a:xfrm>
          <a:custGeom>
            <a:avLst/>
            <a:gdLst>
              <a:gd name="T0" fmla="*/ 60 w 60"/>
              <a:gd name="T1" fmla="*/ 50 h 59"/>
              <a:gd name="T2" fmla="*/ 0 w 60"/>
              <a:gd name="T3" fmla="*/ 50 h 59"/>
              <a:gd name="T4" fmla="*/ 5 w 60"/>
              <a:gd name="T5" fmla="*/ 46 h 59"/>
              <a:gd name="T6" fmla="*/ 55 w 60"/>
              <a:gd name="T7" fmla="*/ 46 h 59"/>
              <a:gd name="T8" fmla="*/ 15 w 60"/>
              <a:gd name="T9" fmla="*/ 2 h 59"/>
              <a:gd name="T10" fmla="*/ 15 w 60"/>
              <a:gd name="T11" fmla="*/ 13 h 59"/>
              <a:gd name="T12" fmla="*/ 15 w 60"/>
              <a:gd name="T13" fmla="*/ 2 h 59"/>
              <a:gd name="T14" fmla="*/ 39 w 60"/>
              <a:gd name="T15" fmla="*/ 7 h 59"/>
              <a:gd name="T16" fmla="*/ 50 w 60"/>
              <a:gd name="T17" fmla="*/ 7 h 59"/>
              <a:gd name="T18" fmla="*/ 39 w 60"/>
              <a:gd name="T19" fmla="*/ 33 h 59"/>
              <a:gd name="T20" fmla="*/ 43 w 60"/>
              <a:gd name="T21" fmla="*/ 48 h 59"/>
              <a:gd name="T22" fmla="*/ 46 w 60"/>
              <a:gd name="T23" fmla="*/ 48 h 59"/>
              <a:gd name="T24" fmla="*/ 50 w 60"/>
              <a:gd name="T25" fmla="*/ 32 h 59"/>
              <a:gd name="T26" fmla="*/ 53 w 60"/>
              <a:gd name="T27" fmla="*/ 19 h 59"/>
              <a:gd name="T28" fmla="*/ 42 w 60"/>
              <a:gd name="T29" fmla="*/ 14 h 59"/>
              <a:gd name="T30" fmla="*/ 42 w 60"/>
              <a:gd name="T31" fmla="*/ 18 h 59"/>
              <a:gd name="T32" fmla="*/ 39 w 60"/>
              <a:gd name="T33" fmla="*/ 33 h 59"/>
              <a:gd name="T34" fmla="*/ 36 w 60"/>
              <a:gd name="T35" fmla="*/ 6 h 59"/>
              <a:gd name="T36" fmla="*/ 24 w 60"/>
              <a:gd name="T37" fmla="*/ 6 h 59"/>
              <a:gd name="T38" fmla="*/ 36 w 60"/>
              <a:gd name="T39" fmla="*/ 32 h 59"/>
              <a:gd name="T40" fmla="*/ 39 w 60"/>
              <a:gd name="T41" fmla="*/ 18 h 59"/>
              <a:gd name="T42" fmla="*/ 26 w 60"/>
              <a:gd name="T43" fmla="*/ 13 h 59"/>
              <a:gd name="T44" fmla="*/ 21 w 60"/>
              <a:gd name="T45" fmla="*/ 27 h 59"/>
              <a:gd name="T46" fmla="*/ 24 w 60"/>
              <a:gd name="T47" fmla="*/ 50 h 59"/>
              <a:gd name="T48" fmla="*/ 30 w 60"/>
              <a:gd name="T49" fmla="*/ 39 h 59"/>
              <a:gd name="T50" fmla="*/ 36 w 60"/>
              <a:gd name="T51" fmla="*/ 50 h 59"/>
              <a:gd name="T52" fmla="*/ 21 w 60"/>
              <a:gd name="T53" fmla="*/ 33 h 59"/>
              <a:gd name="T54" fmla="*/ 18 w 60"/>
              <a:gd name="T55" fmla="*/ 18 h 59"/>
              <a:gd name="T56" fmla="*/ 18 w 60"/>
              <a:gd name="T57" fmla="*/ 14 h 59"/>
              <a:gd name="T58" fmla="*/ 7 w 60"/>
              <a:gd name="T59" fmla="*/ 19 h 59"/>
              <a:gd name="T60" fmla="*/ 9 w 60"/>
              <a:gd name="T61" fmla="*/ 32 h 59"/>
              <a:gd name="T62" fmla="*/ 14 w 60"/>
              <a:gd name="T63" fmla="*/ 48 h 59"/>
              <a:gd name="T64" fmla="*/ 17 w 60"/>
              <a:gd name="T65" fmla="*/ 48 h 59"/>
              <a:gd name="T66" fmla="*/ 21 w 60"/>
              <a:gd name="T67" fmla="*/ 33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0" h="59">
                <a:moveTo>
                  <a:pt x="54" y="44"/>
                </a:moveTo>
                <a:cubicBezTo>
                  <a:pt x="58" y="45"/>
                  <a:pt x="60" y="47"/>
                  <a:pt x="60" y="50"/>
                </a:cubicBezTo>
                <a:cubicBezTo>
                  <a:pt x="60" y="55"/>
                  <a:pt x="47" y="59"/>
                  <a:pt x="30" y="59"/>
                </a:cubicBezTo>
                <a:cubicBezTo>
                  <a:pt x="13" y="59"/>
                  <a:pt x="0" y="55"/>
                  <a:pt x="0" y="50"/>
                </a:cubicBezTo>
                <a:cubicBezTo>
                  <a:pt x="0" y="47"/>
                  <a:pt x="2" y="45"/>
                  <a:pt x="6" y="44"/>
                </a:cubicBezTo>
                <a:cubicBezTo>
                  <a:pt x="5" y="45"/>
                  <a:pt x="5" y="45"/>
                  <a:pt x="5" y="46"/>
                </a:cubicBezTo>
                <a:cubicBezTo>
                  <a:pt x="5" y="49"/>
                  <a:pt x="16" y="52"/>
                  <a:pt x="30" y="52"/>
                </a:cubicBezTo>
                <a:cubicBezTo>
                  <a:pt x="44" y="52"/>
                  <a:pt x="55" y="49"/>
                  <a:pt x="55" y="46"/>
                </a:cubicBezTo>
                <a:cubicBezTo>
                  <a:pt x="55" y="45"/>
                  <a:pt x="55" y="45"/>
                  <a:pt x="54" y="44"/>
                </a:cubicBezTo>
                <a:close/>
                <a:moveTo>
                  <a:pt x="15" y="2"/>
                </a:moveTo>
                <a:cubicBezTo>
                  <a:pt x="18" y="2"/>
                  <a:pt x="21" y="4"/>
                  <a:pt x="21" y="7"/>
                </a:cubicBezTo>
                <a:cubicBezTo>
                  <a:pt x="21" y="10"/>
                  <a:pt x="18" y="13"/>
                  <a:pt x="15" y="13"/>
                </a:cubicBezTo>
                <a:cubicBezTo>
                  <a:pt x="12" y="13"/>
                  <a:pt x="10" y="10"/>
                  <a:pt x="10" y="7"/>
                </a:cubicBezTo>
                <a:cubicBezTo>
                  <a:pt x="10" y="4"/>
                  <a:pt x="12" y="2"/>
                  <a:pt x="15" y="2"/>
                </a:cubicBezTo>
                <a:close/>
                <a:moveTo>
                  <a:pt x="45" y="2"/>
                </a:moveTo>
                <a:cubicBezTo>
                  <a:pt x="42" y="2"/>
                  <a:pt x="39" y="4"/>
                  <a:pt x="39" y="7"/>
                </a:cubicBezTo>
                <a:cubicBezTo>
                  <a:pt x="39" y="10"/>
                  <a:pt x="42" y="13"/>
                  <a:pt x="45" y="13"/>
                </a:cubicBezTo>
                <a:cubicBezTo>
                  <a:pt x="48" y="13"/>
                  <a:pt x="50" y="10"/>
                  <a:pt x="50" y="7"/>
                </a:cubicBezTo>
                <a:cubicBezTo>
                  <a:pt x="50" y="4"/>
                  <a:pt x="48" y="2"/>
                  <a:pt x="45" y="2"/>
                </a:cubicBezTo>
                <a:close/>
                <a:moveTo>
                  <a:pt x="39" y="33"/>
                </a:moveTo>
                <a:cubicBezTo>
                  <a:pt x="39" y="48"/>
                  <a:pt x="39" y="48"/>
                  <a:pt x="39" y="48"/>
                </a:cubicBezTo>
                <a:cubicBezTo>
                  <a:pt x="43" y="48"/>
                  <a:pt x="43" y="48"/>
                  <a:pt x="43" y="48"/>
                </a:cubicBezTo>
                <a:cubicBezTo>
                  <a:pt x="45" y="37"/>
                  <a:pt x="45" y="37"/>
                  <a:pt x="45" y="37"/>
                </a:cubicBezTo>
                <a:cubicBezTo>
                  <a:pt x="46" y="48"/>
                  <a:pt x="46" y="48"/>
                  <a:pt x="46" y="48"/>
                </a:cubicBezTo>
                <a:cubicBezTo>
                  <a:pt x="50" y="48"/>
                  <a:pt x="50" y="48"/>
                  <a:pt x="50" y="48"/>
                </a:cubicBezTo>
                <a:cubicBezTo>
                  <a:pt x="50" y="32"/>
                  <a:pt x="50" y="32"/>
                  <a:pt x="50" y="32"/>
                </a:cubicBezTo>
                <a:cubicBezTo>
                  <a:pt x="52" y="31"/>
                  <a:pt x="53" y="29"/>
                  <a:pt x="53" y="27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6"/>
                  <a:pt x="51" y="14"/>
                  <a:pt x="48" y="14"/>
                </a:cubicBezTo>
                <a:cubicBezTo>
                  <a:pt x="42" y="14"/>
                  <a:pt x="42" y="14"/>
                  <a:pt x="42" y="14"/>
                </a:cubicBezTo>
                <a:cubicBezTo>
                  <a:pt x="41" y="14"/>
                  <a:pt x="41" y="14"/>
                  <a:pt x="40" y="14"/>
                </a:cubicBezTo>
                <a:cubicBezTo>
                  <a:pt x="41" y="15"/>
                  <a:pt x="42" y="17"/>
                  <a:pt x="42" y="18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30"/>
                  <a:pt x="41" y="32"/>
                  <a:pt x="39" y="33"/>
                </a:cubicBezTo>
                <a:close/>
                <a:moveTo>
                  <a:pt x="30" y="0"/>
                </a:moveTo>
                <a:cubicBezTo>
                  <a:pt x="33" y="0"/>
                  <a:pt x="36" y="2"/>
                  <a:pt x="36" y="6"/>
                </a:cubicBezTo>
                <a:cubicBezTo>
                  <a:pt x="36" y="9"/>
                  <a:pt x="33" y="12"/>
                  <a:pt x="30" y="12"/>
                </a:cubicBezTo>
                <a:cubicBezTo>
                  <a:pt x="27" y="12"/>
                  <a:pt x="24" y="9"/>
                  <a:pt x="24" y="6"/>
                </a:cubicBezTo>
                <a:cubicBezTo>
                  <a:pt x="24" y="2"/>
                  <a:pt x="27" y="0"/>
                  <a:pt x="30" y="0"/>
                </a:cubicBezTo>
                <a:close/>
                <a:moveTo>
                  <a:pt x="36" y="32"/>
                </a:moveTo>
                <a:cubicBezTo>
                  <a:pt x="38" y="31"/>
                  <a:pt x="39" y="29"/>
                  <a:pt x="39" y="27"/>
                </a:cubicBezTo>
                <a:cubicBezTo>
                  <a:pt x="39" y="18"/>
                  <a:pt x="39" y="18"/>
                  <a:pt x="39" y="18"/>
                </a:cubicBezTo>
                <a:cubicBezTo>
                  <a:pt x="39" y="15"/>
                  <a:pt x="36" y="13"/>
                  <a:pt x="33" y="13"/>
                </a:cubicBezTo>
                <a:cubicBezTo>
                  <a:pt x="26" y="13"/>
                  <a:pt x="26" y="13"/>
                  <a:pt x="26" y="13"/>
                </a:cubicBezTo>
                <a:cubicBezTo>
                  <a:pt x="23" y="13"/>
                  <a:pt x="21" y="15"/>
                  <a:pt x="21" y="18"/>
                </a:cubicBezTo>
                <a:cubicBezTo>
                  <a:pt x="21" y="27"/>
                  <a:pt x="21" y="27"/>
                  <a:pt x="21" y="27"/>
                </a:cubicBezTo>
                <a:cubicBezTo>
                  <a:pt x="21" y="29"/>
                  <a:pt x="22" y="31"/>
                  <a:pt x="24" y="32"/>
                </a:cubicBezTo>
                <a:cubicBezTo>
                  <a:pt x="24" y="50"/>
                  <a:pt x="24" y="50"/>
                  <a:pt x="24" y="50"/>
                </a:cubicBezTo>
                <a:cubicBezTo>
                  <a:pt x="28" y="50"/>
                  <a:pt x="28" y="50"/>
                  <a:pt x="28" y="50"/>
                </a:cubicBezTo>
                <a:cubicBezTo>
                  <a:pt x="30" y="39"/>
                  <a:pt x="30" y="39"/>
                  <a:pt x="30" y="39"/>
                </a:cubicBezTo>
                <a:cubicBezTo>
                  <a:pt x="32" y="50"/>
                  <a:pt x="32" y="50"/>
                  <a:pt x="32" y="50"/>
                </a:cubicBezTo>
                <a:cubicBezTo>
                  <a:pt x="36" y="50"/>
                  <a:pt x="36" y="50"/>
                  <a:pt x="36" y="50"/>
                </a:cubicBezTo>
                <a:cubicBezTo>
                  <a:pt x="36" y="32"/>
                  <a:pt x="36" y="32"/>
                  <a:pt x="36" y="32"/>
                </a:cubicBezTo>
                <a:close/>
                <a:moveTo>
                  <a:pt x="21" y="33"/>
                </a:moveTo>
                <a:cubicBezTo>
                  <a:pt x="19" y="32"/>
                  <a:pt x="18" y="30"/>
                  <a:pt x="18" y="27"/>
                </a:cubicBezTo>
                <a:cubicBezTo>
                  <a:pt x="18" y="18"/>
                  <a:pt x="18" y="18"/>
                  <a:pt x="18" y="18"/>
                </a:cubicBezTo>
                <a:cubicBezTo>
                  <a:pt x="18" y="17"/>
                  <a:pt x="19" y="15"/>
                  <a:pt x="19" y="14"/>
                </a:cubicBezTo>
                <a:cubicBezTo>
                  <a:pt x="19" y="14"/>
                  <a:pt x="19" y="14"/>
                  <a:pt x="18" y="14"/>
                </a:cubicBezTo>
                <a:cubicBezTo>
                  <a:pt x="12" y="14"/>
                  <a:pt x="12" y="14"/>
                  <a:pt x="12" y="14"/>
                </a:cubicBezTo>
                <a:cubicBezTo>
                  <a:pt x="9" y="14"/>
                  <a:pt x="7" y="16"/>
                  <a:pt x="7" y="19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9"/>
                  <a:pt x="8" y="31"/>
                  <a:pt x="9" y="32"/>
                </a:cubicBezTo>
                <a:cubicBezTo>
                  <a:pt x="9" y="48"/>
                  <a:pt x="9" y="48"/>
                  <a:pt x="9" y="48"/>
                </a:cubicBezTo>
                <a:cubicBezTo>
                  <a:pt x="14" y="48"/>
                  <a:pt x="14" y="48"/>
                  <a:pt x="14" y="48"/>
                </a:cubicBezTo>
                <a:cubicBezTo>
                  <a:pt x="15" y="37"/>
                  <a:pt x="15" y="37"/>
                  <a:pt x="15" y="37"/>
                </a:cubicBezTo>
                <a:cubicBezTo>
                  <a:pt x="17" y="48"/>
                  <a:pt x="17" y="48"/>
                  <a:pt x="17" y="48"/>
                </a:cubicBezTo>
                <a:cubicBezTo>
                  <a:pt x="21" y="48"/>
                  <a:pt x="21" y="48"/>
                  <a:pt x="21" y="48"/>
                </a:cubicBezTo>
                <a:lnTo>
                  <a:pt x="21" y="33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>
            <a:outerShdw blurRad="279400" dist="1524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lIns="68580" tIns="34290" rIns="68580" bIns="34290"/>
          <a:lstStyle/>
          <a:p>
            <a:pPr>
              <a:defRPr/>
            </a:pPr>
            <a:endParaRPr lang="zh-CN" altLang="en-US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0" name="MH_Other_15"/>
          <p:cNvSpPr>
            <a:spLocks noEditPoints="1"/>
          </p:cNvSpPr>
          <p:nvPr>
            <p:custDataLst>
              <p:tags r:id="rId16"/>
            </p:custDataLst>
          </p:nvPr>
        </p:nvSpPr>
        <p:spPr bwMode="auto">
          <a:xfrm>
            <a:off x="1750904" y="3389624"/>
            <a:ext cx="512845" cy="553960"/>
          </a:xfrm>
          <a:custGeom>
            <a:avLst/>
            <a:gdLst/>
            <a:ahLst/>
            <a:cxnLst>
              <a:cxn ang="0">
                <a:pos x="135" y="71"/>
              </a:cxn>
              <a:cxn ang="0">
                <a:pos x="127" y="38"/>
              </a:cxn>
              <a:cxn ang="0">
                <a:pos x="133" y="36"/>
              </a:cxn>
              <a:cxn ang="0">
                <a:pos x="127" y="12"/>
              </a:cxn>
              <a:cxn ang="0">
                <a:pos x="103" y="5"/>
              </a:cxn>
              <a:cxn ang="0">
                <a:pos x="100" y="12"/>
              </a:cxn>
              <a:cxn ang="0">
                <a:pos x="68" y="4"/>
              </a:cxn>
              <a:cxn ang="0">
                <a:pos x="39" y="11"/>
              </a:cxn>
              <a:cxn ang="0">
                <a:pos x="37" y="5"/>
              </a:cxn>
              <a:cxn ang="0">
                <a:pos x="12" y="12"/>
              </a:cxn>
              <a:cxn ang="0">
                <a:pos x="6" y="36"/>
              </a:cxn>
              <a:cxn ang="0">
                <a:pos x="9" y="38"/>
              </a:cxn>
              <a:cxn ang="0">
                <a:pos x="0" y="71"/>
              </a:cxn>
              <a:cxn ang="0">
                <a:pos x="28" y="125"/>
              </a:cxn>
              <a:cxn ang="0">
                <a:pos x="13" y="140"/>
              </a:cxn>
              <a:cxn ang="0">
                <a:pos x="22" y="148"/>
              </a:cxn>
              <a:cxn ang="0">
                <a:pos x="38" y="132"/>
              </a:cxn>
              <a:cxn ang="0">
                <a:pos x="68" y="139"/>
              </a:cxn>
              <a:cxn ang="0">
                <a:pos x="98" y="132"/>
              </a:cxn>
              <a:cxn ang="0">
                <a:pos x="114" y="148"/>
              </a:cxn>
              <a:cxn ang="0">
                <a:pos x="122" y="140"/>
              </a:cxn>
              <a:cxn ang="0">
                <a:pos x="108" y="125"/>
              </a:cxn>
              <a:cxn ang="0">
                <a:pos x="135" y="71"/>
              </a:cxn>
              <a:cxn ang="0">
                <a:pos x="12" y="74"/>
              </a:cxn>
              <a:cxn ang="0">
                <a:pos x="21" y="74"/>
              </a:cxn>
              <a:cxn ang="0">
                <a:pos x="24" y="71"/>
              </a:cxn>
              <a:cxn ang="0">
                <a:pos x="21" y="69"/>
              </a:cxn>
              <a:cxn ang="0">
                <a:pos x="12" y="69"/>
              </a:cxn>
              <a:cxn ang="0">
                <a:pos x="65" y="15"/>
              </a:cxn>
              <a:cxn ang="0">
                <a:pos x="65" y="15"/>
              </a:cxn>
              <a:cxn ang="0">
                <a:pos x="65" y="26"/>
              </a:cxn>
              <a:cxn ang="0">
                <a:pos x="68" y="29"/>
              </a:cxn>
              <a:cxn ang="0">
                <a:pos x="71" y="26"/>
              </a:cxn>
              <a:cxn ang="0">
                <a:pos x="71" y="15"/>
              </a:cxn>
              <a:cxn ang="0">
                <a:pos x="71" y="15"/>
              </a:cxn>
              <a:cxn ang="0">
                <a:pos x="124" y="69"/>
              </a:cxn>
              <a:cxn ang="0">
                <a:pos x="114" y="69"/>
              </a:cxn>
              <a:cxn ang="0">
                <a:pos x="112" y="71"/>
              </a:cxn>
              <a:cxn ang="0">
                <a:pos x="114" y="74"/>
              </a:cxn>
              <a:cxn ang="0">
                <a:pos x="124" y="74"/>
              </a:cxn>
              <a:cxn ang="0">
                <a:pos x="71" y="128"/>
              </a:cxn>
              <a:cxn ang="0">
                <a:pos x="71" y="118"/>
              </a:cxn>
              <a:cxn ang="0">
                <a:pos x="68" y="115"/>
              </a:cxn>
              <a:cxn ang="0">
                <a:pos x="65" y="118"/>
              </a:cxn>
              <a:cxn ang="0">
                <a:pos x="65" y="128"/>
              </a:cxn>
              <a:cxn ang="0">
                <a:pos x="12" y="74"/>
              </a:cxn>
            </a:cxnLst>
            <a:rect l="0" t="0" r="r" b="b"/>
            <a:pathLst>
              <a:path w="138" h="148">
                <a:moveTo>
                  <a:pt x="135" y="71"/>
                </a:moveTo>
                <a:cubicBezTo>
                  <a:pt x="135" y="59"/>
                  <a:pt x="132" y="48"/>
                  <a:pt x="127" y="38"/>
                </a:cubicBezTo>
                <a:cubicBezTo>
                  <a:pt x="129" y="38"/>
                  <a:pt x="132" y="38"/>
                  <a:pt x="133" y="36"/>
                </a:cubicBezTo>
                <a:cubicBezTo>
                  <a:pt x="138" y="31"/>
                  <a:pt x="135" y="20"/>
                  <a:pt x="127" y="12"/>
                </a:cubicBezTo>
                <a:cubicBezTo>
                  <a:pt x="118" y="3"/>
                  <a:pt x="107" y="0"/>
                  <a:pt x="103" y="5"/>
                </a:cubicBezTo>
                <a:cubicBezTo>
                  <a:pt x="101" y="7"/>
                  <a:pt x="100" y="9"/>
                  <a:pt x="100" y="12"/>
                </a:cubicBezTo>
                <a:cubicBezTo>
                  <a:pt x="91" y="7"/>
                  <a:pt x="80" y="4"/>
                  <a:pt x="68" y="4"/>
                </a:cubicBezTo>
                <a:cubicBezTo>
                  <a:pt x="57" y="4"/>
                  <a:pt x="48" y="6"/>
                  <a:pt x="39" y="11"/>
                </a:cubicBezTo>
                <a:cubicBezTo>
                  <a:pt x="39" y="8"/>
                  <a:pt x="38" y="7"/>
                  <a:pt x="37" y="5"/>
                </a:cubicBezTo>
                <a:cubicBezTo>
                  <a:pt x="32" y="0"/>
                  <a:pt x="21" y="3"/>
                  <a:pt x="12" y="12"/>
                </a:cubicBezTo>
                <a:cubicBezTo>
                  <a:pt x="4" y="20"/>
                  <a:pt x="1" y="31"/>
                  <a:pt x="6" y="36"/>
                </a:cubicBezTo>
                <a:cubicBezTo>
                  <a:pt x="7" y="37"/>
                  <a:pt x="8" y="37"/>
                  <a:pt x="9" y="38"/>
                </a:cubicBezTo>
                <a:cubicBezTo>
                  <a:pt x="4" y="48"/>
                  <a:pt x="0" y="59"/>
                  <a:pt x="0" y="71"/>
                </a:cubicBezTo>
                <a:cubicBezTo>
                  <a:pt x="0" y="94"/>
                  <a:pt x="11" y="113"/>
                  <a:pt x="28" y="125"/>
                </a:cubicBezTo>
                <a:cubicBezTo>
                  <a:pt x="13" y="140"/>
                  <a:pt x="13" y="140"/>
                  <a:pt x="13" y="140"/>
                </a:cubicBezTo>
                <a:cubicBezTo>
                  <a:pt x="22" y="148"/>
                  <a:pt x="22" y="148"/>
                  <a:pt x="22" y="148"/>
                </a:cubicBezTo>
                <a:cubicBezTo>
                  <a:pt x="38" y="132"/>
                  <a:pt x="38" y="132"/>
                  <a:pt x="38" y="132"/>
                </a:cubicBezTo>
                <a:cubicBezTo>
                  <a:pt x="47" y="136"/>
                  <a:pt x="57" y="139"/>
                  <a:pt x="68" y="139"/>
                </a:cubicBezTo>
                <a:cubicBezTo>
                  <a:pt x="79" y="139"/>
                  <a:pt x="89" y="136"/>
                  <a:pt x="98" y="132"/>
                </a:cubicBezTo>
                <a:cubicBezTo>
                  <a:pt x="114" y="148"/>
                  <a:pt x="114" y="148"/>
                  <a:pt x="114" y="148"/>
                </a:cubicBezTo>
                <a:cubicBezTo>
                  <a:pt x="122" y="140"/>
                  <a:pt x="122" y="140"/>
                  <a:pt x="122" y="140"/>
                </a:cubicBezTo>
                <a:cubicBezTo>
                  <a:pt x="108" y="125"/>
                  <a:pt x="108" y="125"/>
                  <a:pt x="108" y="125"/>
                </a:cubicBezTo>
                <a:cubicBezTo>
                  <a:pt x="125" y="113"/>
                  <a:pt x="135" y="94"/>
                  <a:pt x="135" y="71"/>
                </a:cubicBezTo>
                <a:close/>
                <a:moveTo>
                  <a:pt x="12" y="74"/>
                </a:moveTo>
                <a:cubicBezTo>
                  <a:pt x="21" y="74"/>
                  <a:pt x="21" y="74"/>
                  <a:pt x="21" y="74"/>
                </a:cubicBezTo>
                <a:cubicBezTo>
                  <a:pt x="23" y="74"/>
                  <a:pt x="24" y="73"/>
                  <a:pt x="24" y="71"/>
                </a:cubicBezTo>
                <a:cubicBezTo>
                  <a:pt x="24" y="70"/>
                  <a:pt x="23" y="69"/>
                  <a:pt x="21" y="69"/>
                </a:cubicBezTo>
                <a:cubicBezTo>
                  <a:pt x="12" y="69"/>
                  <a:pt x="12" y="69"/>
                  <a:pt x="12" y="69"/>
                </a:cubicBezTo>
                <a:cubicBezTo>
                  <a:pt x="13" y="40"/>
                  <a:pt x="36" y="17"/>
                  <a:pt x="65" y="15"/>
                </a:cubicBezTo>
                <a:cubicBezTo>
                  <a:pt x="65" y="15"/>
                  <a:pt x="65" y="15"/>
                  <a:pt x="65" y="15"/>
                </a:cubicBezTo>
                <a:cubicBezTo>
                  <a:pt x="65" y="26"/>
                  <a:pt x="65" y="26"/>
                  <a:pt x="65" y="26"/>
                </a:cubicBezTo>
                <a:cubicBezTo>
                  <a:pt x="65" y="27"/>
                  <a:pt x="66" y="29"/>
                  <a:pt x="68" y="29"/>
                </a:cubicBezTo>
                <a:cubicBezTo>
                  <a:pt x="69" y="29"/>
                  <a:pt x="71" y="27"/>
                  <a:pt x="71" y="26"/>
                </a:cubicBezTo>
                <a:cubicBezTo>
                  <a:pt x="71" y="15"/>
                  <a:pt x="71" y="15"/>
                  <a:pt x="71" y="15"/>
                </a:cubicBezTo>
                <a:cubicBezTo>
                  <a:pt x="71" y="15"/>
                  <a:pt x="71" y="15"/>
                  <a:pt x="71" y="15"/>
                </a:cubicBezTo>
                <a:cubicBezTo>
                  <a:pt x="100" y="17"/>
                  <a:pt x="123" y="40"/>
                  <a:pt x="124" y="69"/>
                </a:cubicBezTo>
                <a:cubicBezTo>
                  <a:pt x="114" y="69"/>
                  <a:pt x="114" y="69"/>
                  <a:pt x="114" y="69"/>
                </a:cubicBezTo>
                <a:cubicBezTo>
                  <a:pt x="113" y="69"/>
                  <a:pt x="112" y="70"/>
                  <a:pt x="112" y="71"/>
                </a:cubicBezTo>
                <a:cubicBezTo>
                  <a:pt x="112" y="73"/>
                  <a:pt x="113" y="74"/>
                  <a:pt x="114" y="74"/>
                </a:cubicBezTo>
                <a:cubicBezTo>
                  <a:pt x="124" y="74"/>
                  <a:pt x="124" y="74"/>
                  <a:pt x="124" y="74"/>
                </a:cubicBezTo>
                <a:cubicBezTo>
                  <a:pt x="123" y="103"/>
                  <a:pt x="100" y="126"/>
                  <a:pt x="71" y="128"/>
                </a:cubicBezTo>
                <a:cubicBezTo>
                  <a:pt x="71" y="118"/>
                  <a:pt x="71" y="118"/>
                  <a:pt x="71" y="118"/>
                </a:cubicBezTo>
                <a:cubicBezTo>
                  <a:pt x="71" y="116"/>
                  <a:pt x="69" y="115"/>
                  <a:pt x="68" y="115"/>
                </a:cubicBezTo>
                <a:cubicBezTo>
                  <a:pt x="66" y="115"/>
                  <a:pt x="65" y="116"/>
                  <a:pt x="65" y="118"/>
                </a:cubicBezTo>
                <a:cubicBezTo>
                  <a:pt x="65" y="128"/>
                  <a:pt x="65" y="128"/>
                  <a:pt x="65" y="128"/>
                </a:cubicBezTo>
                <a:cubicBezTo>
                  <a:pt x="36" y="126"/>
                  <a:pt x="13" y="103"/>
                  <a:pt x="12" y="74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>
            <a:outerShdw blurRad="279400" dist="152400" dir="2700000" algn="tl" rotWithShape="0">
              <a:prstClr val="black">
                <a:alpha val="40000"/>
              </a:prstClr>
            </a:outerShdw>
          </a:effectLst>
        </p:spPr>
        <p:txBody>
          <a:bodyPr lIns="68580" tIns="34290" rIns="68580" bIns="34290"/>
          <a:lstStyle/>
          <a:p>
            <a:pPr>
              <a:defRPr/>
            </a:pPr>
            <a:endParaRPr lang="zh-CN" altLang="en-US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1" name="MH_Other_16"/>
          <p:cNvSpPr>
            <a:spLocks/>
          </p:cNvSpPr>
          <p:nvPr>
            <p:custDataLst>
              <p:tags r:id="rId17"/>
            </p:custDataLst>
          </p:nvPr>
        </p:nvSpPr>
        <p:spPr bwMode="auto">
          <a:xfrm>
            <a:off x="1993260" y="3521623"/>
            <a:ext cx="155801" cy="144981"/>
          </a:xfrm>
          <a:custGeom>
            <a:avLst/>
            <a:gdLst/>
            <a:ahLst/>
            <a:cxnLst>
              <a:cxn ang="0">
                <a:pos x="2" y="39"/>
              </a:cxn>
              <a:cxn ang="0">
                <a:pos x="3" y="39"/>
              </a:cxn>
              <a:cxn ang="0">
                <a:pos x="40" y="39"/>
              </a:cxn>
              <a:cxn ang="0">
                <a:pos x="42" y="36"/>
              </a:cxn>
              <a:cxn ang="0">
                <a:pos x="40" y="34"/>
              </a:cxn>
              <a:cxn ang="0">
                <a:pos x="6" y="34"/>
              </a:cxn>
              <a:cxn ang="0">
                <a:pos x="6" y="3"/>
              </a:cxn>
              <a:cxn ang="0">
                <a:pos x="3" y="0"/>
              </a:cxn>
              <a:cxn ang="0">
                <a:pos x="0" y="3"/>
              </a:cxn>
              <a:cxn ang="0">
                <a:pos x="0" y="36"/>
              </a:cxn>
              <a:cxn ang="0">
                <a:pos x="2" y="39"/>
              </a:cxn>
            </a:cxnLst>
            <a:rect l="0" t="0" r="r" b="b"/>
            <a:pathLst>
              <a:path w="42" h="39">
                <a:moveTo>
                  <a:pt x="2" y="39"/>
                </a:moveTo>
                <a:cubicBezTo>
                  <a:pt x="2" y="39"/>
                  <a:pt x="3" y="39"/>
                  <a:pt x="3" y="39"/>
                </a:cubicBezTo>
                <a:cubicBezTo>
                  <a:pt x="40" y="39"/>
                  <a:pt x="40" y="39"/>
                  <a:pt x="40" y="39"/>
                </a:cubicBezTo>
                <a:cubicBezTo>
                  <a:pt x="41" y="39"/>
                  <a:pt x="42" y="38"/>
                  <a:pt x="42" y="36"/>
                </a:cubicBezTo>
                <a:cubicBezTo>
                  <a:pt x="42" y="35"/>
                  <a:pt x="41" y="34"/>
                  <a:pt x="40" y="34"/>
                </a:cubicBezTo>
                <a:cubicBezTo>
                  <a:pt x="6" y="34"/>
                  <a:pt x="6" y="34"/>
                  <a:pt x="6" y="34"/>
                </a:cubicBezTo>
                <a:cubicBezTo>
                  <a:pt x="6" y="3"/>
                  <a:pt x="6" y="3"/>
                  <a:pt x="6" y="3"/>
                </a:cubicBezTo>
                <a:cubicBezTo>
                  <a:pt x="6" y="1"/>
                  <a:pt x="4" y="0"/>
                  <a:pt x="3" y="0"/>
                </a:cubicBezTo>
                <a:cubicBezTo>
                  <a:pt x="1" y="0"/>
                  <a:pt x="0" y="1"/>
                  <a:pt x="0" y="3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38"/>
                  <a:pt x="1" y="39"/>
                  <a:pt x="2" y="39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>
            <a:outerShdw blurRad="279400" dist="152400" dir="2700000" algn="tl" rotWithShape="0">
              <a:prstClr val="black">
                <a:alpha val="40000"/>
              </a:prstClr>
            </a:outerShdw>
          </a:effectLst>
        </p:spPr>
        <p:txBody>
          <a:bodyPr lIns="68580" tIns="34290" rIns="68580" bIns="34290"/>
          <a:lstStyle/>
          <a:p>
            <a:pPr>
              <a:defRPr/>
            </a:pPr>
            <a:endParaRPr lang="zh-CN" altLang="en-US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2" name="MH_Other_17"/>
          <p:cNvSpPr>
            <a:spLocks noChangeAspect="1" noEditPoints="1"/>
          </p:cNvSpPr>
          <p:nvPr>
            <p:custDataLst>
              <p:tags r:id="rId18"/>
            </p:custDataLst>
          </p:nvPr>
        </p:nvSpPr>
        <p:spPr bwMode="auto">
          <a:xfrm>
            <a:off x="2356797" y="4307122"/>
            <a:ext cx="517173" cy="551797"/>
          </a:xfrm>
          <a:custGeom>
            <a:avLst/>
            <a:gdLst>
              <a:gd name="T0" fmla="*/ 0 w 56"/>
              <a:gd name="T1" fmla="*/ 5 h 60"/>
              <a:gd name="T2" fmla="*/ 5 w 56"/>
              <a:gd name="T3" fmla="*/ 5 h 60"/>
              <a:gd name="T4" fmla="*/ 5 w 56"/>
              <a:gd name="T5" fmla="*/ 54 h 60"/>
              <a:gd name="T6" fmla="*/ 56 w 56"/>
              <a:gd name="T7" fmla="*/ 54 h 60"/>
              <a:gd name="T8" fmla="*/ 56 w 56"/>
              <a:gd name="T9" fmla="*/ 60 h 60"/>
              <a:gd name="T10" fmla="*/ 5 w 56"/>
              <a:gd name="T11" fmla="*/ 60 h 60"/>
              <a:gd name="T12" fmla="*/ 0 w 56"/>
              <a:gd name="T13" fmla="*/ 60 h 60"/>
              <a:gd name="T14" fmla="*/ 0 w 56"/>
              <a:gd name="T15" fmla="*/ 54 h 60"/>
              <a:gd name="T16" fmla="*/ 0 w 56"/>
              <a:gd name="T17" fmla="*/ 5 h 60"/>
              <a:gd name="T18" fmla="*/ 8 w 56"/>
              <a:gd name="T19" fmla="*/ 27 h 60"/>
              <a:gd name="T20" fmla="*/ 11 w 56"/>
              <a:gd name="T21" fmla="*/ 32 h 60"/>
              <a:gd name="T22" fmla="*/ 11 w 56"/>
              <a:gd name="T23" fmla="*/ 32 h 60"/>
              <a:gd name="T24" fmla="*/ 11 w 56"/>
              <a:gd name="T25" fmla="*/ 31 h 60"/>
              <a:gd name="T26" fmla="*/ 22 w 56"/>
              <a:gd name="T27" fmla="*/ 30 h 60"/>
              <a:gd name="T28" fmla="*/ 43 w 56"/>
              <a:gd name="T29" fmla="*/ 12 h 60"/>
              <a:gd name="T30" fmla="*/ 47 w 56"/>
              <a:gd name="T31" fmla="*/ 13 h 60"/>
              <a:gd name="T32" fmla="*/ 45 w 56"/>
              <a:gd name="T33" fmla="*/ 7 h 60"/>
              <a:gd name="T34" fmla="*/ 44 w 56"/>
              <a:gd name="T35" fmla="*/ 0 h 60"/>
              <a:gd name="T36" fmla="*/ 39 w 56"/>
              <a:gd name="T37" fmla="*/ 5 h 60"/>
              <a:gd name="T38" fmla="*/ 34 w 56"/>
              <a:gd name="T39" fmla="*/ 9 h 60"/>
              <a:gd name="T40" fmla="*/ 38 w 56"/>
              <a:gd name="T41" fmla="*/ 11 h 60"/>
              <a:gd name="T42" fmla="*/ 22 w 56"/>
              <a:gd name="T43" fmla="*/ 24 h 60"/>
              <a:gd name="T44" fmla="*/ 9 w 56"/>
              <a:gd name="T45" fmla="*/ 26 h 60"/>
              <a:gd name="T46" fmla="*/ 8 w 56"/>
              <a:gd name="T47" fmla="*/ 27 h 60"/>
              <a:gd name="T48" fmla="*/ 8 w 56"/>
              <a:gd name="T49" fmla="*/ 27 h 60"/>
              <a:gd name="T50" fmla="*/ 40 w 56"/>
              <a:gd name="T51" fmla="*/ 52 h 60"/>
              <a:gd name="T52" fmla="*/ 49 w 56"/>
              <a:gd name="T53" fmla="*/ 52 h 60"/>
              <a:gd name="T54" fmla="*/ 49 w 56"/>
              <a:gd name="T55" fmla="*/ 18 h 60"/>
              <a:gd name="T56" fmla="*/ 40 w 56"/>
              <a:gd name="T57" fmla="*/ 29 h 60"/>
              <a:gd name="T58" fmla="*/ 40 w 56"/>
              <a:gd name="T59" fmla="*/ 52 h 60"/>
              <a:gd name="T60" fmla="*/ 26 w 56"/>
              <a:gd name="T61" fmla="*/ 52 h 60"/>
              <a:gd name="T62" fmla="*/ 36 w 56"/>
              <a:gd name="T63" fmla="*/ 52 h 60"/>
              <a:gd name="T64" fmla="*/ 36 w 56"/>
              <a:gd name="T65" fmla="*/ 40 h 60"/>
              <a:gd name="T66" fmla="*/ 26 w 56"/>
              <a:gd name="T67" fmla="*/ 40 h 60"/>
              <a:gd name="T68" fmla="*/ 26 w 56"/>
              <a:gd name="T69" fmla="*/ 52 h 60"/>
              <a:gd name="T70" fmla="*/ 13 w 56"/>
              <a:gd name="T71" fmla="*/ 52 h 60"/>
              <a:gd name="T72" fmla="*/ 22 w 56"/>
              <a:gd name="T73" fmla="*/ 52 h 60"/>
              <a:gd name="T74" fmla="*/ 22 w 56"/>
              <a:gd name="T75" fmla="*/ 35 h 60"/>
              <a:gd name="T76" fmla="*/ 13 w 56"/>
              <a:gd name="T77" fmla="*/ 35 h 60"/>
              <a:gd name="T78" fmla="*/ 13 w 56"/>
              <a:gd name="T79" fmla="*/ 52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6" h="60">
                <a:moveTo>
                  <a:pt x="0" y="5"/>
                </a:moveTo>
                <a:cubicBezTo>
                  <a:pt x="5" y="5"/>
                  <a:pt x="5" y="5"/>
                  <a:pt x="5" y="5"/>
                </a:cubicBezTo>
                <a:cubicBezTo>
                  <a:pt x="5" y="54"/>
                  <a:pt x="5" y="54"/>
                  <a:pt x="5" y="54"/>
                </a:cubicBezTo>
                <a:cubicBezTo>
                  <a:pt x="56" y="54"/>
                  <a:pt x="56" y="54"/>
                  <a:pt x="56" y="54"/>
                </a:cubicBezTo>
                <a:cubicBezTo>
                  <a:pt x="56" y="60"/>
                  <a:pt x="56" y="60"/>
                  <a:pt x="56" y="60"/>
                </a:cubicBezTo>
                <a:cubicBezTo>
                  <a:pt x="5" y="60"/>
                  <a:pt x="5" y="60"/>
                  <a:pt x="5" y="60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"/>
                  <a:pt x="0" y="5"/>
                  <a:pt x="0" y="5"/>
                </a:cubicBezTo>
                <a:close/>
                <a:moveTo>
                  <a:pt x="8" y="27"/>
                </a:moveTo>
                <a:cubicBezTo>
                  <a:pt x="11" y="32"/>
                  <a:pt x="11" y="32"/>
                  <a:pt x="11" y="32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32"/>
                  <a:pt x="11" y="31"/>
                  <a:pt x="11" y="31"/>
                </a:cubicBezTo>
                <a:cubicBezTo>
                  <a:pt x="15" y="30"/>
                  <a:pt x="18" y="30"/>
                  <a:pt x="22" y="30"/>
                </a:cubicBezTo>
                <a:cubicBezTo>
                  <a:pt x="30" y="30"/>
                  <a:pt x="38" y="30"/>
                  <a:pt x="43" y="12"/>
                </a:cubicBezTo>
                <a:cubicBezTo>
                  <a:pt x="47" y="13"/>
                  <a:pt x="47" y="13"/>
                  <a:pt x="47" y="13"/>
                </a:cubicBezTo>
                <a:cubicBezTo>
                  <a:pt x="45" y="7"/>
                  <a:pt x="45" y="7"/>
                  <a:pt x="45" y="7"/>
                </a:cubicBezTo>
                <a:cubicBezTo>
                  <a:pt x="44" y="0"/>
                  <a:pt x="44" y="0"/>
                  <a:pt x="44" y="0"/>
                </a:cubicBezTo>
                <a:cubicBezTo>
                  <a:pt x="39" y="5"/>
                  <a:pt x="39" y="5"/>
                  <a:pt x="39" y="5"/>
                </a:cubicBezTo>
                <a:cubicBezTo>
                  <a:pt x="34" y="9"/>
                  <a:pt x="34" y="9"/>
                  <a:pt x="34" y="9"/>
                </a:cubicBezTo>
                <a:cubicBezTo>
                  <a:pt x="38" y="11"/>
                  <a:pt x="38" y="11"/>
                  <a:pt x="38" y="11"/>
                </a:cubicBezTo>
                <a:cubicBezTo>
                  <a:pt x="33" y="24"/>
                  <a:pt x="28" y="24"/>
                  <a:pt x="22" y="24"/>
                </a:cubicBezTo>
                <a:cubicBezTo>
                  <a:pt x="18" y="24"/>
                  <a:pt x="13" y="24"/>
                  <a:pt x="9" y="26"/>
                </a:cubicBezTo>
                <a:cubicBezTo>
                  <a:pt x="9" y="26"/>
                  <a:pt x="9" y="27"/>
                  <a:pt x="8" y="27"/>
                </a:cubicBezTo>
                <a:cubicBezTo>
                  <a:pt x="8" y="27"/>
                  <a:pt x="8" y="27"/>
                  <a:pt x="8" y="27"/>
                </a:cubicBezTo>
                <a:close/>
                <a:moveTo>
                  <a:pt x="40" y="52"/>
                </a:moveTo>
                <a:cubicBezTo>
                  <a:pt x="49" y="52"/>
                  <a:pt x="49" y="52"/>
                  <a:pt x="49" y="52"/>
                </a:cubicBezTo>
                <a:cubicBezTo>
                  <a:pt x="49" y="18"/>
                  <a:pt x="49" y="18"/>
                  <a:pt x="49" y="18"/>
                </a:cubicBezTo>
                <a:cubicBezTo>
                  <a:pt x="40" y="29"/>
                  <a:pt x="40" y="29"/>
                  <a:pt x="40" y="29"/>
                </a:cubicBezTo>
                <a:cubicBezTo>
                  <a:pt x="40" y="52"/>
                  <a:pt x="40" y="52"/>
                  <a:pt x="40" y="52"/>
                </a:cubicBezTo>
                <a:close/>
                <a:moveTo>
                  <a:pt x="26" y="52"/>
                </a:moveTo>
                <a:cubicBezTo>
                  <a:pt x="36" y="52"/>
                  <a:pt x="36" y="52"/>
                  <a:pt x="36" y="52"/>
                </a:cubicBezTo>
                <a:cubicBezTo>
                  <a:pt x="36" y="40"/>
                  <a:pt x="36" y="40"/>
                  <a:pt x="3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52"/>
                  <a:pt x="26" y="52"/>
                  <a:pt x="26" y="52"/>
                </a:cubicBezTo>
                <a:close/>
                <a:moveTo>
                  <a:pt x="13" y="52"/>
                </a:moveTo>
                <a:cubicBezTo>
                  <a:pt x="22" y="52"/>
                  <a:pt x="22" y="52"/>
                  <a:pt x="22" y="52"/>
                </a:cubicBezTo>
                <a:cubicBezTo>
                  <a:pt x="22" y="35"/>
                  <a:pt x="22" y="35"/>
                  <a:pt x="22" y="35"/>
                </a:cubicBezTo>
                <a:cubicBezTo>
                  <a:pt x="13" y="35"/>
                  <a:pt x="13" y="35"/>
                  <a:pt x="13" y="35"/>
                </a:cubicBezTo>
                <a:lnTo>
                  <a:pt x="13" y="52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>
            <a:outerShdw blurRad="279400" dist="1524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lIns="68580" tIns="34290" rIns="68580" bIns="34290"/>
          <a:lstStyle/>
          <a:p>
            <a:pPr>
              <a:defRPr/>
            </a:pPr>
            <a:endParaRPr lang="zh-CN" altLang="en-US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3" name="MH_Text_1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90356" y="2442167"/>
            <a:ext cx="6929740" cy="552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rgbClr val="97C5A3"/>
                </a:solidFill>
              </a:rPr>
              <a:t>什么时候上下班？</a:t>
            </a:r>
          </a:p>
        </p:txBody>
      </p:sp>
      <p:sp>
        <p:nvSpPr>
          <p:cNvPr id="54" name="MH_Text_1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795157" y="3468351"/>
            <a:ext cx="6929740" cy="552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rgbClr val="A28676"/>
                </a:solidFill>
              </a:rPr>
              <a:t>工作时间长吗？</a:t>
            </a:r>
          </a:p>
        </p:txBody>
      </p:sp>
      <p:sp>
        <p:nvSpPr>
          <p:cNvPr id="55" name="MH_Text_1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4367547" y="4487231"/>
            <a:ext cx="6929740" cy="552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rgbClr val="C3D32B"/>
                </a:solidFill>
              </a:rPr>
              <a:t>你觉得你的父母辛苦吗？</a:t>
            </a:r>
          </a:p>
        </p:txBody>
      </p:sp>
    </p:spTree>
    <p:extLst>
      <p:ext uri="{BB962C8B-B14F-4D97-AF65-F5344CB8AC3E}">
        <p14:creationId xmlns:p14="http://schemas.microsoft.com/office/powerpoint/2010/main" val="2965569776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25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75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250"/>
                            </p:stCondLst>
                            <p:childTnLst>
                              <p:par>
                                <p:cTn id="8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  <p:bldP spid="42" grpId="0"/>
      <p:bldP spid="43" grpId="0"/>
      <p:bldP spid="44" grpId="0"/>
      <p:bldP spid="45" grpId="0"/>
      <p:bldP spid="47" grpId="0"/>
      <p:bldP spid="48" grpId="0" animBg="1"/>
      <p:bldP spid="49" grpId="0" animBg="1"/>
      <p:bldP spid="50" grpId="0" animBg="1"/>
      <p:bldP spid="52" grpId="0" animBg="1"/>
      <p:bldP spid="53" grpId="0"/>
      <p:bldP spid="54" grpId="0"/>
      <p:bldP spid="5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84739" y="0"/>
            <a:ext cx="5139530" cy="1650533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88037" y="162210"/>
            <a:ext cx="595376" cy="842513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3219" y="429450"/>
            <a:ext cx="540000" cy="37125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041151" y="510983"/>
            <a:ext cx="795054" cy="419612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flipH="1">
            <a:off x="2135682" y="-129321"/>
            <a:ext cx="1289800" cy="954787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>
            <a:off x="4140732" y="419251"/>
            <a:ext cx="34275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000033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父爱母爱的故事</a:t>
            </a:r>
            <a:endParaRPr lang="zh-CN" altLang="en-US" sz="3600" b="1" dirty="0">
              <a:solidFill>
                <a:srgbClr val="000033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322649" y="125278"/>
            <a:ext cx="540000" cy="371250"/>
          </a:xfrm>
          <a:prstGeom prst="rect">
            <a:avLst/>
          </a:prstGeom>
        </p:spPr>
      </p:pic>
      <p:sp>
        <p:nvSpPr>
          <p:cNvPr id="15" name="Shape 6891"/>
          <p:cNvSpPr/>
          <p:nvPr/>
        </p:nvSpPr>
        <p:spPr>
          <a:xfrm flipH="1">
            <a:off x="7065525" y="3149695"/>
            <a:ext cx="1362527" cy="1362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50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3507"/>
                  <a:pt x="0" y="13507"/>
                  <a:pt x="0" y="13507"/>
                </a:cubicBezTo>
                <a:cubicBezTo>
                  <a:pt x="0" y="17978"/>
                  <a:pt x="3622" y="21600"/>
                  <a:pt x="8112" y="21600"/>
                </a:cubicBezTo>
                <a:cubicBezTo>
                  <a:pt x="21600" y="21600"/>
                  <a:pt x="21600" y="21600"/>
                  <a:pt x="21600" y="21600"/>
                </a:cubicBezTo>
                <a:cubicBezTo>
                  <a:pt x="21600" y="8112"/>
                  <a:pt x="21600" y="8112"/>
                  <a:pt x="21600" y="8112"/>
                </a:cubicBezTo>
                <a:cubicBezTo>
                  <a:pt x="21600" y="3622"/>
                  <a:pt x="17978" y="0"/>
                  <a:pt x="13507" y="0"/>
                </a:cubicBezTo>
                <a:close/>
              </a:path>
            </a:pathLst>
          </a:custGeom>
          <a:solidFill>
            <a:srgbClr val="E0E0E0">
              <a:alpha val="15000"/>
            </a:srgbClr>
          </a:solidFill>
          <a:ln>
            <a:round/>
          </a:ln>
        </p:spPr>
        <p:txBody>
          <a:bodyPr lIns="0" tIns="0" rIns="0" bIns="0"/>
          <a:lstStyle/>
          <a:p>
            <a:pPr lvl="0">
              <a:buClrTx/>
            </a:pPr>
            <a:endParaRPr sz="2400">
              <a:latin typeface="+mn-ea"/>
            </a:endParaRPr>
          </a:p>
        </p:txBody>
      </p:sp>
      <p:sp>
        <p:nvSpPr>
          <p:cNvPr id="16" name="Shape 6914"/>
          <p:cNvSpPr/>
          <p:nvPr/>
        </p:nvSpPr>
        <p:spPr>
          <a:xfrm>
            <a:off x="3889143" y="1961343"/>
            <a:ext cx="2365896" cy="2150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095" y="18391"/>
                </a:moveTo>
                <a:cubicBezTo>
                  <a:pt x="2131" y="18465"/>
                  <a:pt x="1144" y="18588"/>
                  <a:pt x="224" y="18761"/>
                </a:cubicBezTo>
                <a:cubicBezTo>
                  <a:pt x="90" y="19699"/>
                  <a:pt x="22" y="20637"/>
                  <a:pt x="0" y="21600"/>
                </a:cubicBezTo>
                <a:cubicBezTo>
                  <a:pt x="3701" y="21600"/>
                  <a:pt x="3701" y="21600"/>
                  <a:pt x="3701" y="21600"/>
                </a:cubicBezTo>
                <a:cubicBezTo>
                  <a:pt x="4060" y="20168"/>
                  <a:pt x="5249" y="19156"/>
                  <a:pt x="6639" y="19156"/>
                </a:cubicBezTo>
                <a:cubicBezTo>
                  <a:pt x="8030" y="19156"/>
                  <a:pt x="9219" y="20168"/>
                  <a:pt x="9600" y="21600"/>
                </a:cubicBezTo>
                <a:cubicBezTo>
                  <a:pt x="10273" y="21600"/>
                  <a:pt x="10273" y="21600"/>
                  <a:pt x="10273" y="21600"/>
                </a:cubicBezTo>
                <a:cubicBezTo>
                  <a:pt x="10295" y="20711"/>
                  <a:pt x="10430" y="19847"/>
                  <a:pt x="10654" y="18983"/>
                </a:cubicBezTo>
                <a:cubicBezTo>
                  <a:pt x="11125" y="17206"/>
                  <a:pt x="12045" y="15552"/>
                  <a:pt x="13279" y="14268"/>
                </a:cubicBezTo>
                <a:cubicBezTo>
                  <a:pt x="14467" y="12960"/>
                  <a:pt x="16015" y="12096"/>
                  <a:pt x="17675" y="11602"/>
                </a:cubicBezTo>
                <a:cubicBezTo>
                  <a:pt x="18258" y="11454"/>
                  <a:pt x="18841" y="11380"/>
                  <a:pt x="19447" y="11331"/>
                </a:cubicBezTo>
                <a:cubicBezTo>
                  <a:pt x="19447" y="9183"/>
                  <a:pt x="19447" y="9183"/>
                  <a:pt x="19447" y="9183"/>
                </a:cubicBezTo>
                <a:cubicBezTo>
                  <a:pt x="19828" y="9109"/>
                  <a:pt x="19828" y="9109"/>
                  <a:pt x="19828" y="9109"/>
                </a:cubicBezTo>
                <a:cubicBezTo>
                  <a:pt x="20860" y="8912"/>
                  <a:pt x="21600" y="7949"/>
                  <a:pt x="21600" y="6764"/>
                </a:cubicBezTo>
                <a:cubicBezTo>
                  <a:pt x="21600" y="5579"/>
                  <a:pt x="20860" y="4592"/>
                  <a:pt x="19828" y="4394"/>
                </a:cubicBezTo>
                <a:cubicBezTo>
                  <a:pt x="19447" y="4320"/>
                  <a:pt x="19447" y="4320"/>
                  <a:pt x="19447" y="4320"/>
                </a:cubicBezTo>
                <a:cubicBezTo>
                  <a:pt x="19447" y="0"/>
                  <a:pt x="19447" y="0"/>
                  <a:pt x="19447" y="0"/>
                </a:cubicBezTo>
                <a:cubicBezTo>
                  <a:pt x="18931" y="25"/>
                  <a:pt x="18437" y="49"/>
                  <a:pt x="17921" y="123"/>
                </a:cubicBezTo>
                <a:cubicBezTo>
                  <a:pt x="17720" y="1185"/>
                  <a:pt x="17563" y="2197"/>
                  <a:pt x="17450" y="3259"/>
                </a:cubicBezTo>
                <a:cubicBezTo>
                  <a:pt x="15880" y="3579"/>
                  <a:pt x="15880" y="3579"/>
                  <a:pt x="15880" y="3579"/>
                </a:cubicBezTo>
                <a:cubicBezTo>
                  <a:pt x="14355" y="4098"/>
                  <a:pt x="14355" y="4098"/>
                  <a:pt x="14355" y="4098"/>
                </a:cubicBezTo>
                <a:cubicBezTo>
                  <a:pt x="13817" y="3209"/>
                  <a:pt x="13234" y="2370"/>
                  <a:pt x="12628" y="1555"/>
                </a:cubicBezTo>
                <a:cubicBezTo>
                  <a:pt x="11080" y="2197"/>
                  <a:pt x="9622" y="3110"/>
                  <a:pt x="8277" y="4172"/>
                </a:cubicBezTo>
                <a:cubicBezTo>
                  <a:pt x="8568" y="5159"/>
                  <a:pt x="8905" y="6171"/>
                  <a:pt x="9286" y="7134"/>
                </a:cubicBezTo>
                <a:cubicBezTo>
                  <a:pt x="8882" y="7529"/>
                  <a:pt x="8456" y="7875"/>
                  <a:pt x="8075" y="8294"/>
                </a:cubicBezTo>
                <a:cubicBezTo>
                  <a:pt x="7716" y="8714"/>
                  <a:pt x="7312" y="9109"/>
                  <a:pt x="6976" y="9578"/>
                </a:cubicBezTo>
                <a:cubicBezTo>
                  <a:pt x="6123" y="9134"/>
                  <a:pt x="5226" y="8714"/>
                  <a:pt x="4329" y="8319"/>
                </a:cubicBezTo>
                <a:cubicBezTo>
                  <a:pt x="3297" y="9751"/>
                  <a:pt x="2422" y="11331"/>
                  <a:pt x="1750" y="12985"/>
                </a:cubicBezTo>
                <a:cubicBezTo>
                  <a:pt x="2490" y="13701"/>
                  <a:pt x="3230" y="14367"/>
                  <a:pt x="3993" y="15009"/>
                </a:cubicBezTo>
                <a:cubicBezTo>
                  <a:pt x="3746" y="15552"/>
                  <a:pt x="3634" y="16120"/>
                  <a:pt x="3454" y="16663"/>
                </a:cubicBezTo>
                <a:cubicBezTo>
                  <a:pt x="3275" y="17231"/>
                  <a:pt x="3207" y="17798"/>
                  <a:pt x="3095" y="18391"/>
                </a:cubicBezTo>
                <a:close/>
              </a:path>
            </a:pathLst>
          </a:custGeom>
          <a:solidFill>
            <a:srgbClr val="80AD31"/>
          </a:solidFill>
          <a:ln>
            <a:round/>
          </a:ln>
        </p:spPr>
        <p:txBody>
          <a:bodyPr lIns="0" tIns="0" rIns="0" bIns="0"/>
          <a:lstStyle/>
          <a:p>
            <a:pPr defTabSz="576058"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 sz="1600">
              <a:latin typeface="+mn-ea"/>
            </a:endParaRPr>
          </a:p>
        </p:txBody>
      </p:sp>
      <p:sp>
        <p:nvSpPr>
          <p:cNvPr id="17" name="Shape 6915"/>
          <p:cNvSpPr/>
          <p:nvPr/>
        </p:nvSpPr>
        <p:spPr>
          <a:xfrm>
            <a:off x="6116571" y="1961342"/>
            <a:ext cx="2145376" cy="2386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181"/>
                </a:moveTo>
                <a:cubicBezTo>
                  <a:pt x="1410" y="3559"/>
                  <a:pt x="2375" y="4738"/>
                  <a:pt x="2375" y="6095"/>
                </a:cubicBezTo>
                <a:cubicBezTo>
                  <a:pt x="2375" y="7452"/>
                  <a:pt x="1410" y="8609"/>
                  <a:pt x="0" y="9009"/>
                </a:cubicBezTo>
                <a:cubicBezTo>
                  <a:pt x="0" y="10188"/>
                  <a:pt x="0" y="10188"/>
                  <a:pt x="0" y="10188"/>
                </a:cubicBezTo>
                <a:cubicBezTo>
                  <a:pt x="866" y="10233"/>
                  <a:pt x="1732" y="10344"/>
                  <a:pt x="2573" y="10566"/>
                </a:cubicBezTo>
                <a:cubicBezTo>
                  <a:pt x="4379" y="11034"/>
                  <a:pt x="6037" y="11946"/>
                  <a:pt x="7324" y="13169"/>
                </a:cubicBezTo>
                <a:cubicBezTo>
                  <a:pt x="8635" y="14370"/>
                  <a:pt x="9501" y="15883"/>
                  <a:pt x="9971" y="17529"/>
                </a:cubicBezTo>
                <a:cubicBezTo>
                  <a:pt x="10120" y="18130"/>
                  <a:pt x="10219" y="18753"/>
                  <a:pt x="10268" y="19375"/>
                </a:cubicBezTo>
                <a:cubicBezTo>
                  <a:pt x="12767" y="19375"/>
                  <a:pt x="12767" y="19375"/>
                  <a:pt x="12767" y="19375"/>
                </a:cubicBezTo>
                <a:cubicBezTo>
                  <a:pt x="12841" y="19754"/>
                  <a:pt x="12841" y="19754"/>
                  <a:pt x="12841" y="19754"/>
                </a:cubicBezTo>
                <a:cubicBezTo>
                  <a:pt x="13014" y="20821"/>
                  <a:pt x="14029" y="21600"/>
                  <a:pt x="15216" y="21600"/>
                </a:cubicBezTo>
                <a:cubicBezTo>
                  <a:pt x="16404" y="21600"/>
                  <a:pt x="17394" y="20821"/>
                  <a:pt x="17592" y="19776"/>
                </a:cubicBezTo>
                <a:cubicBezTo>
                  <a:pt x="17641" y="19375"/>
                  <a:pt x="17641" y="19375"/>
                  <a:pt x="17641" y="19375"/>
                </a:cubicBezTo>
                <a:cubicBezTo>
                  <a:pt x="21600" y="19375"/>
                  <a:pt x="21600" y="19375"/>
                  <a:pt x="21600" y="19375"/>
                </a:cubicBezTo>
                <a:cubicBezTo>
                  <a:pt x="21600" y="18842"/>
                  <a:pt x="21551" y="18308"/>
                  <a:pt x="21476" y="17774"/>
                </a:cubicBezTo>
                <a:cubicBezTo>
                  <a:pt x="20437" y="17596"/>
                  <a:pt x="19423" y="17418"/>
                  <a:pt x="18359" y="17307"/>
                </a:cubicBezTo>
                <a:cubicBezTo>
                  <a:pt x="18012" y="15750"/>
                  <a:pt x="18012" y="15750"/>
                  <a:pt x="18012" y="15750"/>
                </a:cubicBezTo>
                <a:cubicBezTo>
                  <a:pt x="17518" y="14237"/>
                  <a:pt x="17518" y="14237"/>
                  <a:pt x="17518" y="14237"/>
                </a:cubicBezTo>
                <a:cubicBezTo>
                  <a:pt x="18408" y="13703"/>
                  <a:pt x="19225" y="13125"/>
                  <a:pt x="20066" y="12524"/>
                </a:cubicBezTo>
                <a:cubicBezTo>
                  <a:pt x="19423" y="10989"/>
                  <a:pt x="18482" y="9543"/>
                  <a:pt x="17443" y="8208"/>
                </a:cubicBezTo>
                <a:cubicBezTo>
                  <a:pt x="16429" y="8498"/>
                  <a:pt x="15414" y="8854"/>
                  <a:pt x="14449" y="9209"/>
                </a:cubicBezTo>
                <a:cubicBezTo>
                  <a:pt x="14078" y="8809"/>
                  <a:pt x="13732" y="8386"/>
                  <a:pt x="13287" y="8008"/>
                </a:cubicBezTo>
                <a:cubicBezTo>
                  <a:pt x="12866" y="7652"/>
                  <a:pt x="12470" y="7252"/>
                  <a:pt x="12000" y="6918"/>
                </a:cubicBezTo>
                <a:cubicBezTo>
                  <a:pt x="12470" y="6073"/>
                  <a:pt x="12891" y="5183"/>
                  <a:pt x="13262" y="4293"/>
                </a:cubicBezTo>
                <a:cubicBezTo>
                  <a:pt x="11827" y="3270"/>
                  <a:pt x="10268" y="2402"/>
                  <a:pt x="8586" y="1735"/>
                </a:cubicBezTo>
                <a:cubicBezTo>
                  <a:pt x="7868" y="2469"/>
                  <a:pt x="7200" y="3203"/>
                  <a:pt x="6581" y="3960"/>
                </a:cubicBezTo>
                <a:cubicBezTo>
                  <a:pt x="6037" y="3737"/>
                  <a:pt x="5468" y="3604"/>
                  <a:pt x="4899" y="3426"/>
                </a:cubicBezTo>
                <a:cubicBezTo>
                  <a:pt x="4355" y="3270"/>
                  <a:pt x="3761" y="3181"/>
                  <a:pt x="3192" y="3070"/>
                </a:cubicBezTo>
                <a:cubicBezTo>
                  <a:pt x="3093" y="2113"/>
                  <a:pt x="2994" y="1135"/>
                  <a:pt x="2796" y="200"/>
                </a:cubicBezTo>
                <a:cubicBezTo>
                  <a:pt x="1880" y="111"/>
                  <a:pt x="940" y="22"/>
                  <a:pt x="0" y="0"/>
                </a:cubicBezTo>
                <a:lnTo>
                  <a:pt x="0" y="3181"/>
                </a:lnTo>
                <a:close/>
              </a:path>
            </a:pathLst>
          </a:custGeom>
          <a:solidFill>
            <a:srgbClr val="FEBC30"/>
          </a:solidFill>
          <a:ln>
            <a:round/>
          </a:ln>
        </p:spPr>
        <p:txBody>
          <a:bodyPr lIns="0" tIns="0" rIns="0" bIns="0"/>
          <a:lstStyle/>
          <a:p>
            <a:pPr defTabSz="576058"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 sz="1600">
              <a:latin typeface="+mn-ea"/>
            </a:endParaRPr>
          </a:p>
        </p:txBody>
      </p:sp>
      <p:sp>
        <p:nvSpPr>
          <p:cNvPr id="18" name="Shape 6916"/>
          <p:cNvSpPr/>
          <p:nvPr/>
        </p:nvSpPr>
        <p:spPr>
          <a:xfrm>
            <a:off x="3889144" y="3967943"/>
            <a:ext cx="2129989" cy="23672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8530"/>
                </a:moveTo>
                <a:cubicBezTo>
                  <a:pt x="20205" y="18127"/>
                  <a:pt x="19233" y="16984"/>
                  <a:pt x="19233" y="15595"/>
                </a:cubicBezTo>
                <a:cubicBezTo>
                  <a:pt x="19233" y="14228"/>
                  <a:pt x="20205" y="13063"/>
                  <a:pt x="21600" y="12682"/>
                </a:cubicBezTo>
                <a:cubicBezTo>
                  <a:pt x="21600" y="11338"/>
                  <a:pt x="21600" y="11338"/>
                  <a:pt x="21600" y="11338"/>
                </a:cubicBezTo>
                <a:cubicBezTo>
                  <a:pt x="20778" y="11293"/>
                  <a:pt x="19956" y="11181"/>
                  <a:pt x="19158" y="10957"/>
                </a:cubicBezTo>
                <a:cubicBezTo>
                  <a:pt x="17365" y="10486"/>
                  <a:pt x="15696" y="9590"/>
                  <a:pt x="14400" y="8358"/>
                </a:cubicBezTo>
                <a:cubicBezTo>
                  <a:pt x="13080" y="7148"/>
                  <a:pt x="12208" y="5602"/>
                  <a:pt x="11709" y="3966"/>
                </a:cubicBezTo>
                <a:cubicBezTo>
                  <a:pt x="11560" y="3383"/>
                  <a:pt x="11485" y="2801"/>
                  <a:pt x="11435" y="2218"/>
                </a:cubicBezTo>
                <a:cubicBezTo>
                  <a:pt x="9841" y="2218"/>
                  <a:pt x="9841" y="2218"/>
                  <a:pt x="9841" y="2218"/>
                </a:cubicBezTo>
                <a:cubicBezTo>
                  <a:pt x="9766" y="1837"/>
                  <a:pt x="9766" y="1837"/>
                  <a:pt x="9766" y="1837"/>
                </a:cubicBezTo>
                <a:cubicBezTo>
                  <a:pt x="9592" y="784"/>
                  <a:pt x="8570" y="0"/>
                  <a:pt x="7374" y="0"/>
                </a:cubicBezTo>
                <a:cubicBezTo>
                  <a:pt x="6179" y="0"/>
                  <a:pt x="5182" y="784"/>
                  <a:pt x="4983" y="1837"/>
                </a:cubicBezTo>
                <a:cubicBezTo>
                  <a:pt x="4933" y="2218"/>
                  <a:pt x="4933" y="2218"/>
                  <a:pt x="4933" y="2218"/>
                </a:cubicBezTo>
                <a:cubicBezTo>
                  <a:pt x="0" y="2218"/>
                  <a:pt x="0" y="2218"/>
                  <a:pt x="0" y="2218"/>
                </a:cubicBezTo>
                <a:cubicBezTo>
                  <a:pt x="25" y="2711"/>
                  <a:pt x="75" y="3204"/>
                  <a:pt x="125" y="3697"/>
                </a:cubicBezTo>
                <a:cubicBezTo>
                  <a:pt x="1196" y="3899"/>
                  <a:pt x="2217" y="4056"/>
                  <a:pt x="3289" y="4168"/>
                </a:cubicBezTo>
                <a:cubicBezTo>
                  <a:pt x="3612" y="5736"/>
                  <a:pt x="3612" y="5736"/>
                  <a:pt x="3612" y="5736"/>
                </a:cubicBezTo>
                <a:cubicBezTo>
                  <a:pt x="4111" y="7260"/>
                  <a:pt x="4111" y="7260"/>
                  <a:pt x="4111" y="7260"/>
                </a:cubicBezTo>
                <a:cubicBezTo>
                  <a:pt x="3239" y="7820"/>
                  <a:pt x="2392" y="8380"/>
                  <a:pt x="1570" y="8985"/>
                </a:cubicBezTo>
                <a:cubicBezTo>
                  <a:pt x="2217" y="10554"/>
                  <a:pt x="3139" y="11988"/>
                  <a:pt x="4210" y="13354"/>
                </a:cubicBezTo>
                <a:cubicBezTo>
                  <a:pt x="5207" y="13063"/>
                  <a:pt x="6228" y="12705"/>
                  <a:pt x="7200" y="12324"/>
                </a:cubicBezTo>
                <a:cubicBezTo>
                  <a:pt x="7599" y="12727"/>
                  <a:pt x="7947" y="13175"/>
                  <a:pt x="8371" y="13534"/>
                </a:cubicBezTo>
                <a:cubicBezTo>
                  <a:pt x="8794" y="13915"/>
                  <a:pt x="9193" y="14318"/>
                  <a:pt x="9666" y="14632"/>
                </a:cubicBezTo>
                <a:cubicBezTo>
                  <a:pt x="9218" y="15505"/>
                  <a:pt x="8794" y="16379"/>
                  <a:pt x="8421" y="17298"/>
                </a:cubicBezTo>
                <a:cubicBezTo>
                  <a:pt x="9841" y="18329"/>
                  <a:pt x="11435" y="19180"/>
                  <a:pt x="13104" y="19852"/>
                </a:cubicBezTo>
                <a:cubicBezTo>
                  <a:pt x="13827" y="19135"/>
                  <a:pt x="14500" y="18396"/>
                  <a:pt x="15147" y="17634"/>
                </a:cubicBezTo>
                <a:cubicBezTo>
                  <a:pt x="15671" y="17858"/>
                  <a:pt x="16269" y="17970"/>
                  <a:pt x="16817" y="18149"/>
                </a:cubicBezTo>
                <a:cubicBezTo>
                  <a:pt x="17390" y="18329"/>
                  <a:pt x="17963" y="18418"/>
                  <a:pt x="18561" y="18530"/>
                </a:cubicBezTo>
                <a:cubicBezTo>
                  <a:pt x="18635" y="19494"/>
                  <a:pt x="18760" y="20457"/>
                  <a:pt x="18934" y="21398"/>
                </a:cubicBezTo>
                <a:cubicBezTo>
                  <a:pt x="19806" y="21510"/>
                  <a:pt x="20703" y="21578"/>
                  <a:pt x="21600" y="21600"/>
                </a:cubicBezTo>
                <a:lnTo>
                  <a:pt x="21600" y="18530"/>
                </a:lnTo>
                <a:close/>
              </a:path>
            </a:pathLst>
          </a:custGeom>
          <a:solidFill>
            <a:srgbClr val="FF6680"/>
          </a:solidFill>
          <a:ln>
            <a:round/>
          </a:ln>
        </p:spPr>
        <p:txBody>
          <a:bodyPr lIns="0" tIns="0" rIns="0" bIns="0"/>
          <a:lstStyle/>
          <a:p>
            <a:pPr defTabSz="576058"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 sz="1600">
              <a:latin typeface="+mn-ea"/>
            </a:endParaRPr>
          </a:p>
        </p:txBody>
      </p:sp>
      <p:sp>
        <p:nvSpPr>
          <p:cNvPr id="19" name="Shape 6917"/>
          <p:cNvSpPr/>
          <p:nvPr/>
        </p:nvSpPr>
        <p:spPr>
          <a:xfrm>
            <a:off x="5880666" y="4200396"/>
            <a:ext cx="2381281" cy="21347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46" y="3107"/>
                </a:moveTo>
                <a:cubicBezTo>
                  <a:pt x="19482" y="3008"/>
                  <a:pt x="20463" y="2908"/>
                  <a:pt x="21399" y="2734"/>
                </a:cubicBezTo>
                <a:cubicBezTo>
                  <a:pt x="21511" y="1814"/>
                  <a:pt x="21578" y="920"/>
                  <a:pt x="21600" y="0"/>
                </a:cubicBezTo>
                <a:cubicBezTo>
                  <a:pt x="18769" y="0"/>
                  <a:pt x="18769" y="0"/>
                  <a:pt x="18769" y="0"/>
                </a:cubicBezTo>
                <a:cubicBezTo>
                  <a:pt x="18412" y="1491"/>
                  <a:pt x="17231" y="2461"/>
                  <a:pt x="15849" y="2461"/>
                </a:cubicBezTo>
                <a:cubicBezTo>
                  <a:pt x="14467" y="2461"/>
                  <a:pt x="13285" y="1491"/>
                  <a:pt x="12907" y="0"/>
                </a:cubicBezTo>
                <a:cubicBezTo>
                  <a:pt x="11391" y="0"/>
                  <a:pt x="11391" y="0"/>
                  <a:pt x="11391" y="0"/>
                </a:cubicBezTo>
                <a:cubicBezTo>
                  <a:pt x="11346" y="845"/>
                  <a:pt x="11235" y="1665"/>
                  <a:pt x="11012" y="2486"/>
                </a:cubicBezTo>
                <a:cubicBezTo>
                  <a:pt x="10544" y="4300"/>
                  <a:pt x="9630" y="5941"/>
                  <a:pt x="8426" y="7258"/>
                </a:cubicBezTo>
                <a:cubicBezTo>
                  <a:pt x="7222" y="8575"/>
                  <a:pt x="5684" y="9445"/>
                  <a:pt x="4057" y="9942"/>
                </a:cubicBezTo>
                <a:cubicBezTo>
                  <a:pt x="3433" y="10092"/>
                  <a:pt x="2786" y="10191"/>
                  <a:pt x="2140" y="10216"/>
                </a:cubicBezTo>
                <a:cubicBezTo>
                  <a:pt x="2140" y="12503"/>
                  <a:pt x="2140" y="12503"/>
                  <a:pt x="2140" y="12503"/>
                </a:cubicBezTo>
                <a:cubicBezTo>
                  <a:pt x="1761" y="12577"/>
                  <a:pt x="1761" y="12577"/>
                  <a:pt x="1761" y="12577"/>
                </a:cubicBezTo>
                <a:cubicBezTo>
                  <a:pt x="736" y="12801"/>
                  <a:pt x="0" y="13770"/>
                  <a:pt x="0" y="14939"/>
                </a:cubicBezTo>
                <a:cubicBezTo>
                  <a:pt x="0" y="16132"/>
                  <a:pt x="736" y="17101"/>
                  <a:pt x="1761" y="17325"/>
                </a:cubicBezTo>
                <a:cubicBezTo>
                  <a:pt x="2140" y="17399"/>
                  <a:pt x="2140" y="17399"/>
                  <a:pt x="2140" y="17399"/>
                </a:cubicBezTo>
                <a:cubicBezTo>
                  <a:pt x="2140" y="21600"/>
                  <a:pt x="2140" y="21600"/>
                  <a:pt x="2140" y="21600"/>
                </a:cubicBezTo>
                <a:cubicBezTo>
                  <a:pt x="2697" y="21600"/>
                  <a:pt x="3254" y="21550"/>
                  <a:pt x="3789" y="21476"/>
                </a:cubicBezTo>
                <a:cubicBezTo>
                  <a:pt x="3990" y="20432"/>
                  <a:pt x="4146" y="19413"/>
                  <a:pt x="4258" y="18344"/>
                </a:cubicBezTo>
                <a:cubicBezTo>
                  <a:pt x="5818" y="18021"/>
                  <a:pt x="5818" y="18021"/>
                  <a:pt x="5818" y="18021"/>
                </a:cubicBezTo>
                <a:cubicBezTo>
                  <a:pt x="7356" y="17499"/>
                  <a:pt x="7356" y="17499"/>
                  <a:pt x="7356" y="17499"/>
                </a:cubicBezTo>
                <a:cubicBezTo>
                  <a:pt x="7891" y="18394"/>
                  <a:pt x="8448" y="19214"/>
                  <a:pt x="9050" y="20059"/>
                </a:cubicBezTo>
                <a:cubicBezTo>
                  <a:pt x="10611" y="19413"/>
                  <a:pt x="12037" y="18468"/>
                  <a:pt x="13397" y="17424"/>
                </a:cubicBezTo>
                <a:cubicBezTo>
                  <a:pt x="13107" y="16405"/>
                  <a:pt x="12750" y="15386"/>
                  <a:pt x="12372" y="14417"/>
                </a:cubicBezTo>
                <a:cubicBezTo>
                  <a:pt x="12773" y="14044"/>
                  <a:pt x="13219" y="13696"/>
                  <a:pt x="13575" y="13248"/>
                </a:cubicBezTo>
                <a:cubicBezTo>
                  <a:pt x="13954" y="12826"/>
                  <a:pt x="14355" y="12453"/>
                  <a:pt x="14667" y="11981"/>
                </a:cubicBezTo>
                <a:cubicBezTo>
                  <a:pt x="15515" y="12428"/>
                  <a:pt x="16406" y="12826"/>
                  <a:pt x="17320" y="13223"/>
                </a:cubicBezTo>
                <a:cubicBezTo>
                  <a:pt x="18346" y="11782"/>
                  <a:pt x="19193" y="10216"/>
                  <a:pt x="19861" y="8526"/>
                </a:cubicBezTo>
                <a:cubicBezTo>
                  <a:pt x="19148" y="7805"/>
                  <a:pt x="18412" y="7134"/>
                  <a:pt x="17654" y="6512"/>
                </a:cubicBezTo>
                <a:cubicBezTo>
                  <a:pt x="17877" y="5965"/>
                  <a:pt x="17989" y="5394"/>
                  <a:pt x="18167" y="4822"/>
                </a:cubicBezTo>
                <a:cubicBezTo>
                  <a:pt x="18346" y="4275"/>
                  <a:pt x="18412" y="3679"/>
                  <a:pt x="18546" y="3107"/>
                </a:cubicBezTo>
                <a:close/>
              </a:path>
            </a:pathLst>
          </a:custGeom>
          <a:solidFill>
            <a:srgbClr val="A883BD"/>
          </a:solidFill>
          <a:ln>
            <a:round/>
          </a:ln>
        </p:spPr>
        <p:txBody>
          <a:bodyPr lIns="0" tIns="0" rIns="0" bIns="0"/>
          <a:lstStyle/>
          <a:p>
            <a:pPr defTabSz="576058"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 sz="1600">
              <a:latin typeface="+mn-ea"/>
            </a:endParaRPr>
          </a:p>
        </p:txBody>
      </p:sp>
      <p:sp>
        <p:nvSpPr>
          <p:cNvPr id="20" name="Shape 6929"/>
          <p:cNvSpPr/>
          <p:nvPr/>
        </p:nvSpPr>
        <p:spPr>
          <a:xfrm flipH="1">
            <a:off x="8428052" y="5203129"/>
            <a:ext cx="968183" cy="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dash"/>
            <a:miter lim="400000"/>
            <a:headEnd type="triangle"/>
          </a:ln>
        </p:spPr>
        <p:txBody>
          <a:bodyPr lIns="0" tIns="0" rIns="0" bIns="0"/>
          <a:lstStyle/>
          <a:p>
            <a:pPr defTabSz="576058"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 sz="1600">
              <a:latin typeface="+mn-ea"/>
            </a:endParaRPr>
          </a:p>
        </p:txBody>
      </p:sp>
      <p:sp>
        <p:nvSpPr>
          <p:cNvPr id="22" name="Shape 6926"/>
          <p:cNvSpPr/>
          <p:nvPr/>
        </p:nvSpPr>
        <p:spPr>
          <a:xfrm flipH="1">
            <a:off x="7860664" y="2526165"/>
            <a:ext cx="1497185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dash"/>
            <a:miter lim="400000"/>
            <a:headEnd type="triangle"/>
          </a:ln>
        </p:spPr>
        <p:txBody>
          <a:bodyPr lIns="0" tIns="0" rIns="0" bIns="0"/>
          <a:lstStyle/>
          <a:p>
            <a:pPr defTabSz="576058"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 sz="1600">
              <a:latin typeface="+mn-ea"/>
            </a:endParaRPr>
          </a:p>
        </p:txBody>
      </p:sp>
      <p:sp>
        <p:nvSpPr>
          <p:cNvPr id="23" name="Shape 6926"/>
          <p:cNvSpPr/>
          <p:nvPr/>
        </p:nvSpPr>
        <p:spPr>
          <a:xfrm>
            <a:off x="2745028" y="2584358"/>
            <a:ext cx="1497185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dash"/>
            <a:miter lim="400000"/>
            <a:headEnd type="triangle"/>
          </a:ln>
        </p:spPr>
        <p:txBody>
          <a:bodyPr lIns="0" tIns="0" rIns="0" bIns="0"/>
          <a:lstStyle/>
          <a:p>
            <a:pPr defTabSz="576058"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 sz="1600">
              <a:latin typeface="+mn-ea"/>
            </a:endParaRPr>
          </a:p>
        </p:txBody>
      </p:sp>
      <p:sp>
        <p:nvSpPr>
          <p:cNvPr id="24" name="Shape 6929"/>
          <p:cNvSpPr/>
          <p:nvPr/>
        </p:nvSpPr>
        <p:spPr>
          <a:xfrm>
            <a:off x="2754856" y="5203129"/>
            <a:ext cx="968183" cy="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dash"/>
            <a:miter lim="400000"/>
            <a:headEnd type="triangle"/>
          </a:ln>
        </p:spPr>
        <p:txBody>
          <a:bodyPr lIns="0" tIns="0" rIns="0" bIns="0"/>
          <a:lstStyle/>
          <a:p>
            <a:pPr defTabSz="576058"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 sz="1600">
              <a:latin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44999" y="2287635"/>
            <a:ext cx="2339102" cy="1061829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母爱的故事：</a:t>
            </a:r>
            <a:endParaRPr lang="en-US" altLang="zh-CN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44999" y="4849128"/>
            <a:ext cx="2339102" cy="1061829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母爱</a:t>
            </a:r>
            <a:r>
              <a:rPr lang="zh-CN" altLang="en-US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的故事：</a:t>
            </a:r>
            <a:endParaRPr lang="en-US" altLang="zh-CN" b="1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9545868" y="2280236"/>
            <a:ext cx="2339102" cy="1061829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母爱</a:t>
            </a:r>
            <a:r>
              <a:rPr lang="zh-CN" altLang="en-US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的故事：</a:t>
            </a:r>
            <a:endParaRPr lang="en-US" altLang="zh-CN" b="1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545868" y="4828545"/>
            <a:ext cx="2339102" cy="1061829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母爱</a:t>
            </a:r>
            <a:r>
              <a:rPr lang="zh-CN" altLang="en-US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的故事：</a:t>
            </a:r>
            <a:endParaRPr lang="en-US" altLang="zh-CN" b="1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5183711" y="3254858"/>
            <a:ext cx="1814919" cy="1814919"/>
          </a:xfrm>
          <a:prstGeom prst="ellipse">
            <a:avLst/>
          </a:prstGeom>
          <a:blipFill dpi="0" rotWithShape="1">
            <a:blip r:embed="rId8"/>
            <a:srcRect/>
            <a:stretch>
              <a:fillRect l="-28000" r="-1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1817396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8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84739" y="0"/>
            <a:ext cx="5139530" cy="1650533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88037" y="162210"/>
            <a:ext cx="595376" cy="842513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3219" y="429450"/>
            <a:ext cx="540000" cy="37125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041151" y="510983"/>
            <a:ext cx="795054" cy="419612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flipH="1">
            <a:off x="2135682" y="-129321"/>
            <a:ext cx="1289800" cy="954787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>
            <a:off x="4140733" y="397623"/>
            <a:ext cx="34275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000033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父爱母爱的故事</a:t>
            </a: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322649" y="125278"/>
            <a:ext cx="540000" cy="371250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2255997" y="2353066"/>
            <a:ext cx="2230244" cy="1525439"/>
            <a:chOff x="704578" y="3642849"/>
            <a:chExt cx="2230244" cy="1525439"/>
          </a:xfrm>
        </p:grpSpPr>
        <p:sp>
          <p:nvSpPr>
            <p:cNvPr id="19" name="圆角矩形 18"/>
            <p:cNvSpPr/>
            <p:nvPr/>
          </p:nvSpPr>
          <p:spPr>
            <a:xfrm>
              <a:off x="704578" y="3642849"/>
              <a:ext cx="2212487" cy="1061884"/>
            </a:xfrm>
            <a:prstGeom prst="roundRect">
              <a:avLst/>
            </a:prstGeom>
            <a:solidFill>
              <a:srgbClr val="80AD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775256" y="3706349"/>
              <a:ext cx="2159566" cy="1461939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母爱</a:t>
              </a: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的故事：</a:t>
              </a:r>
              <a:endPara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1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1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1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1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4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420845" y="2353066"/>
            <a:ext cx="2250485" cy="1546724"/>
            <a:chOff x="5336026" y="3642849"/>
            <a:chExt cx="2250485" cy="1546724"/>
          </a:xfrm>
        </p:grpSpPr>
        <p:sp>
          <p:nvSpPr>
            <p:cNvPr id="22" name="圆角矩形 21"/>
            <p:cNvSpPr/>
            <p:nvPr/>
          </p:nvSpPr>
          <p:spPr>
            <a:xfrm>
              <a:off x="5336026" y="3642849"/>
              <a:ext cx="2212487" cy="1061884"/>
            </a:xfrm>
            <a:prstGeom prst="roundRect">
              <a:avLst/>
            </a:prstGeom>
            <a:solidFill>
              <a:srgbClr val="A883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5426945" y="3727634"/>
              <a:ext cx="2159566" cy="1461939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母爱</a:t>
              </a:r>
              <a:r>
                <a:rPr lang="zh-CN" altLang="en-US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的故事：</a:t>
              </a:r>
              <a:endParaRPr lang="en-US" altLang="zh-CN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/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/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/>
              <a:endParaRPr lang="en-US" altLang="zh-CN" sz="4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838421" y="2353066"/>
            <a:ext cx="2212487" cy="1546724"/>
            <a:chOff x="3020302" y="3642849"/>
            <a:chExt cx="2212487" cy="1546724"/>
          </a:xfrm>
        </p:grpSpPr>
        <p:sp>
          <p:nvSpPr>
            <p:cNvPr id="25" name="圆角矩形 24"/>
            <p:cNvSpPr/>
            <p:nvPr/>
          </p:nvSpPr>
          <p:spPr>
            <a:xfrm>
              <a:off x="3020302" y="3642849"/>
              <a:ext cx="2212487" cy="1061884"/>
            </a:xfrm>
            <a:prstGeom prst="roundRect">
              <a:avLst/>
            </a:prstGeom>
            <a:solidFill>
              <a:srgbClr val="FEBC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073223" y="3727634"/>
              <a:ext cx="2159566" cy="1461939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母爱</a:t>
              </a:r>
              <a:r>
                <a:rPr lang="zh-CN" altLang="en-US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的故事：</a:t>
              </a:r>
              <a:endParaRPr lang="en-US" altLang="zh-CN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/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/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/>
              <a:endParaRPr lang="en-US" altLang="zh-CN" sz="4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2255997" y="3506993"/>
            <a:ext cx="2212487" cy="1564811"/>
            <a:chOff x="704578" y="4796776"/>
            <a:chExt cx="2212487" cy="1564811"/>
          </a:xfrm>
        </p:grpSpPr>
        <p:sp>
          <p:nvSpPr>
            <p:cNvPr id="28" name="圆角矩形 27"/>
            <p:cNvSpPr/>
            <p:nvPr/>
          </p:nvSpPr>
          <p:spPr>
            <a:xfrm>
              <a:off x="704578" y="4796776"/>
              <a:ext cx="2212487" cy="1061884"/>
            </a:xfrm>
            <a:prstGeom prst="roundRect">
              <a:avLst/>
            </a:prstGeom>
            <a:solidFill>
              <a:srgbClr val="FF66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746609" y="4899648"/>
              <a:ext cx="2159566" cy="1461939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母爱</a:t>
              </a:r>
              <a:r>
                <a:rPr lang="zh-CN" altLang="en-US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的故事：</a:t>
              </a:r>
              <a:endParaRPr lang="en-US" altLang="zh-CN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/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/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/>
              <a:endParaRPr lang="en-US" altLang="zh-CN" sz="4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420845" y="3506993"/>
            <a:ext cx="2239813" cy="1061884"/>
            <a:chOff x="5336026" y="4796776"/>
            <a:chExt cx="2239813" cy="1061884"/>
          </a:xfrm>
        </p:grpSpPr>
        <p:sp>
          <p:nvSpPr>
            <p:cNvPr id="31" name="圆角矩形 30"/>
            <p:cNvSpPr/>
            <p:nvPr/>
          </p:nvSpPr>
          <p:spPr>
            <a:xfrm>
              <a:off x="5336026" y="4796776"/>
              <a:ext cx="2212487" cy="106188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5416273" y="4894206"/>
              <a:ext cx="2159566" cy="846386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母爱</a:t>
              </a:r>
              <a:r>
                <a:rPr lang="zh-CN" altLang="en-US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的故事：</a:t>
              </a:r>
              <a:endParaRPr lang="en-US" altLang="zh-CN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/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/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</a:t>
              </a:r>
              <a:r>
                <a:rPr lang="zh-CN" altLang="en-US" sz="11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en-US" altLang="zh-CN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4838421" y="3506993"/>
            <a:ext cx="2212487" cy="1547481"/>
            <a:chOff x="3020302" y="4796776"/>
            <a:chExt cx="2212487" cy="1547481"/>
          </a:xfrm>
        </p:grpSpPr>
        <p:sp>
          <p:nvSpPr>
            <p:cNvPr id="46" name="圆角矩形 45"/>
            <p:cNvSpPr/>
            <p:nvPr/>
          </p:nvSpPr>
          <p:spPr>
            <a:xfrm>
              <a:off x="3020302" y="4796776"/>
              <a:ext cx="2212487" cy="1061884"/>
            </a:xfrm>
            <a:prstGeom prst="roundRect">
              <a:avLst/>
            </a:prstGeom>
            <a:solidFill>
              <a:srgbClr val="45AF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3062333" y="4882318"/>
              <a:ext cx="2159566" cy="1461939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母爱</a:t>
              </a:r>
              <a:r>
                <a:rPr lang="zh-CN" altLang="en-US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的故事：</a:t>
              </a:r>
              <a:endParaRPr lang="en-US" altLang="zh-CN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/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/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/>
              <a:endParaRPr lang="en-US" altLang="zh-CN" sz="4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48" name="图片 47">
            <a:extLst>
              <a:ext uri="{FF2B5EF4-FFF2-40B4-BE49-F238E27FC236}">
                <a16:creationId xmlns="" xmlns:a16="http://schemas.microsoft.com/office/drawing/2014/main" id="{D3D5378D-2B37-4113-B3D8-9A2935E980B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69" y="5433472"/>
            <a:ext cx="6052139" cy="1462628"/>
          </a:xfrm>
          <a:prstGeom prst="rect">
            <a:avLst/>
          </a:prstGeom>
        </p:spPr>
      </p:pic>
      <p:pic>
        <p:nvPicPr>
          <p:cNvPr id="49" name="图片 48">
            <a:extLst>
              <a:ext uri="{FF2B5EF4-FFF2-40B4-BE49-F238E27FC236}">
                <a16:creationId xmlns="" xmlns:a16="http://schemas.microsoft.com/office/drawing/2014/main" id="{D3D5378D-2B37-4113-B3D8-9A2935E980B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00161" y="5433472"/>
            <a:ext cx="6052139" cy="146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213452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00"/>
                            </p:stCondLst>
                            <p:childTnLst>
                              <p:par>
                                <p:cTn id="18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ecel="10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6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6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84739" y="0"/>
            <a:ext cx="5139530" cy="1650533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88037" y="162210"/>
            <a:ext cx="595376" cy="842513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3219" y="429450"/>
            <a:ext cx="540000" cy="37125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041151" y="510983"/>
            <a:ext cx="795054" cy="419612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flipH="1">
            <a:off x="2135682" y="-129321"/>
            <a:ext cx="1289800" cy="954787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>
            <a:off x="4109127" y="397623"/>
            <a:ext cx="34275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000033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父爱母爱的故事</a:t>
            </a: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322649" y="125278"/>
            <a:ext cx="540000" cy="371250"/>
          </a:xfrm>
          <a:prstGeom prst="rect">
            <a:avLst/>
          </a:prstGeom>
        </p:spPr>
      </p:pic>
      <p:sp>
        <p:nvSpPr>
          <p:cNvPr id="15" name="Oval 17"/>
          <p:cNvSpPr>
            <a:spLocks noChangeArrowheads="1"/>
          </p:cNvSpPr>
          <p:nvPr/>
        </p:nvSpPr>
        <p:spPr bwMode="auto">
          <a:xfrm>
            <a:off x="1399573" y="3827173"/>
            <a:ext cx="744580" cy="746570"/>
          </a:xfrm>
          <a:prstGeom prst="ellipse">
            <a:avLst/>
          </a:prstGeom>
          <a:solidFill>
            <a:srgbClr val="E7E6E6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 sz="2257">
              <a:ea typeface="宋体" charset="-122"/>
            </a:endParaRPr>
          </a:p>
        </p:txBody>
      </p:sp>
      <p:sp>
        <p:nvSpPr>
          <p:cNvPr id="16" name="Oval 18"/>
          <p:cNvSpPr>
            <a:spLocks noChangeArrowheads="1"/>
          </p:cNvSpPr>
          <p:nvPr/>
        </p:nvSpPr>
        <p:spPr bwMode="auto">
          <a:xfrm>
            <a:off x="4879589" y="1921923"/>
            <a:ext cx="662954" cy="662956"/>
          </a:xfrm>
          <a:prstGeom prst="ellipse">
            <a:avLst/>
          </a:pr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 sz="2257">
              <a:ea typeface="宋体" charset="-122"/>
            </a:endParaRPr>
          </a:p>
        </p:txBody>
      </p:sp>
      <p:sp>
        <p:nvSpPr>
          <p:cNvPr id="17" name="Oval 19"/>
          <p:cNvSpPr>
            <a:spLocks noChangeArrowheads="1"/>
          </p:cNvSpPr>
          <p:nvPr/>
        </p:nvSpPr>
        <p:spPr bwMode="auto">
          <a:xfrm>
            <a:off x="6786828" y="5650796"/>
            <a:ext cx="577348" cy="579338"/>
          </a:xfrm>
          <a:prstGeom prst="ellipse">
            <a:avLst/>
          </a:pr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 sz="2257">
              <a:ea typeface="宋体" charset="-122"/>
            </a:endParaRPr>
          </a:p>
        </p:txBody>
      </p:sp>
      <p:sp>
        <p:nvSpPr>
          <p:cNvPr id="18" name="Oval 20"/>
          <p:cNvSpPr>
            <a:spLocks noChangeArrowheads="1"/>
          </p:cNvSpPr>
          <p:nvPr/>
        </p:nvSpPr>
        <p:spPr bwMode="auto">
          <a:xfrm>
            <a:off x="9932380" y="4655369"/>
            <a:ext cx="497714" cy="497714"/>
          </a:xfrm>
          <a:prstGeom prst="ellipse">
            <a:avLst/>
          </a:prstGeom>
          <a:solidFill>
            <a:srgbClr val="E7E6E6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 sz="2257">
              <a:ea typeface="宋体" charset="-122"/>
            </a:endParaRPr>
          </a:p>
        </p:txBody>
      </p:sp>
      <p:sp>
        <p:nvSpPr>
          <p:cNvPr id="19" name="Oval 21"/>
          <p:cNvSpPr>
            <a:spLocks noChangeArrowheads="1"/>
          </p:cNvSpPr>
          <p:nvPr/>
        </p:nvSpPr>
        <p:spPr bwMode="auto">
          <a:xfrm>
            <a:off x="9104184" y="2334031"/>
            <a:ext cx="746570" cy="746570"/>
          </a:xfrm>
          <a:prstGeom prst="ellipse">
            <a:avLst/>
          </a:pr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 sz="2257">
              <a:ea typeface="宋体" charset="-122"/>
            </a:endParaRPr>
          </a:p>
        </p:txBody>
      </p:sp>
      <p:grpSp>
        <p:nvGrpSpPr>
          <p:cNvPr id="20" name="Group 27"/>
          <p:cNvGrpSpPr>
            <a:grpSpLocks/>
          </p:cNvGrpSpPr>
          <p:nvPr/>
        </p:nvGrpSpPr>
        <p:grpSpPr bwMode="auto">
          <a:xfrm>
            <a:off x="2560241" y="2087165"/>
            <a:ext cx="1909231" cy="1491150"/>
            <a:chOff x="1286" y="1027"/>
            <a:chExt cx="959" cy="749"/>
          </a:xfrm>
        </p:grpSpPr>
        <p:sp>
          <p:nvSpPr>
            <p:cNvPr id="21" name="Oval 16"/>
            <p:cNvSpPr>
              <a:spLocks noChangeArrowheads="1"/>
            </p:cNvSpPr>
            <p:nvPr/>
          </p:nvSpPr>
          <p:spPr bwMode="auto">
            <a:xfrm>
              <a:off x="1286" y="1027"/>
              <a:ext cx="748" cy="749"/>
            </a:xfrm>
            <a:prstGeom prst="ellipse">
              <a:avLst/>
            </a:prstGeom>
            <a:solidFill>
              <a:srgbClr val="FEBC3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2257">
                <a:ea typeface="方正大黑简体" pitchFamily="2" charset="-122"/>
              </a:endParaRPr>
            </a:p>
          </p:txBody>
        </p:sp>
        <p:sp>
          <p:nvSpPr>
            <p:cNvPr id="22" name="Text Box 27"/>
            <p:cNvSpPr txBox="1">
              <a:spLocks noChangeArrowheads="1"/>
            </p:cNvSpPr>
            <p:nvPr/>
          </p:nvSpPr>
          <p:spPr bwMode="auto">
            <a:xfrm>
              <a:off x="1293" y="1293"/>
              <a:ext cx="952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1146749">
                <a:spcBef>
                  <a:spcPct val="50000"/>
                </a:spcBef>
              </a:pPr>
              <a:r>
                <a:rPr lang="zh-CN" altLang="en-US" sz="2257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母爱</a:t>
              </a:r>
              <a:endParaRPr lang="zh-CN" altLang="en-US" sz="225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Group 28"/>
          <p:cNvGrpSpPr>
            <a:grpSpLocks/>
          </p:cNvGrpSpPr>
          <p:nvPr/>
        </p:nvGrpSpPr>
        <p:grpSpPr bwMode="auto">
          <a:xfrm>
            <a:off x="6701221" y="1756683"/>
            <a:ext cx="2012756" cy="1738016"/>
            <a:chOff x="3366" y="861"/>
            <a:chExt cx="1011" cy="873"/>
          </a:xfrm>
        </p:grpSpPr>
        <p:sp>
          <p:nvSpPr>
            <p:cNvPr id="24" name="Oval 22"/>
            <p:cNvSpPr>
              <a:spLocks noChangeArrowheads="1"/>
            </p:cNvSpPr>
            <p:nvPr/>
          </p:nvSpPr>
          <p:spPr bwMode="auto">
            <a:xfrm>
              <a:off x="3366" y="861"/>
              <a:ext cx="874" cy="873"/>
            </a:xfrm>
            <a:prstGeom prst="ellipse">
              <a:avLst/>
            </a:prstGeom>
            <a:solidFill>
              <a:srgbClr val="FF668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2257">
                <a:ea typeface="方正大黑简体" pitchFamily="2" charset="-122"/>
              </a:endParaRPr>
            </a:p>
          </p:txBody>
        </p:sp>
        <p:sp>
          <p:nvSpPr>
            <p:cNvPr id="25" name="Text Box 28"/>
            <p:cNvSpPr txBox="1">
              <a:spLocks noChangeArrowheads="1"/>
            </p:cNvSpPr>
            <p:nvPr/>
          </p:nvSpPr>
          <p:spPr bwMode="auto">
            <a:xfrm>
              <a:off x="3425" y="1189"/>
              <a:ext cx="952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1146749">
                <a:spcBef>
                  <a:spcPct val="50000"/>
                </a:spcBef>
              </a:pPr>
              <a:r>
                <a:rPr lang="zh-CN" altLang="en-US" sz="225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2257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父爱</a:t>
              </a:r>
              <a:endParaRPr lang="zh-CN" altLang="en-US" sz="225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Group 30"/>
          <p:cNvGrpSpPr>
            <a:grpSpLocks/>
          </p:cNvGrpSpPr>
          <p:nvPr/>
        </p:nvGrpSpPr>
        <p:grpSpPr bwMode="auto">
          <a:xfrm>
            <a:off x="2476624" y="4406512"/>
            <a:ext cx="1992847" cy="1574767"/>
            <a:chOff x="1244" y="2192"/>
            <a:chExt cx="1001" cy="791"/>
          </a:xfrm>
        </p:grpSpPr>
        <p:sp>
          <p:nvSpPr>
            <p:cNvPr id="27" name="Oval 23"/>
            <p:cNvSpPr>
              <a:spLocks noChangeArrowheads="1"/>
            </p:cNvSpPr>
            <p:nvPr/>
          </p:nvSpPr>
          <p:spPr bwMode="auto">
            <a:xfrm>
              <a:off x="1244" y="2192"/>
              <a:ext cx="791" cy="791"/>
            </a:xfrm>
            <a:prstGeom prst="ellipse">
              <a:avLst/>
            </a:prstGeom>
            <a:solidFill>
              <a:srgbClr val="45AFC5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2257">
                <a:ea typeface="方正大黑简体" pitchFamily="2" charset="-122"/>
              </a:endParaRPr>
            </a:p>
          </p:txBody>
        </p:sp>
        <p:sp>
          <p:nvSpPr>
            <p:cNvPr id="28" name="Text Box 29"/>
            <p:cNvSpPr txBox="1">
              <a:spLocks noChangeArrowheads="1"/>
            </p:cNvSpPr>
            <p:nvPr/>
          </p:nvSpPr>
          <p:spPr bwMode="auto">
            <a:xfrm>
              <a:off x="1293" y="2472"/>
              <a:ext cx="952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1146749">
                <a:spcBef>
                  <a:spcPct val="50000"/>
                </a:spcBef>
              </a:pPr>
              <a:r>
                <a:rPr lang="zh-CN" altLang="en-US" sz="2257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父爱</a:t>
              </a:r>
              <a:endParaRPr lang="zh-CN" altLang="en-US" sz="225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Group 31"/>
          <p:cNvGrpSpPr>
            <a:grpSpLocks/>
          </p:cNvGrpSpPr>
          <p:nvPr/>
        </p:nvGrpSpPr>
        <p:grpSpPr bwMode="auto">
          <a:xfrm>
            <a:off x="7696649" y="4324887"/>
            <a:ext cx="2010764" cy="1740008"/>
            <a:chOff x="3866" y="2151"/>
            <a:chExt cx="1010" cy="874"/>
          </a:xfrm>
        </p:grpSpPr>
        <p:sp>
          <p:nvSpPr>
            <p:cNvPr id="30" name="Oval 24"/>
            <p:cNvSpPr>
              <a:spLocks noChangeArrowheads="1"/>
            </p:cNvSpPr>
            <p:nvPr/>
          </p:nvSpPr>
          <p:spPr bwMode="auto">
            <a:xfrm>
              <a:off x="3866" y="2151"/>
              <a:ext cx="874" cy="874"/>
            </a:xfrm>
            <a:prstGeom prst="ellipse">
              <a:avLst/>
            </a:prstGeom>
            <a:solidFill>
              <a:srgbClr val="A883BD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2257">
                <a:ea typeface="方正大黑简体" pitchFamily="2" charset="-122"/>
              </a:endParaRPr>
            </a:p>
          </p:txBody>
        </p:sp>
        <p:sp>
          <p:nvSpPr>
            <p:cNvPr id="31" name="Text Box 30"/>
            <p:cNvSpPr txBox="1">
              <a:spLocks noChangeArrowheads="1"/>
            </p:cNvSpPr>
            <p:nvPr/>
          </p:nvSpPr>
          <p:spPr bwMode="auto">
            <a:xfrm>
              <a:off x="3924" y="2472"/>
              <a:ext cx="952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1146749">
                <a:spcBef>
                  <a:spcPct val="50000"/>
                </a:spcBef>
              </a:pPr>
              <a:r>
                <a:rPr lang="zh-CN" altLang="en-US" sz="225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2257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母爱</a:t>
              </a:r>
              <a:endParaRPr lang="zh-CN" altLang="en-US" sz="225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Group 29"/>
          <p:cNvGrpSpPr>
            <a:grpSpLocks/>
          </p:cNvGrpSpPr>
          <p:nvPr/>
        </p:nvGrpSpPr>
        <p:grpSpPr bwMode="auto">
          <a:xfrm>
            <a:off x="4714346" y="3247833"/>
            <a:ext cx="2319347" cy="2319347"/>
            <a:chOff x="2368" y="1610"/>
            <a:chExt cx="1165" cy="1165"/>
          </a:xfrm>
        </p:grpSpPr>
        <p:sp>
          <p:nvSpPr>
            <p:cNvPr id="45" name="Oval 25"/>
            <p:cNvSpPr>
              <a:spLocks noChangeArrowheads="1"/>
            </p:cNvSpPr>
            <p:nvPr/>
          </p:nvSpPr>
          <p:spPr bwMode="auto">
            <a:xfrm>
              <a:off x="2368" y="1610"/>
              <a:ext cx="1165" cy="1165"/>
            </a:xfrm>
            <a:prstGeom prst="ellipse">
              <a:avLst/>
            </a:prstGeom>
            <a:solidFill>
              <a:srgbClr val="80AD3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2257">
                <a:ea typeface="方正大黑简体" pitchFamily="2" charset="-122"/>
              </a:endParaRPr>
            </a:p>
          </p:txBody>
        </p:sp>
        <p:sp>
          <p:nvSpPr>
            <p:cNvPr id="46" name="Text Box 31"/>
            <p:cNvSpPr txBox="1">
              <a:spLocks noChangeArrowheads="1"/>
            </p:cNvSpPr>
            <p:nvPr/>
          </p:nvSpPr>
          <p:spPr bwMode="auto">
            <a:xfrm>
              <a:off x="2473" y="2044"/>
              <a:ext cx="952" cy="2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1146749">
                <a:spcBef>
                  <a:spcPct val="50000"/>
                </a:spcBef>
              </a:pPr>
              <a:r>
                <a:rPr lang="zh-CN" altLang="en-US" sz="3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父爱</a:t>
              </a:r>
              <a:endPara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7" name="Line 32"/>
          <p:cNvSpPr>
            <a:spLocks noChangeShapeType="1"/>
          </p:cNvSpPr>
          <p:nvPr/>
        </p:nvSpPr>
        <p:spPr bwMode="auto">
          <a:xfrm flipV="1">
            <a:off x="2032665" y="3339412"/>
            <a:ext cx="631101" cy="541513"/>
          </a:xfrm>
          <a:prstGeom prst="line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zh-CN" altLang="en-US" sz="2257"/>
          </a:p>
        </p:txBody>
      </p:sp>
      <p:sp>
        <p:nvSpPr>
          <p:cNvPr id="48" name="Line 33"/>
          <p:cNvSpPr>
            <a:spLocks noChangeShapeType="1"/>
          </p:cNvSpPr>
          <p:nvPr/>
        </p:nvSpPr>
        <p:spPr bwMode="auto">
          <a:xfrm flipV="1">
            <a:off x="4109127" y="2435565"/>
            <a:ext cx="722681" cy="181168"/>
          </a:xfrm>
          <a:prstGeom prst="line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zh-CN" altLang="en-US" sz="2257"/>
          </a:p>
        </p:txBody>
      </p:sp>
      <p:sp>
        <p:nvSpPr>
          <p:cNvPr id="49" name="Line 34"/>
          <p:cNvSpPr>
            <a:spLocks noChangeShapeType="1"/>
          </p:cNvSpPr>
          <p:nvPr/>
        </p:nvSpPr>
        <p:spPr bwMode="auto">
          <a:xfrm>
            <a:off x="5644077" y="2254397"/>
            <a:ext cx="993436" cy="179177"/>
          </a:xfrm>
          <a:prstGeom prst="line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zh-CN" altLang="en-US" sz="2257"/>
          </a:p>
        </p:txBody>
      </p:sp>
      <p:sp>
        <p:nvSpPr>
          <p:cNvPr id="50" name="Line 35"/>
          <p:cNvSpPr>
            <a:spLocks noChangeShapeType="1"/>
          </p:cNvSpPr>
          <p:nvPr/>
        </p:nvSpPr>
        <p:spPr bwMode="auto">
          <a:xfrm>
            <a:off x="8445210" y="2525154"/>
            <a:ext cx="541513" cy="97551"/>
          </a:xfrm>
          <a:prstGeom prst="line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zh-CN" altLang="en-US" sz="2257"/>
          </a:p>
        </p:txBody>
      </p:sp>
      <p:sp>
        <p:nvSpPr>
          <p:cNvPr id="51" name="Line 36"/>
          <p:cNvSpPr>
            <a:spLocks noChangeShapeType="1"/>
          </p:cNvSpPr>
          <p:nvPr/>
        </p:nvSpPr>
        <p:spPr bwMode="auto">
          <a:xfrm>
            <a:off x="9617824" y="3158246"/>
            <a:ext cx="541513" cy="1445361"/>
          </a:xfrm>
          <a:prstGeom prst="line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zh-CN" altLang="en-US" sz="2257"/>
          </a:p>
        </p:txBody>
      </p:sp>
      <p:sp>
        <p:nvSpPr>
          <p:cNvPr id="52" name="Line 37"/>
          <p:cNvSpPr>
            <a:spLocks noChangeShapeType="1"/>
          </p:cNvSpPr>
          <p:nvPr/>
        </p:nvSpPr>
        <p:spPr bwMode="auto">
          <a:xfrm flipH="1">
            <a:off x="9528235" y="5053540"/>
            <a:ext cx="360345" cy="91579"/>
          </a:xfrm>
          <a:prstGeom prst="line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zh-CN" altLang="en-US" sz="2257"/>
          </a:p>
        </p:txBody>
      </p:sp>
      <p:sp>
        <p:nvSpPr>
          <p:cNvPr id="53" name="Line 38"/>
          <p:cNvSpPr>
            <a:spLocks noChangeShapeType="1"/>
          </p:cNvSpPr>
          <p:nvPr/>
        </p:nvSpPr>
        <p:spPr bwMode="auto">
          <a:xfrm flipH="1">
            <a:off x="7360194" y="5776220"/>
            <a:ext cx="451924" cy="91579"/>
          </a:xfrm>
          <a:prstGeom prst="line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zh-CN" altLang="en-US" sz="2257"/>
          </a:p>
        </p:txBody>
      </p:sp>
      <p:sp>
        <p:nvSpPr>
          <p:cNvPr id="54" name="Line 39"/>
          <p:cNvSpPr>
            <a:spLocks noChangeShapeType="1"/>
          </p:cNvSpPr>
          <p:nvPr/>
        </p:nvSpPr>
        <p:spPr bwMode="auto">
          <a:xfrm flipH="1" flipV="1">
            <a:off x="6729093" y="5326286"/>
            <a:ext cx="179177" cy="270756"/>
          </a:xfrm>
          <a:prstGeom prst="line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zh-CN" altLang="en-US" sz="2257"/>
          </a:p>
        </p:txBody>
      </p:sp>
      <p:sp>
        <p:nvSpPr>
          <p:cNvPr id="55" name="Line 40"/>
          <p:cNvSpPr>
            <a:spLocks noChangeShapeType="1"/>
          </p:cNvSpPr>
          <p:nvPr/>
        </p:nvSpPr>
        <p:spPr bwMode="auto">
          <a:xfrm flipH="1">
            <a:off x="4109127" y="4874363"/>
            <a:ext cx="633092" cy="89588"/>
          </a:xfrm>
          <a:prstGeom prst="line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zh-CN" altLang="en-US" sz="2257"/>
          </a:p>
        </p:txBody>
      </p:sp>
      <p:sp>
        <p:nvSpPr>
          <p:cNvPr id="56" name="Line 41"/>
          <p:cNvSpPr>
            <a:spLocks noChangeShapeType="1"/>
          </p:cNvSpPr>
          <p:nvPr/>
        </p:nvSpPr>
        <p:spPr bwMode="auto">
          <a:xfrm flipH="1" flipV="1">
            <a:off x="2211842" y="4422438"/>
            <a:ext cx="362336" cy="270756"/>
          </a:xfrm>
          <a:prstGeom prst="line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zh-CN" altLang="en-US" sz="2257"/>
          </a:p>
        </p:txBody>
      </p:sp>
    </p:spTree>
    <p:extLst>
      <p:ext uri="{BB962C8B-B14F-4D97-AF65-F5344CB8AC3E}">
        <p14:creationId xmlns:p14="http://schemas.microsoft.com/office/powerpoint/2010/main" val="4087098932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84739" y="0"/>
            <a:ext cx="5139530" cy="1650533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88037" y="162210"/>
            <a:ext cx="595376" cy="842513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3219" y="429450"/>
            <a:ext cx="540000" cy="37125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041151" y="510983"/>
            <a:ext cx="795054" cy="419612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flipH="1">
            <a:off x="2135682" y="-129321"/>
            <a:ext cx="1289800" cy="954787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>
            <a:off x="4140733" y="358392"/>
            <a:ext cx="34275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000033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父爱母爱的故事</a:t>
            </a: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322649" y="125278"/>
            <a:ext cx="540000" cy="371250"/>
          </a:xfrm>
          <a:prstGeom prst="rect">
            <a:avLst/>
          </a:prstGeom>
        </p:spPr>
      </p:pic>
      <p:sp>
        <p:nvSpPr>
          <p:cNvPr id="15" name="任意多边形 14"/>
          <p:cNvSpPr/>
          <p:nvPr/>
        </p:nvSpPr>
        <p:spPr>
          <a:xfrm rot="10800000" flipH="1">
            <a:off x="3426947" y="5225118"/>
            <a:ext cx="5378387" cy="1073422"/>
          </a:xfrm>
          <a:custGeom>
            <a:avLst/>
            <a:gdLst>
              <a:gd name="connsiteX0" fmla="*/ 536711 w 5378387"/>
              <a:gd name="connsiteY0" fmla="*/ 1073422 h 1073422"/>
              <a:gd name="connsiteX1" fmla="*/ 2689193 w 5378387"/>
              <a:gd name="connsiteY1" fmla="*/ 1073422 h 1073422"/>
              <a:gd name="connsiteX2" fmla="*/ 2689194 w 5378387"/>
              <a:gd name="connsiteY2" fmla="*/ 1073422 h 1073422"/>
              <a:gd name="connsiteX3" fmla="*/ 4841676 w 5378387"/>
              <a:gd name="connsiteY3" fmla="*/ 1073422 h 1073422"/>
              <a:gd name="connsiteX4" fmla="*/ 5378387 w 5378387"/>
              <a:gd name="connsiteY4" fmla="*/ 536711 h 1073422"/>
              <a:gd name="connsiteX5" fmla="*/ 4841676 w 5378387"/>
              <a:gd name="connsiteY5" fmla="*/ 0 h 1073422"/>
              <a:gd name="connsiteX6" fmla="*/ 2689194 w 5378387"/>
              <a:gd name="connsiteY6" fmla="*/ 0 h 1073422"/>
              <a:gd name="connsiteX7" fmla="*/ 2689193 w 5378387"/>
              <a:gd name="connsiteY7" fmla="*/ 0 h 1073422"/>
              <a:gd name="connsiteX8" fmla="*/ 536711 w 5378387"/>
              <a:gd name="connsiteY8" fmla="*/ 0 h 1073422"/>
              <a:gd name="connsiteX9" fmla="*/ 0 w 5378387"/>
              <a:gd name="connsiteY9" fmla="*/ 536711 h 1073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78387" h="1073422">
                <a:moveTo>
                  <a:pt x="536711" y="1073422"/>
                </a:moveTo>
                <a:lnTo>
                  <a:pt x="2689193" y="1073422"/>
                </a:lnTo>
                <a:lnTo>
                  <a:pt x="2689194" y="1073422"/>
                </a:lnTo>
                <a:lnTo>
                  <a:pt x="4841676" y="1073422"/>
                </a:lnTo>
                <a:lnTo>
                  <a:pt x="5378387" y="536711"/>
                </a:lnTo>
                <a:lnTo>
                  <a:pt x="4841676" y="0"/>
                </a:lnTo>
                <a:lnTo>
                  <a:pt x="2689194" y="0"/>
                </a:lnTo>
                <a:lnTo>
                  <a:pt x="2689193" y="0"/>
                </a:lnTo>
                <a:lnTo>
                  <a:pt x="536711" y="0"/>
                </a:lnTo>
                <a:lnTo>
                  <a:pt x="0" y="536711"/>
                </a:lnTo>
                <a:close/>
              </a:path>
            </a:pathLst>
          </a:custGeom>
          <a:solidFill>
            <a:srgbClr val="FF66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6" name="任意多边形 15"/>
          <p:cNvSpPr/>
          <p:nvPr/>
        </p:nvSpPr>
        <p:spPr>
          <a:xfrm rot="10800000" flipH="1">
            <a:off x="4010175" y="4151694"/>
            <a:ext cx="4231668" cy="1073422"/>
          </a:xfrm>
          <a:custGeom>
            <a:avLst/>
            <a:gdLst>
              <a:gd name="connsiteX0" fmla="*/ 536711 w 4231668"/>
              <a:gd name="connsiteY0" fmla="*/ 1073422 h 1073422"/>
              <a:gd name="connsiteX1" fmla="*/ 2109473 w 4231668"/>
              <a:gd name="connsiteY1" fmla="*/ 1073422 h 1073422"/>
              <a:gd name="connsiteX2" fmla="*/ 2122195 w 4231668"/>
              <a:gd name="connsiteY2" fmla="*/ 1073422 h 1073422"/>
              <a:gd name="connsiteX3" fmla="*/ 3694957 w 4231668"/>
              <a:gd name="connsiteY3" fmla="*/ 1073422 h 1073422"/>
              <a:gd name="connsiteX4" fmla="*/ 4231668 w 4231668"/>
              <a:gd name="connsiteY4" fmla="*/ 536711 h 1073422"/>
              <a:gd name="connsiteX5" fmla="*/ 3694957 w 4231668"/>
              <a:gd name="connsiteY5" fmla="*/ 0 h 1073422"/>
              <a:gd name="connsiteX6" fmla="*/ 2122195 w 4231668"/>
              <a:gd name="connsiteY6" fmla="*/ 0 h 1073422"/>
              <a:gd name="connsiteX7" fmla="*/ 2109473 w 4231668"/>
              <a:gd name="connsiteY7" fmla="*/ 0 h 1073422"/>
              <a:gd name="connsiteX8" fmla="*/ 536711 w 4231668"/>
              <a:gd name="connsiteY8" fmla="*/ 0 h 1073422"/>
              <a:gd name="connsiteX9" fmla="*/ 0 w 4231668"/>
              <a:gd name="connsiteY9" fmla="*/ 536711 h 1073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31668" h="1073422">
                <a:moveTo>
                  <a:pt x="536711" y="1073422"/>
                </a:moveTo>
                <a:lnTo>
                  <a:pt x="2109473" y="1073422"/>
                </a:lnTo>
                <a:lnTo>
                  <a:pt x="2122195" y="1073422"/>
                </a:lnTo>
                <a:lnTo>
                  <a:pt x="3694957" y="1073422"/>
                </a:lnTo>
                <a:lnTo>
                  <a:pt x="4231668" y="536711"/>
                </a:lnTo>
                <a:lnTo>
                  <a:pt x="3694957" y="0"/>
                </a:lnTo>
                <a:lnTo>
                  <a:pt x="2122195" y="0"/>
                </a:lnTo>
                <a:lnTo>
                  <a:pt x="2109473" y="0"/>
                </a:lnTo>
                <a:lnTo>
                  <a:pt x="536711" y="0"/>
                </a:lnTo>
                <a:lnTo>
                  <a:pt x="0" y="536711"/>
                </a:lnTo>
                <a:close/>
              </a:path>
            </a:pathLst>
          </a:custGeom>
          <a:solidFill>
            <a:srgbClr val="A88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" name="任意多边形 16"/>
          <p:cNvSpPr/>
          <p:nvPr/>
        </p:nvSpPr>
        <p:spPr>
          <a:xfrm rot="10800000" flipH="1">
            <a:off x="4497291" y="3078271"/>
            <a:ext cx="3237698" cy="1073422"/>
          </a:xfrm>
          <a:custGeom>
            <a:avLst/>
            <a:gdLst>
              <a:gd name="connsiteX0" fmla="*/ 536711 w 3237698"/>
              <a:gd name="connsiteY0" fmla="*/ 1073422 h 1073422"/>
              <a:gd name="connsiteX1" fmla="*/ 1618849 w 3237698"/>
              <a:gd name="connsiteY1" fmla="*/ 1073422 h 1073422"/>
              <a:gd name="connsiteX2" fmla="*/ 2700987 w 3237698"/>
              <a:gd name="connsiteY2" fmla="*/ 1073422 h 1073422"/>
              <a:gd name="connsiteX3" fmla="*/ 3237698 w 3237698"/>
              <a:gd name="connsiteY3" fmla="*/ 536711 h 1073422"/>
              <a:gd name="connsiteX4" fmla="*/ 2700987 w 3237698"/>
              <a:gd name="connsiteY4" fmla="*/ 0 h 1073422"/>
              <a:gd name="connsiteX5" fmla="*/ 1618849 w 3237698"/>
              <a:gd name="connsiteY5" fmla="*/ 0 h 1073422"/>
              <a:gd name="connsiteX6" fmla="*/ 536711 w 3237698"/>
              <a:gd name="connsiteY6" fmla="*/ 0 h 1073422"/>
              <a:gd name="connsiteX7" fmla="*/ 0 w 3237698"/>
              <a:gd name="connsiteY7" fmla="*/ 536711 h 1073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37698" h="1073422">
                <a:moveTo>
                  <a:pt x="536711" y="1073422"/>
                </a:moveTo>
                <a:lnTo>
                  <a:pt x="1618849" y="1073422"/>
                </a:lnTo>
                <a:lnTo>
                  <a:pt x="2700987" y="1073422"/>
                </a:lnTo>
                <a:lnTo>
                  <a:pt x="3237698" y="536711"/>
                </a:lnTo>
                <a:lnTo>
                  <a:pt x="2700987" y="0"/>
                </a:lnTo>
                <a:lnTo>
                  <a:pt x="1618849" y="0"/>
                </a:lnTo>
                <a:lnTo>
                  <a:pt x="536711" y="0"/>
                </a:lnTo>
                <a:lnTo>
                  <a:pt x="0" y="536711"/>
                </a:lnTo>
                <a:close/>
              </a:path>
            </a:pathLst>
          </a:custGeom>
          <a:solidFill>
            <a:srgbClr val="FEBC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8" name="任意多边形 17"/>
          <p:cNvSpPr/>
          <p:nvPr/>
        </p:nvSpPr>
        <p:spPr>
          <a:xfrm rot="10800000" flipH="1">
            <a:off x="4820140" y="2007969"/>
            <a:ext cx="2591999" cy="1073422"/>
          </a:xfrm>
          <a:custGeom>
            <a:avLst/>
            <a:gdLst>
              <a:gd name="connsiteX0" fmla="*/ 1296000 w 2591999"/>
              <a:gd name="connsiteY0" fmla="*/ 1073422 h 1073422"/>
              <a:gd name="connsiteX1" fmla="*/ 2055288 w 2591999"/>
              <a:gd name="connsiteY1" fmla="*/ 1073422 h 1073422"/>
              <a:gd name="connsiteX2" fmla="*/ 2591999 w 2591999"/>
              <a:gd name="connsiteY2" fmla="*/ 536711 h 1073422"/>
              <a:gd name="connsiteX3" fmla="*/ 2055288 w 2591999"/>
              <a:gd name="connsiteY3" fmla="*/ 0 h 1073422"/>
              <a:gd name="connsiteX4" fmla="*/ 1296000 w 2591999"/>
              <a:gd name="connsiteY4" fmla="*/ 0 h 1073422"/>
              <a:gd name="connsiteX5" fmla="*/ 536711 w 2591999"/>
              <a:gd name="connsiteY5" fmla="*/ 1073422 h 1073422"/>
              <a:gd name="connsiteX6" fmla="*/ 1295999 w 2591999"/>
              <a:gd name="connsiteY6" fmla="*/ 1073422 h 1073422"/>
              <a:gd name="connsiteX7" fmla="*/ 1295999 w 2591999"/>
              <a:gd name="connsiteY7" fmla="*/ 0 h 1073422"/>
              <a:gd name="connsiteX8" fmla="*/ 536711 w 2591999"/>
              <a:gd name="connsiteY8" fmla="*/ 0 h 1073422"/>
              <a:gd name="connsiteX9" fmla="*/ 0 w 2591999"/>
              <a:gd name="connsiteY9" fmla="*/ 536711 h 1073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91999" h="1073422">
                <a:moveTo>
                  <a:pt x="1296000" y="1073422"/>
                </a:moveTo>
                <a:lnTo>
                  <a:pt x="2055288" y="1073422"/>
                </a:lnTo>
                <a:lnTo>
                  <a:pt x="2591999" y="536711"/>
                </a:lnTo>
                <a:lnTo>
                  <a:pt x="2055288" y="0"/>
                </a:lnTo>
                <a:lnTo>
                  <a:pt x="1296000" y="0"/>
                </a:lnTo>
                <a:close/>
                <a:moveTo>
                  <a:pt x="536711" y="1073422"/>
                </a:moveTo>
                <a:lnTo>
                  <a:pt x="1295999" y="1073422"/>
                </a:lnTo>
                <a:lnTo>
                  <a:pt x="1295999" y="0"/>
                </a:lnTo>
                <a:lnTo>
                  <a:pt x="536711" y="0"/>
                </a:lnTo>
                <a:lnTo>
                  <a:pt x="0" y="536711"/>
                </a:lnTo>
                <a:close/>
              </a:path>
            </a:pathLst>
          </a:custGeom>
          <a:solidFill>
            <a:srgbClr val="80A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793290" y="2256218"/>
            <a:ext cx="582138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01</a:t>
            </a:r>
            <a:endParaRPr lang="zh-CN" altLang="en-US" sz="3600" b="1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735172" y="3383092"/>
            <a:ext cx="736797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02</a:t>
            </a:r>
            <a:endParaRPr lang="zh-CN" altLang="en-US" sz="3600" b="1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646272" y="4392422"/>
            <a:ext cx="939734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03</a:t>
            </a:r>
            <a:endParaRPr lang="zh-CN" altLang="en-US" sz="3600" b="1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646272" y="5438663"/>
            <a:ext cx="934383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04</a:t>
            </a:r>
            <a:endParaRPr lang="zh-CN" altLang="en-US" sz="3600" b="1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文本框 19"/>
          <p:cNvSpPr txBox="1"/>
          <p:nvPr/>
        </p:nvSpPr>
        <p:spPr>
          <a:xfrm>
            <a:off x="1145575" y="1890375"/>
            <a:ext cx="2698175" cy="181588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父爱的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故事：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19"/>
          <p:cNvSpPr txBox="1"/>
          <p:nvPr/>
        </p:nvSpPr>
        <p:spPr>
          <a:xfrm>
            <a:off x="8488037" y="1890375"/>
            <a:ext cx="2698175" cy="181588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父爱的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故事：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19"/>
          <p:cNvSpPr txBox="1"/>
          <p:nvPr/>
        </p:nvSpPr>
        <p:spPr>
          <a:xfrm>
            <a:off x="1145575" y="4269112"/>
            <a:ext cx="2698175" cy="181588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父爱的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故事：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19"/>
          <p:cNvSpPr txBox="1"/>
          <p:nvPr/>
        </p:nvSpPr>
        <p:spPr>
          <a:xfrm>
            <a:off x="8488037" y="4269112"/>
            <a:ext cx="2698175" cy="181588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父爱的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故事：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13791933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/>
      <p:bldP spid="27" grpId="0"/>
      <p:bldP spid="28" grpId="0"/>
      <p:bldP spid="29" grpId="0"/>
      <p:bldP spid="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4616" y="325260"/>
            <a:ext cx="11188006" cy="3592968"/>
          </a:xfrm>
          <a:prstGeom prst="rect">
            <a:avLst/>
          </a:prstGeom>
        </p:spPr>
      </p:pic>
      <p:grpSp>
        <p:nvGrpSpPr>
          <p:cNvPr id="56" name="组合 55"/>
          <p:cNvGrpSpPr/>
          <p:nvPr/>
        </p:nvGrpSpPr>
        <p:grpSpPr>
          <a:xfrm>
            <a:off x="7065141" y="1881946"/>
            <a:ext cx="3768009" cy="2592533"/>
            <a:chOff x="7065141" y="1881946"/>
            <a:chExt cx="3768009" cy="2592533"/>
          </a:xfrm>
        </p:grpSpPr>
        <p:sp>
          <p:nvSpPr>
            <p:cNvPr id="57" name="椭圆 56"/>
            <p:cNvSpPr/>
            <p:nvPr/>
          </p:nvSpPr>
          <p:spPr>
            <a:xfrm>
              <a:off x="7065141" y="1881946"/>
              <a:ext cx="3768009" cy="2592533"/>
            </a:xfrm>
            <a:prstGeom prst="ellipse">
              <a:avLst/>
            </a:prstGeom>
            <a:solidFill>
              <a:srgbClr val="FEBC3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椭圆 57"/>
            <p:cNvSpPr/>
            <p:nvPr/>
          </p:nvSpPr>
          <p:spPr>
            <a:xfrm>
              <a:off x="7248938" y="2016269"/>
              <a:ext cx="3400414" cy="2323886"/>
            </a:xfrm>
            <a:prstGeom prst="ellipse">
              <a:avLst/>
            </a:prstGeom>
            <a:solidFill>
              <a:srgbClr val="FEBC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5486400"/>
            <a:ext cx="12163928" cy="13716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125971"/>
            <a:ext cx="12163928" cy="188846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437129" y="6136783"/>
            <a:ext cx="663750" cy="2475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638369" y="6278717"/>
            <a:ext cx="416250" cy="1575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500467" y="1639613"/>
            <a:ext cx="540000" cy="37125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92427" y="253170"/>
            <a:ext cx="795054" cy="41961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0739068" y="117517"/>
            <a:ext cx="1289800" cy="95478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277256" y="5987792"/>
            <a:ext cx="2674144" cy="65757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410216" y="5518558"/>
            <a:ext cx="358788" cy="78089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734443" y="5486400"/>
            <a:ext cx="400998" cy="86531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582679" y="5613436"/>
            <a:ext cx="527629" cy="801996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332129" y="5417100"/>
            <a:ext cx="4661345" cy="709752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 flipH="1">
            <a:off x="1263931" y="2967226"/>
            <a:ext cx="2508554" cy="2692107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flipH="1">
            <a:off x="2692679" y="3205793"/>
            <a:ext cx="467320" cy="670503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145774" y="168433"/>
            <a:ext cx="11216940" cy="1414395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1753509" y="1449961"/>
            <a:ext cx="1406490" cy="621047"/>
          </a:xfrm>
          <a:prstGeom prst="rect">
            <a:avLst/>
          </a:prstGeom>
        </p:spPr>
      </p:pic>
      <p:grpSp>
        <p:nvGrpSpPr>
          <p:cNvPr id="53" name="组合 52"/>
          <p:cNvGrpSpPr/>
          <p:nvPr/>
        </p:nvGrpSpPr>
        <p:grpSpPr>
          <a:xfrm>
            <a:off x="3505786" y="1556624"/>
            <a:ext cx="2133600" cy="2048256"/>
            <a:chOff x="3505786" y="1556624"/>
            <a:chExt cx="2133600" cy="2048256"/>
          </a:xfrm>
        </p:grpSpPr>
        <p:pic>
          <p:nvPicPr>
            <p:cNvPr id="54" name="图片 53"/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 flipH="1">
              <a:off x="3505786" y="1556624"/>
              <a:ext cx="2133600" cy="2048256"/>
            </a:xfrm>
            <a:prstGeom prst="rect">
              <a:avLst/>
            </a:prstGeom>
          </p:spPr>
        </p:pic>
        <p:sp>
          <p:nvSpPr>
            <p:cNvPr id="55" name="文本框 54"/>
            <p:cNvSpPr txBox="1"/>
            <p:nvPr/>
          </p:nvSpPr>
          <p:spPr>
            <a:xfrm>
              <a:off x="4119488" y="1975298"/>
              <a:ext cx="1218603" cy="1107996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6600" dirty="0" smtClean="0">
                  <a:solidFill>
                    <a:schemeClr val="bg1"/>
                  </a:solidFill>
                  <a:latin typeface="Britannic Bold" panose="020B0903060703020204" pitchFamily="34" charset="0"/>
                  <a:ea typeface="方正姚体" panose="02010601030101010101" pitchFamily="2" charset="-122"/>
                </a:rPr>
                <a:t>03</a:t>
              </a:r>
              <a:endParaRPr lang="zh-CN" altLang="en-US" sz="6600" dirty="0" smtClean="0">
                <a:solidFill>
                  <a:schemeClr val="bg1"/>
                </a:solidFill>
                <a:latin typeface="Britannic Bold" panose="020B0903060703020204" pitchFamily="34" charset="0"/>
                <a:ea typeface="方正姚体" panose="02010601030101010101" pitchFamily="2" charset="-122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1144771" y="5788547"/>
            <a:ext cx="485419" cy="696471"/>
          </a:xfrm>
          <a:prstGeom prst="rect">
            <a:avLst/>
          </a:prstGeom>
        </p:spPr>
      </p:pic>
      <p:sp>
        <p:nvSpPr>
          <p:cNvPr id="59" name="文本框 58"/>
          <p:cNvSpPr txBox="1"/>
          <p:nvPr/>
        </p:nvSpPr>
        <p:spPr>
          <a:xfrm>
            <a:off x="7543207" y="2760128"/>
            <a:ext cx="29642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804">
              <a:defRPr/>
            </a:pPr>
            <a:r>
              <a:rPr lang="zh-CN" altLang="en-US" sz="3600" b="1" kern="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如何感恩父母</a:t>
            </a:r>
          </a:p>
        </p:txBody>
      </p:sp>
    </p:spTree>
    <p:extLst>
      <p:ext uri="{BB962C8B-B14F-4D97-AF65-F5344CB8AC3E}">
        <p14:creationId xmlns:p14="http://schemas.microsoft.com/office/powerpoint/2010/main" val="418606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9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15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47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47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4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5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5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65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7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6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7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77" presetID="2" presetClass="entr" presetSubtype="3" fill="hold" nodeType="after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79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80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7750"/>
                                </p:stCondLst>
                                <p:childTnLst>
                                  <p:par>
                                    <p:cTn id="8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10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8750"/>
                                </p:stCondLst>
                                <p:childTnLst>
                                  <p:par>
                                    <p:cTn id="8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9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15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47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47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4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5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5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65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7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6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7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77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7750"/>
                                </p:stCondLst>
                                <p:childTnLst>
                                  <p:par>
                                    <p:cTn id="8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10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8750"/>
                                </p:stCondLst>
                                <p:childTnLst>
                                  <p:par>
                                    <p:cTn id="8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9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" y="185560"/>
            <a:ext cx="12033028" cy="64438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5486400"/>
            <a:ext cx="12163928" cy="137160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7527" y="462976"/>
            <a:ext cx="795054" cy="41961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739068" y="117517"/>
            <a:ext cx="1289800" cy="95478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277256" y="5987792"/>
            <a:ext cx="2674144" cy="65757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52581" y="1846927"/>
            <a:ext cx="1022891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4000" b="1" dirty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我在家里最经常对父母说的话是什么？</a:t>
            </a:r>
          </a:p>
          <a:p>
            <a:pPr>
              <a:lnSpc>
                <a:spcPct val="200000"/>
              </a:lnSpc>
            </a:pPr>
            <a:r>
              <a:rPr lang="zh-CN" altLang="en-US" sz="4000" b="1" dirty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父母经常对我说的话是什么？ </a:t>
            </a:r>
          </a:p>
        </p:txBody>
      </p:sp>
      <p:pic>
        <p:nvPicPr>
          <p:cNvPr id="46" name="图片 45">
            <a:extLst>
              <a:ext uri="{FF2B5EF4-FFF2-40B4-BE49-F238E27FC236}">
                <a16:creationId xmlns="" xmlns:a16="http://schemas.microsoft.com/office/drawing/2014/main" id="{8EA4A03F-C5FF-4057-8378-36D13EB89E8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5112" y="2959100"/>
            <a:ext cx="1966016" cy="37318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2909622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84739" y="0"/>
            <a:ext cx="5139530" cy="1650533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88037" y="162210"/>
            <a:ext cx="595376" cy="842513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3219" y="429450"/>
            <a:ext cx="540000" cy="37125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041151" y="510983"/>
            <a:ext cx="795054" cy="419612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flipH="1">
            <a:off x="2135682" y="-129321"/>
            <a:ext cx="1289800" cy="954787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>
            <a:off x="4372367" y="430678"/>
            <a:ext cx="29642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804">
              <a:defRPr/>
            </a:pPr>
            <a:r>
              <a:rPr lang="zh-CN" altLang="en-US" sz="3600" b="1" kern="0" dirty="0">
                <a:latin typeface="幼圆" panose="02010509060101010101" pitchFamily="49" charset="-122"/>
                <a:ea typeface="幼圆" panose="02010509060101010101" pitchFamily="49" charset="-122"/>
              </a:rPr>
              <a:t>如何感恩父母</a:t>
            </a: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322649" y="125278"/>
            <a:ext cx="540000" cy="371250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6957172" y="1787218"/>
            <a:ext cx="1077158" cy="1077158"/>
            <a:chOff x="3979168" y="1034430"/>
            <a:chExt cx="897632" cy="897632"/>
          </a:xfrm>
        </p:grpSpPr>
        <p:sp>
          <p:nvSpPr>
            <p:cNvPr id="19" name="椭圆 18"/>
            <p:cNvSpPr/>
            <p:nvPr/>
          </p:nvSpPr>
          <p:spPr>
            <a:xfrm>
              <a:off x="3979168" y="1034430"/>
              <a:ext cx="897632" cy="897632"/>
            </a:xfrm>
            <a:prstGeom prst="ellipse">
              <a:avLst/>
            </a:prstGeom>
            <a:solidFill>
              <a:srgbClr val="80AD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60"/>
            </a:p>
          </p:txBody>
        </p:sp>
        <p:pic>
          <p:nvPicPr>
            <p:cNvPr id="20" name="Picture 3" descr="F:\工作夹\PPT设计\PPT模板\PPT模板2013\s1025\8.png"/>
            <p:cNvPicPr>
              <a:picLocks noChangeAspect="1" noChangeArrowheads="1"/>
            </p:cNvPicPr>
            <p:nvPr/>
          </p:nvPicPr>
          <p:blipFill>
            <a:blip r:embed="rId8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6274" y="1244642"/>
              <a:ext cx="423420" cy="4772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4" name="组合 23"/>
          <p:cNvGrpSpPr/>
          <p:nvPr/>
        </p:nvGrpSpPr>
        <p:grpSpPr>
          <a:xfrm>
            <a:off x="4251363" y="4571849"/>
            <a:ext cx="1077160" cy="1077159"/>
            <a:chOff x="3034802" y="3809873"/>
            <a:chExt cx="897633" cy="897632"/>
          </a:xfrm>
        </p:grpSpPr>
        <p:sp>
          <p:nvSpPr>
            <p:cNvPr id="25" name="椭圆 24"/>
            <p:cNvSpPr/>
            <p:nvPr/>
          </p:nvSpPr>
          <p:spPr>
            <a:xfrm>
              <a:off x="3034802" y="3809873"/>
              <a:ext cx="897632" cy="897632"/>
            </a:xfrm>
            <a:prstGeom prst="ellipse">
              <a:avLst/>
            </a:prstGeom>
            <a:solidFill>
              <a:srgbClr val="FF66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60"/>
            </a:p>
          </p:txBody>
        </p:sp>
        <p:sp>
          <p:nvSpPr>
            <p:cNvPr id="26" name="矩形 25"/>
            <p:cNvSpPr/>
            <p:nvPr/>
          </p:nvSpPr>
          <p:spPr>
            <a:xfrm>
              <a:off x="3034803" y="3977057"/>
              <a:ext cx="897632" cy="5693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920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单击添加文字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120803" y="4571849"/>
            <a:ext cx="1077160" cy="1077159"/>
            <a:chOff x="4592669" y="3809873"/>
            <a:chExt cx="897633" cy="897632"/>
          </a:xfrm>
        </p:grpSpPr>
        <p:sp>
          <p:nvSpPr>
            <p:cNvPr id="28" name="椭圆 27"/>
            <p:cNvSpPr/>
            <p:nvPr/>
          </p:nvSpPr>
          <p:spPr>
            <a:xfrm>
              <a:off x="4592669" y="3809873"/>
              <a:ext cx="897632" cy="897632"/>
            </a:xfrm>
            <a:prstGeom prst="ellipse">
              <a:avLst/>
            </a:prstGeom>
            <a:solidFill>
              <a:srgbClr val="FF66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60"/>
            </a:p>
          </p:txBody>
        </p:sp>
        <p:sp>
          <p:nvSpPr>
            <p:cNvPr id="29" name="矩形 28"/>
            <p:cNvSpPr/>
            <p:nvPr/>
          </p:nvSpPr>
          <p:spPr>
            <a:xfrm>
              <a:off x="4592670" y="3977057"/>
              <a:ext cx="897632" cy="5693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920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单击添加文字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990244" y="4571849"/>
            <a:ext cx="1077160" cy="1077159"/>
            <a:chOff x="6150536" y="3809873"/>
            <a:chExt cx="897633" cy="897632"/>
          </a:xfrm>
        </p:grpSpPr>
        <p:sp>
          <p:nvSpPr>
            <p:cNvPr id="31" name="椭圆 30"/>
            <p:cNvSpPr/>
            <p:nvPr/>
          </p:nvSpPr>
          <p:spPr>
            <a:xfrm>
              <a:off x="6150536" y="3809873"/>
              <a:ext cx="897632" cy="897632"/>
            </a:xfrm>
            <a:prstGeom prst="ellipse">
              <a:avLst/>
            </a:prstGeom>
            <a:solidFill>
              <a:srgbClr val="45AF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60"/>
            </a:p>
          </p:txBody>
        </p:sp>
        <p:sp>
          <p:nvSpPr>
            <p:cNvPr id="44" name="矩形 43"/>
            <p:cNvSpPr/>
            <p:nvPr/>
          </p:nvSpPr>
          <p:spPr>
            <a:xfrm>
              <a:off x="6150537" y="3977057"/>
              <a:ext cx="897632" cy="5693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920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单击添加文字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9859683" y="4571849"/>
            <a:ext cx="1077160" cy="1077159"/>
            <a:chOff x="7708402" y="3809873"/>
            <a:chExt cx="897633" cy="897632"/>
          </a:xfrm>
        </p:grpSpPr>
        <p:sp>
          <p:nvSpPr>
            <p:cNvPr id="46" name="椭圆 45"/>
            <p:cNvSpPr/>
            <p:nvPr/>
          </p:nvSpPr>
          <p:spPr>
            <a:xfrm>
              <a:off x="7708402" y="3809873"/>
              <a:ext cx="897632" cy="897632"/>
            </a:xfrm>
            <a:prstGeom prst="ellipse">
              <a:avLst/>
            </a:prstGeom>
            <a:solidFill>
              <a:srgbClr val="45AF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60"/>
            </a:p>
          </p:txBody>
        </p:sp>
        <p:sp>
          <p:nvSpPr>
            <p:cNvPr id="47" name="矩形 46"/>
            <p:cNvSpPr/>
            <p:nvPr/>
          </p:nvSpPr>
          <p:spPr>
            <a:xfrm>
              <a:off x="7708403" y="3977057"/>
              <a:ext cx="897632" cy="5693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920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单击添加文字</a:t>
              </a:r>
            </a:p>
          </p:txBody>
        </p:sp>
      </p:grpSp>
      <p:sp>
        <p:nvSpPr>
          <p:cNvPr id="48" name="任意多边形 47"/>
          <p:cNvSpPr/>
          <p:nvPr/>
        </p:nvSpPr>
        <p:spPr>
          <a:xfrm>
            <a:off x="8024122" y="2351962"/>
            <a:ext cx="1325880" cy="573374"/>
          </a:xfrm>
          <a:custGeom>
            <a:avLst/>
            <a:gdLst>
              <a:gd name="connsiteX0" fmla="*/ 0 w 1104900"/>
              <a:gd name="connsiteY0" fmla="*/ 0 h 698500"/>
              <a:gd name="connsiteX1" fmla="*/ 1104900 w 1104900"/>
              <a:gd name="connsiteY1" fmla="*/ 0 h 698500"/>
              <a:gd name="connsiteX2" fmla="*/ 1104900 w 1104900"/>
              <a:gd name="connsiteY2" fmla="*/ 698500 h 698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04900" h="698500">
                <a:moveTo>
                  <a:pt x="0" y="0"/>
                </a:moveTo>
                <a:lnTo>
                  <a:pt x="1104900" y="0"/>
                </a:lnTo>
                <a:lnTo>
                  <a:pt x="1104900" y="698500"/>
                </a:lnTo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60"/>
          </a:p>
        </p:txBody>
      </p:sp>
      <p:sp>
        <p:nvSpPr>
          <p:cNvPr id="49" name="任意多边形 48"/>
          <p:cNvSpPr/>
          <p:nvPr/>
        </p:nvSpPr>
        <p:spPr>
          <a:xfrm flipH="1">
            <a:off x="5623822" y="2351962"/>
            <a:ext cx="1325880" cy="573374"/>
          </a:xfrm>
          <a:custGeom>
            <a:avLst/>
            <a:gdLst>
              <a:gd name="connsiteX0" fmla="*/ 0 w 1104900"/>
              <a:gd name="connsiteY0" fmla="*/ 0 h 698500"/>
              <a:gd name="connsiteX1" fmla="*/ 1104900 w 1104900"/>
              <a:gd name="connsiteY1" fmla="*/ 0 h 698500"/>
              <a:gd name="connsiteX2" fmla="*/ 1104900 w 1104900"/>
              <a:gd name="connsiteY2" fmla="*/ 698500 h 698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04900" h="698500">
                <a:moveTo>
                  <a:pt x="0" y="0"/>
                </a:moveTo>
                <a:lnTo>
                  <a:pt x="1104900" y="0"/>
                </a:lnTo>
                <a:lnTo>
                  <a:pt x="1104900" y="698500"/>
                </a:lnTo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60"/>
          </a:p>
        </p:txBody>
      </p:sp>
      <p:grpSp>
        <p:nvGrpSpPr>
          <p:cNvPr id="50" name="组合 49"/>
          <p:cNvGrpSpPr/>
          <p:nvPr/>
        </p:nvGrpSpPr>
        <p:grpSpPr>
          <a:xfrm>
            <a:off x="4742512" y="4005592"/>
            <a:ext cx="1908966" cy="582971"/>
            <a:chOff x="2129425" y="2821062"/>
            <a:chExt cx="1590805" cy="485809"/>
          </a:xfrm>
        </p:grpSpPr>
        <p:sp>
          <p:nvSpPr>
            <p:cNvPr id="51" name="任意多边形 50"/>
            <p:cNvSpPr/>
            <p:nvPr/>
          </p:nvSpPr>
          <p:spPr>
            <a:xfrm>
              <a:off x="2129425" y="3006247"/>
              <a:ext cx="1590805" cy="300624"/>
            </a:xfrm>
            <a:custGeom>
              <a:avLst/>
              <a:gdLst>
                <a:gd name="connsiteX0" fmla="*/ 0 w 1590805"/>
                <a:gd name="connsiteY0" fmla="*/ 275572 h 300624"/>
                <a:gd name="connsiteX1" fmla="*/ 0 w 1590805"/>
                <a:gd name="connsiteY1" fmla="*/ 0 h 300624"/>
                <a:gd name="connsiteX2" fmla="*/ 1590805 w 1590805"/>
                <a:gd name="connsiteY2" fmla="*/ 0 h 300624"/>
                <a:gd name="connsiteX3" fmla="*/ 1590805 w 1590805"/>
                <a:gd name="connsiteY3" fmla="*/ 300624 h 300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90805" h="300624">
                  <a:moveTo>
                    <a:pt x="0" y="275572"/>
                  </a:moveTo>
                  <a:lnTo>
                    <a:pt x="0" y="0"/>
                  </a:lnTo>
                  <a:lnTo>
                    <a:pt x="1590805" y="0"/>
                  </a:lnTo>
                  <a:lnTo>
                    <a:pt x="1590805" y="300624"/>
                  </a:lnTo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60"/>
            </a:p>
          </p:txBody>
        </p:sp>
        <p:cxnSp>
          <p:nvCxnSpPr>
            <p:cNvPr id="52" name="直接连接符 51"/>
            <p:cNvCxnSpPr/>
            <p:nvPr/>
          </p:nvCxnSpPr>
          <p:spPr>
            <a:xfrm flipV="1">
              <a:off x="2863850" y="2821062"/>
              <a:ext cx="0" cy="185185"/>
            </a:xfrm>
            <a:prstGeom prst="lin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53" name="组合 52"/>
          <p:cNvGrpSpPr/>
          <p:nvPr/>
        </p:nvGrpSpPr>
        <p:grpSpPr>
          <a:xfrm>
            <a:off x="8485289" y="4005592"/>
            <a:ext cx="1908966" cy="582971"/>
            <a:chOff x="5248406" y="2821062"/>
            <a:chExt cx="1590805" cy="485809"/>
          </a:xfrm>
        </p:grpSpPr>
        <p:sp>
          <p:nvSpPr>
            <p:cNvPr id="54" name="任意多边形 53"/>
            <p:cNvSpPr/>
            <p:nvPr/>
          </p:nvSpPr>
          <p:spPr>
            <a:xfrm>
              <a:off x="5248406" y="3006247"/>
              <a:ext cx="1590805" cy="300624"/>
            </a:xfrm>
            <a:custGeom>
              <a:avLst/>
              <a:gdLst>
                <a:gd name="connsiteX0" fmla="*/ 0 w 1590805"/>
                <a:gd name="connsiteY0" fmla="*/ 275572 h 300624"/>
                <a:gd name="connsiteX1" fmla="*/ 0 w 1590805"/>
                <a:gd name="connsiteY1" fmla="*/ 0 h 300624"/>
                <a:gd name="connsiteX2" fmla="*/ 1590805 w 1590805"/>
                <a:gd name="connsiteY2" fmla="*/ 0 h 300624"/>
                <a:gd name="connsiteX3" fmla="*/ 1590805 w 1590805"/>
                <a:gd name="connsiteY3" fmla="*/ 300624 h 300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90805" h="300624">
                  <a:moveTo>
                    <a:pt x="0" y="275572"/>
                  </a:moveTo>
                  <a:lnTo>
                    <a:pt x="0" y="0"/>
                  </a:lnTo>
                  <a:lnTo>
                    <a:pt x="1590805" y="0"/>
                  </a:lnTo>
                  <a:lnTo>
                    <a:pt x="1590805" y="300624"/>
                  </a:lnTo>
                </a:path>
              </a:pathLst>
            </a:cu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60"/>
            </a:p>
          </p:txBody>
        </p:sp>
        <p:cxnSp>
          <p:nvCxnSpPr>
            <p:cNvPr id="55" name="直接连接符 54"/>
            <p:cNvCxnSpPr/>
            <p:nvPr/>
          </p:nvCxnSpPr>
          <p:spPr>
            <a:xfrm flipV="1">
              <a:off x="6018530" y="2821062"/>
              <a:ext cx="0" cy="185185"/>
            </a:xfrm>
            <a:prstGeom prst="lin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56" name="组合 55"/>
          <p:cNvGrpSpPr/>
          <p:nvPr/>
        </p:nvGrpSpPr>
        <p:grpSpPr>
          <a:xfrm>
            <a:off x="1429882" y="3262244"/>
            <a:ext cx="2467851" cy="455647"/>
            <a:chOff x="263908" y="2319952"/>
            <a:chExt cx="2056542" cy="379706"/>
          </a:xfrm>
        </p:grpSpPr>
        <p:grpSp>
          <p:nvGrpSpPr>
            <p:cNvPr id="57" name="组合 56"/>
            <p:cNvGrpSpPr/>
            <p:nvPr/>
          </p:nvGrpSpPr>
          <p:grpSpPr>
            <a:xfrm>
              <a:off x="263908" y="2319952"/>
              <a:ext cx="1354088" cy="379706"/>
              <a:chOff x="263908" y="2319952"/>
              <a:chExt cx="1354088" cy="379706"/>
            </a:xfrm>
          </p:grpSpPr>
          <p:sp>
            <p:nvSpPr>
              <p:cNvPr id="59" name="矩形 58"/>
              <p:cNvSpPr/>
              <p:nvPr/>
            </p:nvSpPr>
            <p:spPr>
              <a:xfrm flipV="1">
                <a:off x="714874" y="2481943"/>
                <a:ext cx="903122" cy="205376"/>
              </a:xfrm>
              <a:prstGeom prst="rect">
                <a:avLst/>
              </a:prstGeom>
              <a:solidFill>
                <a:srgbClr val="80AD3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60"/>
              </a:p>
            </p:txBody>
          </p:sp>
          <p:pic>
            <p:nvPicPr>
              <p:cNvPr id="60" name="Picture 3" descr="F:\工作夹\PPT设计\PPT模板\PPT模板2013\s1025\8.png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3908" y="2319952"/>
                <a:ext cx="336908" cy="379706"/>
              </a:xfrm>
              <a:prstGeom prst="rect">
                <a:avLst/>
              </a:prstGeom>
              <a:solidFill>
                <a:srgbClr val="FFFFFF"/>
              </a:solidFill>
              <a:extLst/>
            </p:spPr>
          </p:pic>
        </p:grpSp>
        <p:sp>
          <p:nvSpPr>
            <p:cNvPr id="58" name="TextBox 33"/>
            <p:cNvSpPr txBox="1"/>
            <p:nvPr/>
          </p:nvSpPr>
          <p:spPr>
            <a:xfrm>
              <a:off x="1721728" y="2370056"/>
              <a:ext cx="598722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/>
              <a:r>
                <a:rPr lang="en-US" altLang="zh-CN" sz="1920" b="1" kern="0" dirty="0">
                  <a:latin typeface="微软雅黑" pitchFamily="34" charset="-122"/>
                  <a:ea typeface="微软雅黑" pitchFamily="34" charset="-122"/>
                </a:rPr>
                <a:t>80%</a:t>
              </a:r>
              <a:endParaRPr lang="zh-CN" altLang="en-US" sz="1920" b="1" kern="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1451666" y="3949388"/>
            <a:ext cx="2446066" cy="455647"/>
            <a:chOff x="282062" y="3042883"/>
            <a:chExt cx="2038388" cy="379706"/>
          </a:xfrm>
        </p:grpSpPr>
        <p:grpSp>
          <p:nvGrpSpPr>
            <p:cNvPr id="62" name="组合 61"/>
            <p:cNvGrpSpPr/>
            <p:nvPr/>
          </p:nvGrpSpPr>
          <p:grpSpPr>
            <a:xfrm>
              <a:off x="282062" y="3042883"/>
              <a:ext cx="1335934" cy="379706"/>
              <a:chOff x="282062" y="2319952"/>
              <a:chExt cx="1335934" cy="379706"/>
            </a:xfrm>
          </p:grpSpPr>
          <p:sp>
            <p:nvSpPr>
              <p:cNvPr id="64" name="矩形 63"/>
              <p:cNvSpPr/>
              <p:nvPr/>
            </p:nvSpPr>
            <p:spPr>
              <a:xfrm flipV="1">
                <a:off x="714874" y="2481943"/>
                <a:ext cx="903122" cy="205376"/>
              </a:xfrm>
              <a:prstGeom prst="rect">
                <a:avLst/>
              </a:prstGeom>
              <a:solidFill>
                <a:srgbClr val="FF66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60"/>
              </a:p>
            </p:txBody>
          </p:sp>
          <p:pic>
            <p:nvPicPr>
              <p:cNvPr id="65" name="Picture 3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282062" y="2319952"/>
                <a:ext cx="300600" cy="379706"/>
              </a:xfrm>
              <a:prstGeom prst="rect">
                <a:avLst/>
              </a:prstGeom>
              <a:solidFill>
                <a:srgbClr val="FFFFFF"/>
              </a:solidFill>
              <a:extLst/>
            </p:spPr>
          </p:pic>
        </p:grpSp>
        <p:sp>
          <p:nvSpPr>
            <p:cNvPr id="63" name="TextBox 38"/>
            <p:cNvSpPr txBox="1"/>
            <p:nvPr/>
          </p:nvSpPr>
          <p:spPr>
            <a:xfrm>
              <a:off x="1721728" y="3096566"/>
              <a:ext cx="598722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/>
              <a:r>
                <a:rPr lang="en-US" altLang="zh-CN" sz="1920" b="1" kern="0" dirty="0">
                  <a:latin typeface="微软雅黑" pitchFamily="34" charset="-122"/>
                  <a:ea typeface="微软雅黑" pitchFamily="34" charset="-122"/>
                </a:rPr>
                <a:t>30%</a:t>
              </a:r>
              <a:endParaRPr lang="zh-CN" altLang="en-US" sz="1920" b="1" kern="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610953" y="2625627"/>
            <a:ext cx="1499890" cy="1499890"/>
            <a:chOff x="2279030" y="1747292"/>
            <a:chExt cx="1249908" cy="1249908"/>
          </a:xfrm>
        </p:grpSpPr>
        <p:sp>
          <p:nvSpPr>
            <p:cNvPr id="16" name="椭圆 15"/>
            <p:cNvSpPr/>
            <p:nvPr/>
          </p:nvSpPr>
          <p:spPr>
            <a:xfrm>
              <a:off x="2279030" y="1747292"/>
              <a:ext cx="1249908" cy="1249908"/>
            </a:xfrm>
            <a:prstGeom prst="ellipse">
              <a:avLst/>
            </a:prstGeom>
            <a:solidFill>
              <a:srgbClr val="A883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60"/>
            </a:p>
          </p:txBody>
        </p:sp>
        <p:sp>
          <p:nvSpPr>
            <p:cNvPr id="17" name="矩形 16"/>
            <p:cNvSpPr/>
            <p:nvPr/>
          </p:nvSpPr>
          <p:spPr>
            <a:xfrm>
              <a:off x="2279030" y="2141414"/>
              <a:ext cx="1249907" cy="3539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160" kern="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母爱</a:t>
              </a:r>
              <a:endParaRPr lang="zh-CN" altLang="en-US" sz="216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861913" y="2625627"/>
            <a:ext cx="1499890" cy="1499890"/>
            <a:chOff x="2279030" y="1747292"/>
            <a:chExt cx="1249908" cy="1249908"/>
          </a:xfrm>
        </p:grpSpPr>
        <p:sp>
          <p:nvSpPr>
            <p:cNvPr id="22" name="椭圆 21"/>
            <p:cNvSpPr/>
            <p:nvPr/>
          </p:nvSpPr>
          <p:spPr>
            <a:xfrm>
              <a:off x="2279030" y="1747292"/>
              <a:ext cx="1249908" cy="1249908"/>
            </a:xfrm>
            <a:prstGeom prst="ellipse">
              <a:avLst/>
            </a:prstGeom>
            <a:solidFill>
              <a:srgbClr val="FEBC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60"/>
            </a:p>
          </p:txBody>
        </p:sp>
        <p:sp>
          <p:nvSpPr>
            <p:cNvPr id="23" name="矩形 22"/>
            <p:cNvSpPr/>
            <p:nvPr/>
          </p:nvSpPr>
          <p:spPr>
            <a:xfrm>
              <a:off x="2279030" y="2141414"/>
              <a:ext cx="1249907" cy="3539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160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父爱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43534304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84739" y="0"/>
            <a:ext cx="5139530" cy="1650533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88037" y="162210"/>
            <a:ext cx="595376" cy="842513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3219" y="429450"/>
            <a:ext cx="540000" cy="37125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041151" y="510983"/>
            <a:ext cx="795054" cy="419612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flipH="1">
            <a:off x="2135682" y="-129321"/>
            <a:ext cx="1289800" cy="954787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>
            <a:off x="4261722" y="401546"/>
            <a:ext cx="29642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804">
              <a:defRPr/>
            </a:pPr>
            <a:r>
              <a:rPr lang="zh-CN" altLang="en-US" sz="3600" b="1" kern="0" dirty="0">
                <a:latin typeface="幼圆" panose="02010509060101010101" pitchFamily="49" charset="-122"/>
                <a:ea typeface="幼圆" panose="02010509060101010101" pitchFamily="49" charset="-122"/>
              </a:rPr>
              <a:t>如何感恩父母</a:t>
            </a: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322649" y="125278"/>
            <a:ext cx="540000" cy="371250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5296608" y="2180863"/>
            <a:ext cx="5568619" cy="1251150"/>
            <a:chOff x="2987824" y="1328290"/>
            <a:chExt cx="4176464" cy="938362"/>
          </a:xfrm>
        </p:grpSpPr>
        <p:grpSp>
          <p:nvGrpSpPr>
            <p:cNvPr id="16" name="组合 15"/>
            <p:cNvGrpSpPr/>
            <p:nvPr/>
          </p:nvGrpSpPr>
          <p:grpSpPr>
            <a:xfrm>
              <a:off x="2987824" y="1328290"/>
              <a:ext cx="4176464" cy="938362"/>
              <a:chOff x="3707904" y="1549051"/>
              <a:chExt cx="4176464" cy="938362"/>
            </a:xfrm>
          </p:grpSpPr>
          <p:grpSp>
            <p:nvGrpSpPr>
              <p:cNvPr id="18" name="组合 17"/>
              <p:cNvGrpSpPr/>
              <p:nvPr/>
            </p:nvGrpSpPr>
            <p:grpSpPr>
              <a:xfrm>
                <a:off x="3707904" y="1549051"/>
                <a:ext cx="4176464" cy="938362"/>
                <a:chOff x="2123728" y="1563638"/>
                <a:chExt cx="4176464" cy="938362"/>
              </a:xfrm>
            </p:grpSpPr>
            <p:sp>
              <p:nvSpPr>
                <p:cNvPr id="20" name="圆角矩形 19"/>
                <p:cNvSpPr/>
                <p:nvPr/>
              </p:nvSpPr>
              <p:spPr>
                <a:xfrm>
                  <a:off x="2123728" y="1741320"/>
                  <a:ext cx="4176464" cy="582997"/>
                </a:xfrm>
                <a:prstGeom prst="roundRect">
                  <a:avLst/>
                </a:prstGeom>
                <a:solidFill>
                  <a:srgbClr val="80AD3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 useBgFill="1">
              <p:nvSpPr>
                <p:cNvPr id="21" name="Freeform 7"/>
                <p:cNvSpPr>
                  <a:spLocks/>
                </p:cNvSpPr>
                <p:nvPr/>
              </p:nvSpPr>
              <p:spPr bwMode="auto">
                <a:xfrm>
                  <a:off x="2378914" y="1563638"/>
                  <a:ext cx="945174" cy="938362"/>
                </a:xfrm>
                <a:custGeom>
                  <a:avLst/>
                  <a:gdLst>
                    <a:gd name="T0" fmla="*/ 117 w 200"/>
                    <a:gd name="T1" fmla="*/ 7 h 199"/>
                    <a:gd name="T2" fmla="*/ 193 w 200"/>
                    <a:gd name="T3" fmla="*/ 83 h 199"/>
                    <a:gd name="T4" fmla="*/ 195 w 200"/>
                    <a:gd name="T5" fmla="*/ 85 h 199"/>
                    <a:gd name="T6" fmla="*/ 199 w 200"/>
                    <a:gd name="T7" fmla="*/ 94 h 199"/>
                    <a:gd name="T8" fmla="*/ 199 w 200"/>
                    <a:gd name="T9" fmla="*/ 96 h 199"/>
                    <a:gd name="T10" fmla="*/ 198 w 200"/>
                    <a:gd name="T11" fmla="*/ 108 h 199"/>
                    <a:gd name="T12" fmla="*/ 197 w 200"/>
                    <a:gd name="T13" fmla="*/ 110 h 199"/>
                    <a:gd name="T14" fmla="*/ 192 w 200"/>
                    <a:gd name="T15" fmla="*/ 117 h 199"/>
                    <a:gd name="T16" fmla="*/ 116 w 200"/>
                    <a:gd name="T17" fmla="*/ 193 h 199"/>
                    <a:gd name="T18" fmla="*/ 114 w 200"/>
                    <a:gd name="T19" fmla="*/ 194 h 199"/>
                    <a:gd name="T20" fmla="*/ 106 w 200"/>
                    <a:gd name="T21" fmla="*/ 198 h 199"/>
                    <a:gd name="T22" fmla="*/ 103 w 200"/>
                    <a:gd name="T23" fmla="*/ 199 h 199"/>
                    <a:gd name="T24" fmla="*/ 92 w 200"/>
                    <a:gd name="T25" fmla="*/ 198 h 199"/>
                    <a:gd name="T26" fmla="*/ 90 w 200"/>
                    <a:gd name="T27" fmla="*/ 197 h 199"/>
                    <a:gd name="T28" fmla="*/ 83 w 200"/>
                    <a:gd name="T29" fmla="*/ 192 h 199"/>
                    <a:gd name="T30" fmla="*/ 7 w 200"/>
                    <a:gd name="T31" fmla="*/ 116 h 199"/>
                    <a:gd name="T32" fmla="*/ 5 w 200"/>
                    <a:gd name="T33" fmla="*/ 114 h 199"/>
                    <a:gd name="T34" fmla="*/ 1 w 200"/>
                    <a:gd name="T35" fmla="*/ 105 h 199"/>
                    <a:gd name="T36" fmla="*/ 1 w 200"/>
                    <a:gd name="T37" fmla="*/ 103 h 199"/>
                    <a:gd name="T38" fmla="*/ 2 w 200"/>
                    <a:gd name="T39" fmla="*/ 91 h 199"/>
                    <a:gd name="T40" fmla="*/ 3 w 200"/>
                    <a:gd name="T41" fmla="*/ 89 h 199"/>
                    <a:gd name="T42" fmla="*/ 7 w 200"/>
                    <a:gd name="T43" fmla="*/ 82 h 199"/>
                    <a:gd name="T44" fmla="*/ 83 w 200"/>
                    <a:gd name="T45" fmla="*/ 6 h 199"/>
                    <a:gd name="T46" fmla="*/ 85 w 200"/>
                    <a:gd name="T47" fmla="*/ 5 h 199"/>
                    <a:gd name="T48" fmla="*/ 94 w 200"/>
                    <a:gd name="T49" fmla="*/ 1 h 199"/>
                    <a:gd name="T50" fmla="*/ 96 w 200"/>
                    <a:gd name="T51" fmla="*/ 0 h 199"/>
                    <a:gd name="T52" fmla="*/ 108 w 200"/>
                    <a:gd name="T53" fmla="*/ 1 h 199"/>
                    <a:gd name="T54" fmla="*/ 110 w 200"/>
                    <a:gd name="T55" fmla="*/ 2 h 199"/>
                    <a:gd name="T56" fmla="*/ 117 w 200"/>
                    <a:gd name="T57" fmla="*/ 7 h 1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200" h="199">
                      <a:moveTo>
                        <a:pt x="117" y="7"/>
                      </a:moveTo>
                      <a:cubicBezTo>
                        <a:pt x="193" y="83"/>
                        <a:pt x="193" y="83"/>
                        <a:pt x="193" y="83"/>
                      </a:cubicBezTo>
                      <a:cubicBezTo>
                        <a:pt x="195" y="85"/>
                        <a:pt x="195" y="85"/>
                        <a:pt x="195" y="85"/>
                      </a:cubicBezTo>
                      <a:cubicBezTo>
                        <a:pt x="196" y="88"/>
                        <a:pt x="198" y="90"/>
                        <a:pt x="199" y="94"/>
                      </a:cubicBezTo>
                      <a:cubicBezTo>
                        <a:pt x="199" y="96"/>
                        <a:pt x="199" y="96"/>
                        <a:pt x="199" y="96"/>
                      </a:cubicBezTo>
                      <a:cubicBezTo>
                        <a:pt x="200" y="100"/>
                        <a:pt x="199" y="104"/>
                        <a:pt x="198" y="108"/>
                      </a:cubicBezTo>
                      <a:cubicBezTo>
                        <a:pt x="197" y="110"/>
                        <a:pt x="197" y="110"/>
                        <a:pt x="197" y="110"/>
                      </a:cubicBezTo>
                      <a:cubicBezTo>
                        <a:pt x="196" y="112"/>
                        <a:pt x="194" y="115"/>
                        <a:pt x="192" y="117"/>
                      </a:cubicBezTo>
                      <a:cubicBezTo>
                        <a:pt x="116" y="193"/>
                        <a:pt x="116" y="193"/>
                        <a:pt x="116" y="193"/>
                      </a:cubicBezTo>
                      <a:cubicBezTo>
                        <a:pt x="114" y="194"/>
                        <a:pt x="114" y="194"/>
                        <a:pt x="114" y="194"/>
                      </a:cubicBezTo>
                      <a:cubicBezTo>
                        <a:pt x="112" y="196"/>
                        <a:pt x="109" y="197"/>
                        <a:pt x="106" y="198"/>
                      </a:cubicBezTo>
                      <a:cubicBezTo>
                        <a:pt x="103" y="199"/>
                        <a:pt x="103" y="199"/>
                        <a:pt x="103" y="199"/>
                      </a:cubicBezTo>
                      <a:cubicBezTo>
                        <a:pt x="99" y="199"/>
                        <a:pt x="96" y="199"/>
                        <a:pt x="92" y="198"/>
                      </a:cubicBezTo>
                      <a:cubicBezTo>
                        <a:pt x="90" y="197"/>
                        <a:pt x="90" y="197"/>
                        <a:pt x="90" y="197"/>
                      </a:cubicBezTo>
                      <a:cubicBezTo>
                        <a:pt x="87" y="195"/>
                        <a:pt x="85" y="194"/>
                        <a:pt x="83" y="192"/>
                      </a:cubicBezTo>
                      <a:cubicBezTo>
                        <a:pt x="7" y="116"/>
                        <a:pt x="7" y="116"/>
                        <a:pt x="7" y="116"/>
                      </a:cubicBezTo>
                      <a:cubicBezTo>
                        <a:pt x="5" y="114"/>
                        <a:pt x="5" y="114"/>
                        <a:pt x="5" y="114"/>
                      </a:cubicBezTo>
                      <a:cubicBezTo>
                        <a:pt x="3" y="111"/>
                        <a:pt x="2" y="109"/>
                        <a:pt x="1" y="105"/>
                      </a:cubicBezTo>
                      <a:cubicBezTo>
                        <a:pt x="1" y="103"/>
                        <a:pt x="1" y="103"/>
                        <a:pt x="1" y="103"/>
                      </a:cubicBezTo>
                      <a:cubicBezTo>
                        <a:pt x="0" y="99"/>
                        <a:pt x="0" y="95"/>
                        <a:pt x="2" y="91"/>
                      </a:cubicBezTo>
                      <a:cubicBezTo>
                        <a:pt x="3" y="89"/>
                        <a:pt x="3" y="89"/>
                        <a:pt x="3" y="89"/>
                      </a:cubicBezTo>
                      <a:cubicBezTo>
                        <a:pt x="4" y="86"/>
                        <a:pt x="5" y="84"/>
                        <a:pt x="7" y="82"/>
                      </a:cubicBezTo>
                      <a:cubicBezTo>
                        <a:pt x="83" y="6"/>
                        <a:pt x="83" y="6"/>
                        <a:pt x="83" y="6"/>
                      </a:cubicBezTo>
                      <a:cubicBezTo>
                        <a:pt x="85" y="5"/>
                        <a:pt x="85" y="5"/>
                        <a:pt x="85" y="5"/>
                      </a:cubicBezTo>
                      <a:cubicBezTo>
                        <a:pt x="88" y="3"/>
                        <a:pt x="91" y="2"/>
                        <a:pt x="94" y="1"/>
                      </a:cubicBezTo>
                      <a:cubicBezTo>
                        <a:pt x="96" y="0"/>
                        <a:pt x="96" y="0"/>
                        <a:pt x="96" y="0"/>
                      </a:cubicBezTo>
                      <a:cubicBezTo>
                        <a:pt x="100" y="0"/>
                        <a:pt x="104" y="0"/>
                        <a:pt x="108" y="1"/>
                      </a:cubicBezTo>
                      <a:cubicBezTo>
                        <a:pt x="110" y="2"/>
                        <a:pt x="110" y="2"/>
                        <a:pt x="110" y="2"/>
                      </a:cubicBezTo>
                      <a:cubicBezTo>
                        <a:pt x="113" y="4"/>
                        <a:pt x="115" y="5"/>
                        <a:pt x="117" y="7"/>
                      </a:cubicBezTo>
                      <a:close/>
                    </a:path>
                  </a:pathLst>
                </a:custGeom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2400"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22" name="Freeform 8"/>
                <p:cNvSpPr>
                  <a:spLocks/>
                </p:cNvSpPr>
                <p:nvPr/>
              </p:nvSpPr>
              <p:spPr bwMode="auto">
                <a:xfrm>
                  <a:off x="2448901" y="1630972"/>
                  <a:ext cx="805199" cy="803695"/>
                </a:xfrm>
                <a:custGeom>
                  <a:avLst/>
                  <a:gdLst>
                    <a:gd name="T0" fmla="*/ 111 w 193"/>
                    <a:gd name="T1" fmla="*/ 8 h 193"/>
                    <a:gd name="T2" fmla="*/ 186 w 193"/>
                    <a:gd name="T3" fmla="*/ 83 h 193"/>
                    <a:gd name="T4" fmla="*/ 186 w 193"/>
                    <a:gd name="T5" fmla="*/ 110 h 193"/>
                    <a:gd name="T6" fmla="*/ 111 w 193"/>
                    <a:gd name="T7" fmla="*/ 185 h 193"/>
                    <a:gd name="T8" fmla="*/ 83 w 193"/>
                    <a:gd name="T9" fmla="*/ 185 h 193"/>
                    <a:gd name="T10" fmla="*/ 8 w 193"/>
                    <a:gd name="T11" fmla="*/ 110 h 193"/>
                    <a:gd name="T12" fmla="*/ 8 w 193"/>
                    <a:gd name="T13" fmla="*/ 83 h 193"/>
                    <a:gd name="T14" fmla="*/ 83 w 193"/>
                    <a:gd name="T15" fmla="*/ 8 h 193"/>
                    <a:gd name="T16" fmla="*/ 111 w 193"/>
                    <a:gd name="T17" fmla="*/ 8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3" h="193">
                      <a:moveTo>
                        <a:pt x="111" y="8"/>
                      </a:moveTo>
                      <a:cubicBezTo>
                        <a:pt x="186" y="83"/>
                        <a:pt x="186" y="83"/>
                        <a:pt x="186" y="83"/>
                      </a:cubicBezTo>
                      <a:cubicBezTo>
                        <a:pt x="193" y="90"/>
                        <a:pt x="193" y="103"/>
                        <a:pt x="186" y="110"/>
                      </a:cubicBezTo>
                      <a:cubicBezTo>
                        <a:pt x="111" y="185"/>
                        <a:pt x="111" y="185"/>
                        <a:pt x="111" y="185"/>
                      </a:cubicBezTo>
                      <a:cubicBezTo>
                        <a:pt x="103" y="193"/>
                        <a:pt x="91" y="193"/>
                        <a:pt x="83" y="185"/>
                      </a:cubicBezTo>
                      <a:cubicBezTo>
                        <a:pt x="8" y="110"/>
                        <a:pt x="8" y="110"/>
                        <a:pt x="8" y="110"/>
                      </a:cubicBezTo>
                      <a:cubicBezTo>
                        <a:pt x="0" y="103"/>
                        <a:pt x="0" y="90"/>
                        <a:pt x="8" y="83"/>
                      </a:cubicBezTo>
                      <a:cubicBezTo>
                        <a:pt x="83" y="8"/>
                        <a:pt x="83" y="8"/>
                        <a:pt x="83" y="8"/>
                      </a:cubicBezTo>
                      <a:cubicBezTo>
                        <a:pt x="91" y="0"/>
                        <a:pt x="103" y="0"/>
                        <a:pt x="111" y="8"/>
                      </a:cubicBezTo>
                      <a:close/>
                    </a:path>
                  </a:pathLst>
                </a:custGeom>
                <a:solidFill>
                  <a:srgbClr val="BFBFBF"/>
                </a:solidFill>
                <a:ln w="12700" cap="flat" cmpd="sng" algn="ctr">
                  <a:solidFill>
                    <a:sysClr val="window" lastClr="FFFFFF"/>
                  </a:solidFill>
                  <a:prstDash val="solid"/>
                </a:ln>
                <a:effectLst/>
                <a:extLst/>
              </p:spPr>
              <p:txBody>
                <a:bodyPr rtlCol="0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 kern="0">
                    <a:solidFill>
                      <a:prstClr val="black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sp>
            <p:nvSpPr>
              <p:cNvPr id="19" name="标题层"/>
              <p:cNvSpPr txBox="1"/>
              <p:nvPr/>
            </p:nvSpPr>
            <p:spPr bwMode="auto">
              <a:xfrm>
                <a:off x="4126818" y="1756621"/>
                <a:ext cx="617718" cy="500089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algn="ctr" defTabSz="1219170">
                  <a:defRPr/>
                </a:pPr>
                <a:r>
                  <a:rPr lang="en-US" altLang="zh-CN" sz="3600" b="1" kern="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  <a:cs typeface="Arial" panose="020B0604020202020204" pitchFamily="34" charset="0"/>
                  </a:rPr>
                  <a:t>01</a:t>
                </a:r>
                <a:endParaRPr lang="zh-CN" altLang="en-US" sz="3600" b="1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7" name="矩形 16"/>
            <p:cNvSpPr/>
            <p:nvPr/>
          </p:nvSpPr>
          <p:spPr>
            <a:xfrm>
              <a:off x="4188183" y="1708984"/>
              <a:ext cx="2976104" cy="2304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ts val="16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了解父母各个方面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296608" y="3440379"/>
            <a:ext cx="5568619" cy="1251150"/>
            <a:chOff x="2987824" y="2266652"/>
            <a:chExt cx="4176464" cy="938362"/>
          </a:xfrm>
        </p:grpSpPr>
        <p:grpSp>
          <p:nvGrpSpPr>
            <p:cNvPr id="24" name="组合 23"/>
            <p:cNvGrpSpPr/>
            <p:nvPr/>
          </p:nvGrpSpPr>
          <p:grpSpPr>
            <a:xfrm>
              <a:off x="2987824" y="2266652"/>
              <a:ext cx="4176464" cy="938362"/>
              <a:chOff x="3707904" y="1549051"/>
              <a:chExt cx="4176464" cy="938362"/>
            </a:xfrm>
          </p:grpSpPr>
          <p:grpSp>
            <p:nvGrpSpPr>
              <p:cNvPr id="26" name="组合 25"/>
              <p:cNvGrpSpPr/>
              <p:nvPr/>
            </p:nvGrpSpPr>
            <p:grpSpPr>
              <a:xfrm>
                <a:off x="3707904" y="1549051"/>
                <a:ext cx="4176464" cy="938362"/>
                <a:chOff x="2123728" y="1563638"/>
                <a:chExt cx="4176464" cy="938362"/>
              </a:xfrm>
            </p:grpSpPr>
            <p:sp>
              <p:nvSpPr>
                <p:cNvPr id="28" name="圆角矩形 27"/>
                <p:cNvSpPr/>
                <p:nvPr/>
              </p:nvSpPr>
              <p:spPr>
                <a:xfrm>
                  <a:off x="2123728" y="1741320"/>
                  <a:ext cx="4176464" cy="582997"/>
                </a:xfrm>
                <a:prstGeom prst="roundRect">
                  <a:avLst/>
                </a:prstGeom>
                <a:solidFill>
                  <a:srgbClr val="FEBC30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800" b="1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 useBgFill="1">
              <p:nvSpPr>
                <p:cNvPr id="29" name="Freeform 7"/>
                <p:cNvSpPr>
                  <a:spLocks/>
                </p:cNvSpPr>
                <p:nvPr/>
              </p:nvSpPr>
              <p:spPr bwMode="auto">
                <a:xfrm>
                  <a:off x="2378914" y="1563638"/>
                  <a:ext cx="945174" cy="938362"/>
                </a:xfrm>
                <a:custGeom>
                  <a:avLst/>
                  <a:gdLst>
                    <a:gd name="T0" fmla="*/ 117 w 200"/>
                    <a:gd name="T1" fmla="*/ 7 h 199"/>
                    <a:gd name="T2" fmla="*/ 193 w 200"/>
                    <a:gd name="T3" fmla="*/ 83 h 199"/>
                    <a:gd name="T4" fmla="*/ 195 w 200"/>
                    <a:gd name="T5" fmla="*/ 85 h 199"/>
                    <a:gd name="T6" fmla="*/ 199 w 200"/>
                    <a:gd name="T7" fmla="*/ 94 h 199"/>
                    <a:gd name="T8" fmla="*/ 199 w 200"/>
                    <a:gd name="T9" fmla="*/ 96 h 199"/>
                    <a:gd name="T10" fmla="*/ 198 w 200"/>
                    <a:gd name="T11" fmla="*/ 108 h 199"/>
                    <a:gd name="T12" fmla="*/ 197 w 200"/>
                    <a:gd name="T13" fmla="*/ 110 h 199"/>
                    <a:gd name="T14" fmla="*/ 192 w 200"/>
                    <a:gd name="T15" fmla="*/ 117 h 199"/>
                    <a:gd name="T16" fmla="*/ 116 w 200"/>
                    <a:gd name="T17" fmla="*/ 193 h 199"/>
                    <a:gd name="T18" fmla="*/ 114 w 200"/>
                    <a:gd name="T19" fmla="*/ 194 h 199"/>
                    <a:gd name="T20" fmla="*/ 106 w 200"/>
                    <a:gd name="T21" fmla="*/ 198 h 199"/>
                    <a:gd name="T22" fmla="*/ 103 w 200"/>
                    <a:gd name="T23" fmla="*/ 199 h 199"/>
                    <a:gd name="T24" fmla="*/ 92 w 200"/>
                    <a:gd name="T25" fmla="*/ 198 h 199"/>
                    <a:gd name="T26" fmla="*/ 90 w 200"/>
                    <a:gd name="T27" fmla="*/ 197 h 199"/>
                    <a:gd name="T28" fmla="*/ 83 w 200"/>
                    <a:gd name="T29" fmla="*/ 192 h 199"/>
                    <a:gd name="T30" fmla="*/ 7 w 200"/>
                    <a:gd name="T31" fmla="*/ 116 h 199"/>
                    <a:gd name="T32" fmla="*/ 5 w 200"/>
                    <a:gd name="T33" fmla="*/ 114 h 199"/>
                    <a:gd name="T34" fmla="*/ 1 w 200"/>
                    <a:gd name="T35" fmla="*/ 105 h 199"/>
                    <a:gd name="T36" fmla="*/ 1 w 200"/>
                    <a:gd name="T37" fmla="*/ 103 h 199"/>
                    <a:gd name="T38" fmla="*/ 2 w 200"/>
                    <a:gd name="T39" fmla="*/ 91 h 199"/>
                    <a:gd name="T40" fmla="*/ 3 w 200"/>
                    <a:gd name="T41" fmla="*/ 89 h 199"/>
                    <a:gd name="T42" fmla="*/ 7 w 200"/>
                    <a:gd name="T43" fmla="*/ 82 h 199"/>
                    <a:gd name="T44" fmla="*/ 83 w 200"/>
                    <a:gd name="T45" fmla="*/ 6 h 199"/>
                    <a:gd name="T46" fmla="*/ 85 w 200"/>
                    <a:gd name="T47" fmla="*/ 5 h 199"/>
                    <a:gd name="T48" fmla="*/ 94 w 200"/>
                    <a:gd name="T49" fmla="*/ 1 h 199"/>
                    <a:gd name="T50" fmla="*/ 96 w 200"/>
                    <a:gd name="T51" fmla="*/ 0 h 199"/>
                    <a:gd name="T52" fmla="*/ 108 w 200"/>
                    <a:gd name="T53" fmla="*/ 1 h 199"/>
                    <a:gd name="T54" fmla="*/ 110 w 200"/>
                    <a:gd name="T55" fmla="*/ 2 h 199"/>
                    <a:gd name="T56" fmla="*/ 117 w 200"/>
                    <a:gd name="T57" fmla="*/ 7 h 1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200" h="199">
                      <a:moveTo>
                        <a:pt x="117" y="7"/>
                      </a:moveTo>
                      <a:cubicBezTo>
                        <a:pt x="193" y="83"/>
                        <a:pt x="193" y="83"/>
                        <a:pt x="193" y="83"/>
                      </a:cubicBezTo>
                      <a:cubicBezTo>
                        <a:pt x="195" y="85"/>
                        <a:pt x="195" y="85"/>
                        <a:pt x="195" y="85"/>
                      </a:cubicBezTo>
                      <a:cubicBezTo>
                        <a:pt x="196" y="88"/>
                        <a:pt x="198" y="90"/>
                        <a:pt x="199" y="94"/>
                      </a:cubicBezTo>
                      <a:cubicBezTo>
                        <a:pt x="199" y="96"/>
                        <a:pt x="199" y="96"/>
                        <a:pt x="199" y="96"/>
                      </a:cubicBezTo>
                      <a:cubicBezTo>
                        <a:pt x="200" y="100"/>
                        <a:pt x="199" y="104"/>
                        <a:pt x="198" y="108"/>
                      </a:cubicBezTo>
                      <a:cubicBezTo>
                        <a:pt x="197" y="110"/>
                        <a:pt x="197" y="110"/>
                        <a:pt x="197" y="110"/>
                      </a:cubicBezTo>
                      <a:cubicBezTo>
                        <a:pt x="196" y="112"/>
                        <a:pt x="194" y="115"/>
                        <a:pt x="192" y="117"/>
                      </a:cubicBezTo>
                      <a:cubicBezTo>
                        <a:pt x="116" y="193"/>
                        <a:pt x="116" y="193"/>
                        <a:pt x="116" y="193"/>
                      </a:cubicBezTo>
                      <a:cubicBezTo>
                        <a:pt x="114" y="194"/>
                        <a:pt x="114" y="194"/>
                        <a:pt x="114" y="194"/>
                      </a:cubicBezTo>
                      <a:cubicBezTo>
                        <a:pt x="112" y="196"/>
                        <a:pt x="109" y="197"/>
                        <a:pt x="106" y="198"/>
                      </a:cubicBezTo>
                      <a:cubicBezTo>
                        <a:pt x="103" y="199"/>
                        <a:pt x="103" y="199"/>
                        <a:pt x="103" y="199"/>
                      </a:cubicBezTo>
                      <a:cubicBezTo>
                        <a:pt x="99" y="199"/>
                        <a:pt x="96" y="199"/>
                        <a:pt x="92" y="198"/>
                      </a:cubicBezTo>
                      <a:cubicBezTo>
                        <a:pt x="90" y="197"/>
                        <a:pt x="90" y="197"/>
                        <a:pt x="90" y="197"/>
                      </a:cubicBezTo>
                      <a:cubicBezTo>
                        <a:pt x="87" y="195"/>
                        <a:pt x="85" y="194"/>
                        <a:pt x="83" y="192"/>
                      </a:cubicBezTo>
                      <a:cubicBezTo>
                        <a:pt x="7" y="116"/>
                        <a:pt x="7" y="116"/>
                        <a:pt x="7" y="116"/>
                      </a:cubicBezTo>
                      <a:cubicBezTo>
                        <a:pt x="5" y="114"/>
                        <a:pt x="5" y="114"/>
                        <a:pt x="5" y="114"/>
                      </a:cubicBezTo>
                      <a:cubicBezTo>
                        <a:pt x="3" y="111"/>
                        <a:pt x="2" y="109"/>
                        <a:pt x="1" y="105"/>
                      </a:cubicBezTo>
                      <a:cubicBezTo>
                        <a:pt x="1" y="103"/>
                        <a:pt x="1" y="103"/>
                        <a:pt x="1" y="103"/>
                      </a:cubicBezTo>
                      <a:cubicBezTo>
                        <a:pt x="0" y="99"/>
                        <a:pt x="0" y="95"/>
                        <a:pt x="2" y="91"/>
                      </a:cubicBezTo>
                      <a:cubicBezTo>
                        <a:pt x="3" y="89"/>
                        <a:pt x="3" y="89"/>
                        <a:pt x="3" y="89"/>
                      </a:cubicBezTo>
                      <a:cubicBezTo>
                        <a:pt x="4" y="86"/>
                        <a:pt x="5" y="84"/>
                        <a:pt x="7" y="82"/>
                      </a:cubicBezTo>
                      <a:cubicBezTo>
                        <a:pt x="83" y="6"/>
                        <a:pt x="83" y="6"/>
                        <a:pt x="83" y="6"/>
                      </a:cubicBezTo>
                      <a:cubicBezTo>
                        <a:pt x="85" y="5"/>
                        <a:pt x="85" y="5"/>
                        <a:pt x="85" y="5"/>
                      </a:cubicBezTo>
                      <a:cubicBezTo>
                        <a:pt x="88" y="3"/>
                        <a:pt x="91" y="2"/>
                        <a:pt x="94" y="1"/>
                      </a:cubicBezTo>
                      <a:cubicBezTo>
                        <a:pt x="96" y="0"/>
                        <a:pt x="96" y="0"/>
                        <a:pt x="96" y="0"/>
                      </a:cubicBezTo>
                      <a:cubicBezTo>
                        <a:pt x="100" y="0"/>
                        <a:pt x="104" y="0"/>
                        <a:pt x="108" y="1"/>
                      </a:cubicBezTo>
                      <a:cubicBezTo>
                        <a:pt x="110" y="2"/>
                        <a:pt x="110" y="2"/>
                        <a:pt x="110" y="2"/>
                      </a:cubicBezTo>
                      <a:cubicBezTo>
                        <a:pt x="113" y="4"/>
                        <a:pt x="115" y="5"/>
                        <a:pt x="117" y="7"/>
                      </a:cubicBezTo>
                      <a:close/>
                    </a:path>
                  </a:pathLst>
                </a:custGeom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2800" b="1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30" name="Freeform 8"/>
                <p:cNvSpPr>
                  <a:spLocks/>
                </p:cNvSpPr>
                <p:nvPr/>
              </p:nvSpPr>
              <p:spPr bwMode="auto">
                <a:xfrm>
                  <a:off x="2448901" y="1630972"/>
                  <a:ext cx="805199" cy="803695"/>
                </a:xfrm>
                <a:custGeom>
                  <a:avLst/>
                  <a:gdLst>
                    <a:gd name="T0" fmla="*/ 111 w 193"/>
                    <a:gd name="T1" fmla="*/ 8 h 193"/>
                    <a:gd name="T2" fmla="*/ 186 w 193"/>
                    <a:gd name="T3" fmla="*/ 83 h 193"/>
                    <a:gd name="T4" fmla="*/ 186 w 193"/>
                    <a:gd name="T5" fmla="*/ 110 h 193"/>
                    <a:gd name="T6" fmla="*/ 111 w 193"/>
                    <a:gd name="T7" fmla="*/ 185 h 193"/>
                    <a:gd name="T8" fmla="*/ 83 w 193"/>
                    <a:gd name="T9" fmla="*/ 185 h 193"/>
                    <a:gd name="T10" fmla="*/ 8 w 193"/>
                    <a:gd name="T11" fmla="*/ 110 h 193"/>
                    <a:gd name="T12" fmla="*/ 8 w 193"/>
                    <a:gd name="T13" fmla="*/ 83 h 193"/>
                    <a:gd name="T14" fmla="*/ 83 w 193"/>
                    <a:gd name="T15" fmla="*/ 8 h 193"/>
                    <a:gd name="T16" fmla="*/ 111 w 193"/>
                    <a:gd name="T17" fmla="*/ 8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3" h="193">
                      <a:moveTo>
                        <a:pt x="111" y="8"/>
                      </a:moveTo>
                      <a:cubicBezTo>
                        <a:pt x="186" y="83"/>
                        <a:pt x="186" y="83"/>
                        <a:pt x="186" y="83"/>
                      </a:cubicBezTo>
                      <a:cubicBezTo>
                        <a:pt x="193" y="90"/>
                        <a:pt x="193" y="103"/>
                        <a:pt x="186" y="110"/>
                      </a:cubicBezTo>
                      <a:cubicBezTo>
                        <a:pt x="111" y="185"/>
                        <a:pt x="111" y="185"/>
                        <a:pt x="111" y="185"/>
                      </a:cubicBezTo>
                      <a:cubicBezTo>
                        <a:pt x="103" y="193"/>
                        <a:pt x="91" y="193"/>
                        <a:pt x="83" y="185"/>
                      </a:cubicBezTo>
                      <a:cubicBezTo>
                        <a:pt x="8" y="110"/>
                        <a:pt x="8" y="110"/>
                        <a:pt x="8" y="110"/>
                      </a:cubicBezTo>
                      <a:cubicBezTo>
                        <a:pt x="0" y="103"/>
                        <a:pt x="0" y="90"/>
                        <a:pt x="8" y="83"/>
                      </a:cubicBezTo>
                      <a:cubicBezTo>
                        <a:pt x="83" y="8"/>
                        <a:pt x="83" y="8"/>
                        <a:pt x="83" y="8"/>
                      </a:cubicBezTo>
                      <a:cubicBezTo>
                        <a:pt x="91" y="0"/>
                        <a:pt x="103" y="0"/>
                        <a:pt x="111" y="8"/>
                      </a:cubicBezTo>
                      <a:close/>
                    </a:path>
                  </a:pathLst>
                </a:custGeom>
                <a:solidFill>
                  <a:srgbClr val="BFBFBF"/>
                </a:solidFill>
                <a:ln w="12700" cap="flat" cmpd="sng" algn="ctr">
                  <a:solidFill>
                    <a:sysClr val="window" lastClr="FFFFFF"/>
                  </a:solidFill>
                  <a:prstDash val="solid"/>
                </a:ln>
                <a:effectLst/>
                <a:extLst/>
              </p:spPr>
              <p:txBody>
                <a:bodyPr rtlCol="0" anchor="ctr"/>
                <a:lstStyle/>
                <a:p>
                  <a:pPr algn="ctr"/>
                  <a:endParaRPr lang="zh-CN" altLang="en-US" sz="2800" b="1" ker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sp>
            <p:nvSpPr>
              <p:cNvPr id="27" name="标题层"/>
              <p:cNvSpPr txBox="1"/>
              <p:nvPr/>
            </p:nvSpPr>
            <p:spPr bwMode="auto">
              <a:xfrm>
                <a:off x="4126818" y="1756621"/>
                <a:ext cx="617718" cy="530914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algn="ctr" defTabSz="1219170">
                  <a:defRPr/>
                </a:pPr>
                <a:r>
                  <a:rPr lang="en-US" altLang="zh-CN" sz="4000" b="1" kern="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  <a:cs typeface="Arial" panose="020B0604020202020204" pitchFamily="34" charset="0"/>
                  </a:rPr>
                  <a:t>02</a:t>
                </a:r>
                <a:endParaRPr lang="zh-CN" altLang="en-US" sz="4000" b="1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5" name="矩形 24"/>
            <p:cNvSpPr/>
            <p:nvPr/>
          </p:nvSpPr>
          <p:spPr>
            <a:xfrm>
              <a:off x="4188184" y="2535778"/>
              <a:ext cx="2832088" cy="3924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4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尊敬父母，对父母有礼貌，听从父母的正确教导，不当面顶撞父母，不和父母发脾气 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296608" y="4699895"/>
            <a:ext cx="5568619" cy="1251150"/>
            <a:chOff x="2987824" y="3217564"/>
            <a:chExt cx="4176464" cy="938362"/>
          </a:xfrm>
        </p:grpSpPr>
        <p:grpSp>
          <p:nvGrpSpPr>
            <p:cNvPr id="44" name="组合 43"/>
            <p:cNvGrpSpPr/>
            <p:nvPr/>
          </p:nvGrpSpPr>
          <p:grpSpPr>
            <a:xfrm>
              <a:off x="2987824" y="3217564"/>
              <a:ext cx="4176464" cy="938362"/>
              <a:chOff x="3707904" y="1549051"/>
              <a:chExt cx="4176464" cy="938362"/>
            </a:xfrm>
          </p:grpSpPr>
          <p:grpSp>
            <p:nvGrpSpPr>
              <p:cNvPr id="46" name="组合 45"/>
              <p:cNvGrpSpPr/>
              <p:nvPr/>
            </p:nvGrpSpPr>
            <p:grpSpPr>
              <a:xfrm>
                <a:off x="3707904" y="1549051"/>
                <a:ext cx="4176464" cy="938362"/>
                <a:chOff x="2123728" y="1563638"/>
                <a:chExt cx="4176464" cy="938362"/>
              </a:xfrm>
            </p:grpSpPr>
            <p:sp>
              <p:nvSpPr>
                <p:cNvPr id="48" name="圆角矩形 47"/>
                <p:cNvSpPr/>
                <p:nvPr/>
              </p:nvSpPr>
              <p:spPr>
                <a:xfrm>
                  <a:off x="2123728" y="1741320"/>
                  <a:ext cx="4176464" cy="582997"/>
                </a:xfrm>
                <a:prstGeom prst="roundRect">
                  <a:avLst/>
                </a:prstGeom>
                <a:solidFill>
                  <a:srgbClr val="A883BD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800" b="1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 useBgFill="1">
              <p:nvSpPr>
                <p:cNvPr id="49" name="Freeform 7"/>
                <p:cNvSpPr>
                  <a:spLocks/>
                </p:cNvSpPr>
                <p:nvPr/>
              </p:nvSpPr>
              <p:spPr bwMode="auto">
                <a:xfrm>
                  <a:off x="2378914" y="1563638"/>
                  <a:ext cx="945174" cy="938362"/>
                </a:xfrm>
                <a:custGeom>
                  <a:avLst/>
                  <a:gdLst>
                    <a:gd name="T0" fmla="*/ 117 w 200"/>
                    <a:gd name="T1" fmla="*/ 7 h 199"/>
                    <a:gd name="T2" fmla="*/ 193 w 200"/>
                    <a:gd name="T3" fmla="*/ 83 h 199"/>
                    <a:gd name="T4" fmla="*/ 195 w 200"/>
                    <a:gd name="T5" fmla="*/ 85 h 199"/>
                    <a:gd name="T6" fmla="*/ 199 w 200"/>
                    <a:gd name="T7" fmla="*/ 94 h 199"/>
                    <a:gd name="T8" fmla="*/ 199 w 200"/>
                    <a:gd name="T9" fmla="*/ 96 h 199"/>
                    <a:gd name="T10" fmla="*/ 198 w 200"/>
                    <a:gd name="T11" fmla="*/ 108 h 199"/>
                    <a:gd name="T12" fmla="*/ 197 w 200"/>
                    <a:gd name="T13" fmla="*/ 110 h 199"/>
                    <a:gd name="T14" fmla="*/ 192 w 200"/>
                    <a:gd name="T15" fmla="*/ 117 h 199"/>
                    <a:gd name="T16" fmla="*/ 116 w 200"/>
                    <a:gd name="T17" fmla="*/ 193 h 199"/>
                    <a:gd name="T18" fmla="*/ 114 w 200"/>
                    <a:gd name="T19" fmla="*/ 194 h 199"/>
                    <a:gd name="T20" fmla="*/ 106 w 200"/>
                    <a:gd name="T21" fmla="*/ 198 h 199"/>
                    <a:gd name="T22" fmla="*/ 103 w 200"/>
                    <a:gd name="T23" fmla="*/ 199 h 199"/>
                    <a:gd name="T24" fmla="*/ 92 w 200"/>
                    <a:gd name="T25" fmla="*/ 198 h 199"/>
                    <a:gd name="T26" fmla="*/ 90 w 200"/>
                    <a:gd name="T27" fmla="*/ 197 h 199"/>
                    <a:gd name="T28" fmla="*/ 83 w 200"/>
                    <a:gd name="T29" fmla="*/ 192 h 199"/>
                    <a:gd name="T30" fmla="*/ 7 w 200"/>
                    <a:gd name="T31" fmla="*/ 116 h 199"/>
                    <a:gd name="T32" fmla="*/ 5 w 200"/>
                    <a:gd name="T33" fmla="*/ 114 h 199"/>
                    <a:gd name="T34" fmla="*/ 1 w 200"/>
                    <a:gd name="T35" fmla="*/ 105 h 199"/>
                    <a:gd name="T36" fmla="*/ 1 w 200"/>
                    <a:gd name="T37" fmla="*/ 103 h 199"/>
                    <a:gd name="T38" fmla="*/ 2 w 200"/>
                    <a:gd name="T39" fmla="*/ 91 h 199"/>
                    <a:gd name="T40" fmla="*/ 3 w 200"/>
                    <a:gd name="T41" fmla="*/ 89 h 199"/>
                    <a:gd name="T42" fmla="*/ 7 w 200"/>
                    <a:gd name="T43" fmla="*/ 82 h 199"/>
                    <a:gd name="T44" fmla="*/ 83 w 200"/>
                    <a:gd name="T45" fmla="*/ 6 h 199"/>
                    <a:gd name="T46" fmla="*/ 85 w 200"/>
                    <a:gd name="T47" fmla="*/ 5 h 199"/>
                    <a:gd name="T48" fmla="*/ 94 w 200"/>
                    <a:gd name="T49" fmla="*/ 1 h 199"/>
                    <a:gd name="T50" fmla="*/ 96 w 200"/>
                    <a:gd name="T51" fmla="*/ 0 h 199"/>
                    <a:gd name="T52" fmla="*/ 108 w 200"/>
                    <a:gd name="T53" fmla="*/ 1 h 199"/>
                    <a:gd name="T54" fmla="*/ 110 w 200"/>
                    <a:gd name="T55" fmla="*/ 2 h 199"/>
                    <a:gd name="T56" fmla="*/ 117 w 200"/>
                    <a:gd name="T57" fmla="*/ 7 h 1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200" h="199">
                      <a:moveTo>
                        <a:pt x="117" y="7"/>
                      </a:moveTo>
                      <a:cubicBezTo>
                        <a:pt x="193" y="83"/>
                        <a:pt x="193" y="83"/>
                        <a:pt x="193" y="83"/>
                      </a:cubicBezTo>
                      <a:cubicBezTo>
                        <a:pt x="195" y="85"/>
                        <a:pt x="195" y="85"/>
                        <a:pt x="195" y="85"/>
                      </a:cubicBezTo>
                      <a:cubicBezTo>
                        <a:pt x="196" y="88"/>
                        <a:pt x="198" y="90"/>
                        <a:pt x="199" y="94"/>
                      </a:cubicBezTo>
                      <a:cubicBezTo>
                        <a:pt x="199" y="96"/>
                        <a:pt x="199" y="96"/>
                        <a:pt x="199" y="96"/>
                      </a:cubicBezTo>
                      <a:cubicBezTo>
                        <a:pt x="200" y="100"/>
                        <a:pt x="199" y="104"/>
                        <a:pt x="198" y="108"/>
                      </a:cubicBezTo>
                      <a:cubicBezTo>
                        <a:pt x="197" y="110"/>
                        <a:pt x="197" y="110"/>
                        <a:pt x="197" y="110"/>
                      </a:cubicBezTo>
                      <a:cubicBezTo>
                        <a:pt x="196" y="112"/>
                        <a:pt x="194" y="115"/>
                        <a:pt x="192" y="117"/>
                      </a:cubicBezTo>
                      <a:cubicBezTo>
                        <a:pt x="116" y="193"/>
                        <a:pt x="116" y="193"/>
                        <a:pt x="116" y="193"/>
                      </a:cubicBezTo>
                      <a:cubicBezTo>
                        <a:pt x="114" y="194"/>
                        <a:pt x="114" y="194"/>
                        <a:pt x="114" y="194"/>
                      </a:cubicBezTo>
                      <a:cubicBezTo>
                        <a:pt x="112" y="196"/>
                        <a:pt x="109" y="197"/>
                        <a:pt x="106" y="198"/>
                      </a:cubicBezTo>
                      <a:cubicBezTo>
                        <a:pt x="103" y="199"/>
                        <a:pt x="103" y="199"/>
                        <a:pt x="103" y="199"/>
                      </a:cubicBezTo>
                      <a:cubicBezTo>
                        <a:pt x="99" y="199"/>
                        <a:pt x="96" y="199"/>
                        <a:pt x="92" y="198"/>
                      </a:cubicBezTo>
                      <a:cubicBezTo>
                        <a:pt x="90" y="197"/>
                        <a:pt x="90" y="197"/>
                        <a:pt x="90" y="197"/>
                      </a:cubicBezTo>
                      <a:cubicBezTo>
                        <a:pt x="87" y="195"/>
                        <a:pt x="85" y="194"/>
                        <a:pt x="83" y="192"/>
                      </a:cubicBezTo>
                      <a:cubicBezTo>
                        <a:pt x="7" y="116"/>
                        <a:pt x="7" y="116"/>
                        <a:pt x="7" y="116"/>
                      </a:cubicBezTo>
                      <a:cubicBezTo>
                        <a:pt x="5" y="114"/>
                        <a:pt x="5" y="114"/>
                        <a:pt x="5" y="114"/>
                      </a:cubicBezTo>
                      <a:cubicBezTo>
                        <a:pt x="3" y="111"/>
                        <a:pt x="2" y="109"/>
                        <a:pt x="1" y="105"/>
                      </a:cubicBezTo>
                      <a:cubicBezTo>
                        <a:pt x="1" y="103"/>
                        <a:pt x="1" y="103"/>
                        <a:pt x="1" y="103"/>
                      </a:cubicBezTo>
                      <a:cubicBezTo>
                        <a:pt x="0" y="99"/>
                        <a:pt x="0" y="95"/>
                        <a:pt x="2" y="91"/>
                      </a:cubicBezTo>
                      <a:cubicBezTo>
                        <a:pt x="3" y="89"/>
                        <a:pt x="3" y="89"/>
                        <a:pt x="3" y="89"/>
                      </a:cubicBezTo>
                      <a:cubicBezTo>
                        <a:pt x="4" y="86"/>
                        <a:pt x="5" y="84"/>
                        <a:pt x="7" y="82"/>
                      </a:cubicBezTo>
                      <a:cubicBezTo>
                        <a:pt x="83" y="6"/>
                        <a:pt x="83" y="6"/>
                        <a:pt x="83" y="6"/>
                      </a:cubicBezTo>
                      <a:cubicBezTo>
                        <a:pt x="85" y="5"/>
                        <a:pt x="85" y="5"/>
                        <a:pt x="85" y="5"/>
                      </a:cubicBezTo>
                      <a:cubicBezTo>
                        <a:pt x="88" y="3"/>
                        <a:pt x="91" y="2"/>
                        <a:pt x="94" y="1"/>
                      </a:cubicBezTo>
                      <a:cubicBezTo>
                        <a:pt x="96" y="0"/>
                        <a:pt x="96" y="0"/>
                        <a:pt x="96" y="0"/>
                      </a:cubicBezTo>
                      <a:cubicBezTo>
                        <a:pt x="100" y="0"/>
                        <a:pt x="104" y="0"/>
                        <a:pt x="108" y="1"/>
                      </a:cubicBezTo>
                      <a:cubicBezTo>
                        <a:pt x="110" y="2"/>
                        <a:pt x="110" y="2"/>
                        <a:pt x="110" y="2"/>
                      </a:cubicBezTo>
                      <a:cubicBezTo>
                        <a:pt x="113" y="4"/>
                        <a:pt x="115" y="5"/>
                        <a:pt x="117" y="7"/>
                      </a:cubicBezTo>
                      <a:close/>
                    </a:path>
                  </a:pathLst>
                </a:custGeom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2800" b="1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50" name="Freeform 8"/>
                <p:cNvSpPr>
                  <a:spLocks/>
                </p:cNvSpPr>
                <p:nvPr/>
              </p:nvSpPr>
              <p:spPr bwMode="auto">
                <a:xfrm>
                  <a:off x="2448901" y="1630972"/>
                  <a:ext cx="805199" cy="803695"/>
                </a:xfrm>
                <a:custGeom>
                  <a:avLst/>
                  <a:gdLst>
                    <a:gd name="T0" fmla="*/ 111 w 193"/>
                    <a:gd name="T1" fmla="*/ 8 h 193"/>
                    <a:gd name="T2" fmla="*/ 186 w 193"/>
                    <a:gd name="T3" fmla="*/ 83 h 193"/>
                    <a:gd name="T4" fmla="*/ 186 w 193"/>
                    <a:gd name="T5" fmla="*/ 110 h 193"/>
                    <a:gd name="T6" fmla="*/ 111 w 193"/>
                    <a:gd name="T7" fmla="*/ 185 h 193"/>
                    <a:gd name="T8" fmla="*/ 83 w 193"/>
                    <a:gd name="T9" fmla="*/ 185 h 193"/>
                    <a:gd name="T10" fmla="*/ 8 w 193"/>
                    <a:gd name="T11" fmla="*/ 110 h 193"/>
                    <a:gd name="T12" fmla="*/ 8 w 193"/>
                    <a:gd name="T13" fmla="*/ 83 h 193"/>
                    <a:gd name="T14" fmla="*/ 83 w 193"/>
                    <a:gd name="T15" fmla="*/ 8 h 193"/>
                    <a:gd name="T16" fmla="*/ 111 w 193"/>
                    <a:gd name="T17" fmla="*/ 8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3" h="193">
                      <a:moveTo>
                        <a:pt x="111" y="8"/>
                      </a:moveTo>
                      <a:cubicBezTo>
                        <a:pt x="186" y="83"/>
                        <a:pt x="186" y="83"/>
                        <a:pt x="186" y="83"/>
                      </a:cubicBezTo>
                      <a:cubicBezTo>
                        <a:pt x="193" y="90"/>
                        <a:pt x="193" y="103"/>
                        <a:pt x="186" y="110"/>
                      </a:cubicBezTo>
                      <a:cubicBezTo>
                        <a:pt x="111" y="185"/>
                        <a:pt x="111" y="185"/>
                        <a:pt x="111" y="185"/>
                      </a:cubicBezTo>
                      <a:cubicBezTo>
                        <a:pt x="103" y="193"/>
                        <a:pt x="91" y="193"/>
                        <a:pt x="83" y="185"/>
                      </a:cubicBezTo>
                      <a:cubicBezTo>
                        <a:pt x="8" y="110"/>
                        <a:pt x="8" y="110"/>
                        <a:pt x="8" y="110"/>
                      </a:cubicBezTo>
                      <a:cubicBezTo>
                        <a:pt x="0" y="103"/>
                        <a:pt x="0" y="90"/>
                        <a:pt x="8" y="83"/>
                      </a:cubicBezTo>
                      <a:cubicBezTo>
                        <a:pt x="83" y="8"/>
                        <a:pt x="83" y="8"/>
                        <a:pt x="83" y="8"/>
                      </a:cubicBezTo>
                      <a:cubicBezTo>
                        <a:pt x="91" y="0"/>
                        <a:pt x="103" y="0"/>
                        <a:pt x="111" y="8"/>
                      </a:cubicBezTo>
                      <a:close/>
                    </a:path>
                  </a:pathLst>
                </a:custGeom>
                <a:solidFill>
                  <a:srgbClr val="BFBFBF"/>
                </a:solidFill>
                <a:ln w="12700" cap="flat" cmpd="sng" algn="ctr">
                  <a:solidFill>
                    <a:sysClr val="window" lastClr="FFFFFF"/>
                  </a:solidFill>
                  <a:prstDash val="solid"/>
                </a:ln>
                <a:effectLst/>
                <a:extLst/>
              </p:spPr>
              <p:txBody>
                <a:bodyPr rtlCol="0" anchor="ctr"/>
                <a:lstStyle/>
                <a:p>
                  <a:pPr algn="ctr"/>
                  <a:endParaRPr lang="zh-CN" altLang="en-US" sz="2800" b="1" ker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sp>
            <p:nvSpPr>
              <p:cNvPr id="47" name="标题层"/>
              <p:cNvSpPr txBox="1"/>
              <p:nvPr/>
            </p:nvSpPr>
            <p:spPr bwMode="auto">
              <a:xfrm>
                <a:off x="4126818" y="1756621"/>
                <a:ext cx="617718" cy="530914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algn="ctr" defTabSz="1219170">
                  <a:defRPr/>
                </a:pPr>
                <a:r>
                  <a:rPr lang="en-US" altLang="zh-CN" sz="4000" b="1" kern="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  <a:cs typeface="Arial" panose="020B0604020202020204" pitchFamily="34" charset="0"/>
                  </a:rPr>
                  <a:t>03</a:t>
                </a:r>
                <a:endParaRPr lang="zh-CN" altLang="en-US" sz="4000" b="1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5" name="矩形 44"/>
            <p:cNvSpPr/>
            <p:nvPr/>
          </p:nvSpPr>
          <p:spPr>
            <a:xfrm>
              <a:off x="4188184" y="3486690"/>
              <a:ext cx="2832088" cy="3924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4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生活节俭，无浪费现象，不乱花钱，不向父母提过高要求 </a:t>
              </a:r>
            </a:p>
          </p:txBody>
        </p:sp>
      </p:grpSp>
      <p:sp>
        <p:nvSpPr>
          <p:cNvPr id="51" name="圆角矩形 50"/>
          <p:cNvSpPr/>
          <p:nvPr/>
        </p:nvSpPr>
        <p:spPr>
          <a:xfrm>
            <a:off x="1199456" y="2241748"/>
            <a:ext cx="3648405" cy="3648405"/>
          </a:xfrm>
          <a:prstGeom prst="roundRect">
            <a:avLst>
              <a:gd name="adj" fmla="val 9899"/>
            </a:avLst>
          </a:prstGeom>
          <a:blipFill>
            <a:blip r:embed="rId8" cstate="print"/>
            <a:stretch>
              <a:fillRect/>
            </a:stretch>
          </a:blipFill>
          <a:ln w="5080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985405811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decel="5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52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5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84739" y="0"/>
            <a:ext cx="5139530" cy="1650533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88037" y="162210"/>
            <a:ext cx="595376" cy="842513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3219" y="429450"/>
            <a:ext cx="540000" cy="37125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041151" y="510983"/>
            <a:ext cx="795054" cy="419612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flipH="1">
            <a:off x="2135682" y="-129321"/>
            <a:ext cx="1289800" cy="954787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322649" y="125278"/>
            <a:ext cx="540000" cy="37125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9299559" y="5259640"/>
            <a:ext cx="1800493" cy="73866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accent6">
                    <a:lumMod val="50000"/>
                  </a:schemeClr>
                </a:solidFill>
              </a:rPr>
              <a:t>外出时，在征得</a:t>
            </a:r>
            <a:r>
              <a:rPr lang="zh-CN" altLang="en-US" sz="1400" b="1" dirty="0" smtClean="0">
                <a:solidFill>
                  <a:schemeClr val="accent6">
                    <a:lumMod val="50000"/>
                  </a:schemeClr>
                </a:solidFill>
              </a:rPr>
              <a:t>父母</a:t>
            </a:r>
            <a:endParaRPr lang="en-US" altLang="zh-CN" sz="1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zh-CN" altLang="en-US" sz="1400" b="1" dirty="0" smtClean="0">
                <a:solidFill>
                  <a:schemeClr val="accent6">
                    <a:lumMod val="50000"/>
                  </a:schemeClr>
                </a:solidFill>
              </a:rPr>
              <a:t>同意</a:t>
            </a:r>
            <a:r>
              <a:rPr lang="zh-CN" altLang="en-US" sz="1400" b="1" dirty="0">
                <a:solidFill>
                  <a:schemeClr val="accent6">
                    <a:lumMod val="50000"/>
                  </a:schemeClr>
                </a:solidFill>
              </a:rPr>
              <a:t>后，应</a:t>
            </a:r>
            <a:r>
              <a:rPr lang="zh-CN" altLang="en-US" sz="1400" b="1" dirty="0" smtClean="0">
                <a:solidFill>
                  <a:schemeClr val="accent6">
                    <a:lumMod val="50000"/>
                  </a:schemeClr>
                </a:solidFill>
              </a:rPr>
              <a:t>把去向和</a:t>
            </a:r>
            <a:endParaRPr lang="en-US" altLang="zh-CN" sz="1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zh-CN" altLang="en-US" sz="1400" b="1" dirty="0" smtClean="0">
                <a:solidFill>
                  <a:schemeClr val="accent6">
                    <a:lumMod val="50000"/>
                  </a:schemeClr>
                </a:solidFill>
              </a:rPr>
              <a:t>时间</a:t>
            </a:r>
            <a:r>
              <a:rPr lang="zh-CN" altLang="en-US" sz="1400" b="1" dirty="0">
                <a:solidFill>
                  <a:schemeClr val="accent6">
                    <a:lumMod val="50000"/>
                  </a:schemeClr>
                </a:solidFill>
              </a:rPr>
              <a:t>告知父母</a:t>
            </a:r>
            <a:endParaRPr lang="en-US" altLang="zh-CN" sz="1400" b="1" dirty="0"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263219" y="5246020"/>
            <a:ext cx="2032929" cy="52322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400" b="1" dirty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父母做力所能及</a:t>
            </a:r>
            <a:r>
              <a:rPr lang="zh-CN" altLang="en-US" sz="1400" b="1" dirty="0" smtClean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的</a:t>
            </a:r>
            <a:endParaRPr lang="en-US" altLang="zh-CN" sz="1400" b="1" dirty="0" smtClean="0">
              <a:solidFill>
                <a:schemeClr val="accent6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400" b="1" dirty="0" smtClean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家务</a:t>
            </a:r>
            <a:r>
              <a:rPr lang="zh-CN" altLang="en-US" sz="1400" b="1" dirty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，减轻父母负担。 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568528" y="5246019"/>
            <a:ext cx="1661032" cy="95410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400" b="1" dirty="0">
                <a:solidFill>
                  <a:schemeClr val="accent6">
                    <a:lumMod val="50000"/>
                  </a:schemeClr>
                </a:solidFill>
              </a:rPr>
              <a:t>碰到一些比较</a:t>
            </a:r>
            <a:r>
              <a:rPr lang="zh-CN" altLang="en-US" sz="1400" b="1" dirty="0" smtClean="0">
                <a:solidFill>
                  <a:schemeClr val="accent6">
                    <a:lumMod val="50000"/>
                  </a:schemeClr>
                </a:solidFill>
              </a:rPr>
              <a:t>重大</a:t>
            </a:r>
            <a:endParaRPr lang="en-US" altLang="zh-CN" sz="1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400" b="1" dirty="0" smtClean="0">
                <a:solidFill>
                  <a:schemeClr val="accent6">
                    <a:lumMod val="50000"/>
                  </a:schemeClr>
                </a:solidFill>
              </a:rPr>
              <a:t>的</a:t>
            </a:r>
            <a:r>
              <a:rPr lang="zh-CN" altLang="en-US" sz="1400" b="1" dirty="0">
                <a:solidFill>
                  <a:schemeClr val="accent6">
                    <a:lumMod val="50000"/>
                  </a:schemeClr>
                </a:solidFill>
              </a:rPr>
              <a:t>事情，要和</a:t>
            </a:r>
            <a:r>
              <a:rPr lang="zh-CN" altLang="en-US" sz="1400" b="1" dirty="0" smtClean="0">
                <a:solidFill>
                  <a:schemeClr val="accent6">
                    <a:lumMod val="50000"/>
                  </a:schemeClr>
                </a:solidFill>
              </a:rPr>
              <a:t>父母</a:t>
            </a:r>
            <a:endParaRPr lang="en-US" altLang="zh-CN" sz="1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400" b="1" dirty="0" smtClean="0">
                <a:solidFill>
                  <a:schemeClr val="accent6">
                    <a:lumMod val="50000"/>
                  </a:schemeClr>
                </a:solidFill>
              </a:rPr>
              <a:t>商量</a:t>
            </a:r>
            <a:r>
              <a:rPr lang="en-US" altLang="zh-CN" sz="1400" b="1" dirty="0">
                <a:solidFill>
                  <a:schemeClr val="accent6">
                    <a:lumMod val="50000"/>
                  </a:schemeClr>
                </a:solidFill>
              </a:rPr>
              <a:t>,</a:t>
            </a:r>
            <a:r>
              <a:rPr lang="zh-CN" altLang="en-US" sz="1400" b="1" dirty="0">
                <a:solidFill>
                  <a:schemeClr val="accent6">
                    <a:lumMod val="50000"/>
                  </a:schemeClr>
                </a:solidFill>
              </a:rPr>
              <a:t>征求和认真</a:t>
            </a:r>
            <a:r>
              <a:rPr lang="zh-CN" altLang="en-US" sz="1400" b="1" dirty="0" smtClean="0">
                <a:solidFill>
                  <a:schemeClr val="accent6">
                    <a:lumMod val="50000"/>
                  </a:schemeClr>
                </a:solidFill>
              </a:rPr>
              <a:t>考</a:t>
            </a:r>
            <a:endParaRPr lang="en-US" altLang="zh-CN" sz="1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400" b="1" dirty="0" smtClean="0">
                <a:solidFill>
                  <a:schemeClr val="accent6">
                    <a:lumMod val="50000"/>
                  </a:schemeClr>
                </a:solidFill>
              </a:rPr>
              <a:t>虑</a:t>
            </a:r>
            <a:r>
              <a:rPr lang="zh-CN" altLang="en-US" sz="1400" b="1" dirty="0">
                <a:solidFill>
                  <a:schemeClr val="accent6">
                    <a:lumMod val="50000"/>
                  </a:schemeClr>
                </a:solidFill>
              </a:rPr>
              <a:t>父母的意见</a:t>
            </a:r>
            <a:r>
              <a:rPr lang="en-US" altLang="zh-CN" sz="1400" b="1" dirty="0">
                <a:solidFill>
                  <a:schemeClr val="accent6">
                    <a:lumMod val="50000"/>
                  </a:schemeClr>
                </a:solidFill>
              </a:rPr>
              <a:t>.</a:t>
            </a:r>
            <a:r>
              <a:rPr lang="zh-CN" altLang="en-US" sz="1400" b="1" dirty="0">
                <a:solidFill>
                  <a:schemeClr val="accent6">
                    <a:lumMod val="50000"/>
                  </a:schemeClr>
                </a:solidFill>
              </a:rPr>
              <a:t>。 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3943365" y="5259640"/>
            <a:ext cx="191113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accent6">
                    <a:lumMod val="50000"/>
                  </a:schemeClr>
                </a:solidFill>
              </a:rPr>
              <a:t>有心事主动和父母</a:t>
            </a:r>
            <a:r>
              <a:rPr lang="zh-CN" altLang="en-US" sz="1400" b="1" dirty="0" smtClean="0">
                <a:solidFill>
                  <a:schemeClr val="accent6">
                    <a:lumMod val="50000"/>
                  </a:schemeClr>
                </a:solidFill>
              </a:rPr>
              <a:t>说，</a:t>
            </a:r>
            <a:r>
              <a:rPr lang="zh-CN" altLang="en-US" sz="1400" b="1" dirty="0">
                <a:solidFill>
                  <a:schemeClr val="accent6">
                    <a:lumMod val="50000"/>
                  </a:schemeClr>
                </a:solidFill>
              </a:rPr>
              <a:t>经常与父母聊天</a:t>
            </a:r>
            <a:endParaRPr lang="en-US" altLang="zh-CN" sz="1400" b="1" dirty="0"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457934" y="3082228"/>
            <a:ext cx="1414369" cy="2104307"/>
            <a:chOff x="1457934" y="3082228"/>
            <a:chExt cx="1414369" cy="2104307"/>
          </a:xfrm>
        </p:grpSpPr>
        <p:sp>
          <p:nvSpPr>
            <p:cNvPr id="20" name="任意多边形 19"/>
            <p:cNvSpPr/>
            <p:nvPr/>
          </p:nvSpPr>
          <p:spPr>
            <a:xfrm rot="16200000">
              <a:off x="1112965" y="3427197"/>
              <a:ext cx="2104307" cy="1414369"/>
            </a:xfrm>
            <a:custGeom>
              <a:avLst/>
              <a:gdLst>
                <a:gd name="connsiteX0" fmla="*/ 2533879 w 2533879"/>
                <a:gd name="connsiteY0" fmla="*/ 851549 h 1703098"/>
                <a:gd name="connsiteX1" fmla="*/ 2100969 w 2533879"/>
                <a:gd name="connsiteY1" fmla="*/ 1703098 h 1703098"/>
                <a:gd name="connsiteX2" fmla="*/ 0 w 2533879"/>
                <a:gd name="connsiteY2" fmla="*/ 1703098 h 1703098"/>
                <a:gd name="connsiteX3" fmla="*/ 0 w 2533879"/>
                <a:gd name="connsiteY3" fmla="*/ 1701262 h 1703098"/>
                <a:gd name="connsiteX4" fmla="*/ 119769 w 2533879"/>
                <a:gd name="connsiteY4" fmla="*/ 1701262 h 1703098"/>
                <a:gd name="connsiteX5" fmla="*/ 552679 w 2533879"/>
                <a:gd name="connsiteY5" fmla="*/ 849713 h 1703098"/>
                <a:gd name="connsiteX6" fmla="*/ 120702 w 2533879"/>
                <a:gd name="connsiteY6" fmla="*/ 0 h 1703098"/>
                <a:gd name="connsiteX7" fmla="*/ 2100969 w 2533879"/>
                <a:gd name="connsiteY7" fmla="*/ 0 h 1703098"/>
                <a:gd name="connsiteX8" fmla="*/ 2533879 w 2533879"/>
                <a:gd name="connsiteY8" fmla="*/ 851549 h 1703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33879" h="1703098">
                  <a:moveTo>
                    <a:pt x="2533879" y="851549"/>
                  </a:moveTo>
                  <a:lnTo>
                    <a:pt x="2100969" y="1703098"/>
                  </a:lnTo>
                  <a:lnTo>
                    <a:pt x="0" y="1703098"/>
                  </a:lnTo>
                  <a:lnTo>
                    <a:pt x="0" y="1701262"/>
                  </a:lnTo>
                  <a:lnTo>
                    <a:pt x="119769" y="1701262"/>
                  </a:lnTo>
                  <a:lnTo>
                    <a:pt x="552679" y="849713"/>
                  </a:lnTo>
                  <a:lnTo>
                    <a:pt x="120702" y="0"/>
                  </a:lnTo>
                  <a:lnTo>
                    <a:pt x="2100969" y="0"/>
                  </a:lnTo>
                  <a:lnTo>
                    <a:pt x="2533879" y="851549"/>
                  </a:lnTo>
                  <a:close/>
                </a:path>
              </a:pathLst>
            </a:custGeom>
            <a:solidFill>
              <a:srgbClr val="80AD3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Freeform 14"/>
            <p:cNvSpPr>
              <a:spLocks noChangeAspect="1" noEditPoints="1"/>
            </p:cNvSpPr>
            <p:nvPr/>
          </p:nvSpPr>
          <p:spPr bwMode="auto">
            <a:xfrm>
              <a:off x="1920064" y="3983992"/>
              <a:ext cx="477732" cy="475808"/>
            </a:xfrm>
            <a:custGeom>
              <a:avLst/>
              <a:gdLst>
                <a:gd name="T0" fmla="*/ 359 w 605"/>
                <a:gd name="T1" fmla="*/ 39 h 602"/>
                <a:gd name="T2" fmla="*/ 462 w 605"/>
                <a:gd name="T3" fmla="*/ 85 h 602"/>
                <a:gd name="T4" fmla="*/ 537 w 605"/>
                <a:gd name="T5" fmla="*/ 168 h 602"/>
                <a:gd name="T6" fmla="*/ 572 w 605"/>
                <a:gd name="T7" fmla="*/ 275 h 602"/>
                <a:gd name="T8" fmla="*/ 560 w 605"/>
                <a:gd name="T9" fmla="*/ 387 h 602"/>
                <a:gd name="T10" fmla="*/ 504 w 605"/>
                <a:gd name="T11" fmla="*/ 484 h 602"/>
                <a:gd name="T12" fmla="*/ 413 w 605"/>
                <a:gd name="T13" fmla="*/ 551 h 602"/>
                <a:gd name="T14" fmla="*/ 303 w 605"/>
                <a:gd name="T15" fmla="*/ 574 h 602"/>
                <a:gd name="T16" fmla="*/ 193 w 605"/>
                <a:gd name="T17" fmla="*/ 551 h 602"/>
                <a:gd name="T18" fmla="*/ 102 w 605"/>
                <a:gd name="T19" fmla="*/ 484 h 602"/>
                <a:gd name="T20" fmla="*/ 46 w 605"/>
                <a:gd name="T21" fmla="*/ 387 h 602"/>
                <a:gd name="T22" fmla="*/ 34 w 605"/>
                <a:gd name="T23" fmla="*/ 275 h 602"/>
                <a:gd name="T24" fmla="*/ 69 w 605"/>
                <a:gd name="T25" fmla="*/ 168 h 602"/>
                <a:gd name="T26" fmla="*/ 144 w 605"/>
                <a:gd name="T27" fmla="*/ 85 h 602"/>
                <a:gd name="T28" fmla="*/ 247 w 605"/>
                <a:gd name="T29" fmla="*/ 39 h 602"/>
                <a:gd name="T30" fmla="*/ 359 w 605"/>
                <a:gd name="T31" fmla="*/ 39 h 602"/>
                <a:gd name="T32" fmla="*/ 376 w 605"/>
                <a:gd name="T33" fmla="*/ 379 h 602"/>
                <a:gd name="T34" fmla="*/ 376 w 605"/>
                <a:gd name="T35" fmla="*/ 379 h 602"/>
                <a:gd name="T36" fmla="*/ 412 w 605"/>
                <a:gd name="T37" fmla="*/ 419 h 602"/>
                <a:gd name="T38" fmla="*/ 397 w 605"/>
                <a:gd name="T39" fmla="*/ 332 h 602"/>
                <a:gd name="T40" fmla="*/ 376 w 605"/>
                <a:gd name="T41" fmla="*/ 379 h 602"/>
                <a:gd name="T42" fmla="*/ 186 w 605"/>
                <a:gd name="T43" fmla="*/ 222 h 602"/>
                <a:gd name="T44" fmla="*/ 186 w 605"/>
                <a:gd name="T45" fmla="*/ 222 h 602"/>
                <a:gd name="T46" fmla="*/ 221 w 605"/>
                <a:gd name="T47" fmla="*/ 261 h 602"/>
                <a:gd name="T48" fmla="*/ 207 w 605"/>
                <a:gd name="T49" fmla="*/ 175 h 602"/>
                <a:gd name="T50" fmla="*/ 186 w 605"/>
                <a:gd name="T51" fmla="*/ 222 h 602"/>
                <a:gd name="T52" fmla="*/ 141 w 605"/>
                <a:gd name="T53" fmla="*/ 222 h 602"/>
                <a:gd name="T54" fmla="*/ 141 w 605"/>
                <a:gd name="T55" fmla="*/ 222 h 602"/>
                <a:gd name="T56" fmla="*/ 256 w 605"/>
                <a:gd name="T57" fmla="*/ 162 h 602"/>
                <a:gd name="T58" fmla="*/ 208 w 605"/>
                <a:gd name="T59" fmla="*/ 301 h 602"/>
                <a:gd name="T60" fmla="*/ 141 w 605"/>
                <a:gd name="T61" fmla="*/ 222 h 602"/>
                <a:gd name="T62" fmla="*/ 244 w 605"/>
                <a:gd name="T63" fmla="*/ 460 h 602"/>
                <a:gd name="T64" fmla="*/ 244 w 605"/>
                <a:gd name="T65" fmla="*/ 460 h 602"/>
                <a:gd name="T66" fmla="*/ 201 w 605"/>
                <a:gd name="T67" fmla="*/ 460 h 602"/>
                <a:gd name="T68" fmla="*/ 362 w 605"/>
                <a:gd name="T69" fmla="*/ 141 h 602"/>
                <a:gd name="T70" fmla="*/ 404 w 605"/>
                <a:gd name="T71" fmla="*/ 141 h 602"/>
                <a:gd name="T72" fmla="*/ 244 w 605"/>
                <a:gd name="T73" fmla="*/ 460 h 602"/>
                <a:gd name="T74" fmla="*/ 331 w 605"/>
                <a:gd name="T75" fmla="*/ 379 h 602"/>
                <a:gd name="T76" fmla="*/ 331 w 605"/>
                <a:gd name="T77" fmla="*/ 379 h 602"/>
                <a:gd name="T78" fmla="*/ 446 w 605"/>
                <a:gd name="T79" fmla="*/ 319 h 602"/>
                <a:gd name="T80" fmla="*/ 398 w 605"/>
                <a:gd name="T81" fmla="*/ 459 h 602"/>
                <a:gd name="T82" fmla="*/ 331 w 605"/>
                <a:gd name="T83" fmla="*/ 379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05" h="602">
                  <a:moveTo>
                    <a:pt x="359" y="39"/>
                  </a:moveTo>
                  <a:cubicBezTo>
                    <a:pt x="435" y="31"/>
                    <a:pt x="417" y="22"/>
                    <a:pt x="462" y="85"/>
                  </a:cubicBezTo>
                  <a:cubicBezTo>
                    <a:pt x="535" y="108"/>
                    <a:pt x="521" y="93"/>
                    <a:pt x="537" y="168"/>
                  </a:cubicBezTo>
                  <a:cubicBezTo>
                    <a:pt x="594" y="219"/>
                    <a:pt x="588" y="200"/>
                    <a:pt x="572" y="275"/>
                  </a:cubicBezTo>
                  <a:cubicBezTo>
                    <a:pt x="603" y="345"/>
                    <a:pt x="605" y="325"/>
                    <a:pt x="560" y="387"/>
                  </a:cubicBezTo>
                  <a:cubicBezTo>
                    <a:pt x="560" y="464"/>
                    <a:pt x="570" y="446"/>
                    <a:pt x="504" y="484"/>
                  </a:cubicBezTo>
                  <a:cubicBezTo>
                    <a:pt x="473" y="555"/>
                    <a:pt x="489" y="543"/>
                    <a:pt x="413" y="551"/>
                  </a:cubicBezTo>
                  <a:cubicBezTo>
                    <a:pt x="356" y="602"/>
                    <a:pt x="376" y="598"/>
                    <a:pt x="303" y="574"/>
                  </a:cubicBezTo>
                  <a:cubicBezTo>
                    <a:pt x="230" y="598"/>
                    <a:pt x="250" y="602"/>
                    <a:pt x="193" y="551"/>
                  </a:cubicBezTo>
                  <a:cubicBezTo>
                    <a:pt x="116" y="543"/>
                    <a:pt x="133" y="555"/>
                    <a:pt x="102" y="484"/>
                  </a:cubicBezTo>
                  <a:cubicBezTo>
                    <a:pt x="35" y="446"/>
                    <a:pt x="45" y="464"/>
                    <a:pt x="46" y="387"/>
                  </a:cubicBezTo>
                  <a:cubicBezTo>
                    <a:pt x="0" y="325"/>
                    <a:pt x="2" y="345"/>
                    <a:pt x="34" y="275"/>
                  </a:cubicBezTo>
                  <a:cubicBezTo>
                    <a:pt x="18" y="200"/>
                    <a:pt x="11" y="219"/>
                    <a:pt x="69" y="168"/>
                  </a:cubicBezTo>
                  <a:cubicBezTo>
                    <a:pt x="84" y="93"/>
                    <a:pt x="71" y="108"/>
                    <a:pt x="144" y="85"/>
                  </a:cubicBezTo>
                  <a:cubicBezTo>
                    <a:pt x="189" y="22"/>
                    <a:pt x="170" y="31"/>
                    <a:pt x="247" y="39"/>
                  </a:cubicBezTo>
                  <a:cubicBezTo>
                    <a:pt x="313" y="0"/>
                    <a:pt x="293" y="0"/>
                    <a:pt x="359" y="39"/>
                  </a:cubicBezTo>
                  <a:close/>
                  <a:moveTo>
                    <a:pt x="376" y="379"/>
                  </a:moveTo>
                  <a:lnTo>
                    <a:pt x="376" y="379"/>
                  </a:lnTo>
                  <a:cubicBezTo>
                    <a:pt x="376" y="443"/>
                    <a:pt x="406" y="427"/>
                    <a:pt x="412" y="419"/>
                  </a:cubicBezTo>
                  <a:cubicBezTo>
                    <a:pt x="418" y="409"/>
                    <a:pt x="429" y="332"/>
                    <a:pt x="397" y="332"/>
                  </a:cubicBezTo>
                  <a:cubicBezTo>
                    <a:pt x="378" y="332"/>
                    <a:pt x="376" y="356"/>
                    <a:pt x="376" y="379"/>
                  </a:cubicBezTo>
                  <a:close/>
                  <a:moveTo>
                    <a:pt x="186" y="222"/>
                  </a:moveTo>
                  <a:lnTo>
                    <a:pt x="186" y="222"/>
                  </a:lnTo>
                  <a:cubicBezTo>
                    <a:pt x="186" y="286"/>
                    <a:pt x="217" y="268"/>
                    <a:pt x="221" y="261"/>
                  </a:cubicBezTo>
                  <a:cubicBezTo>
                    <a:pt x="228" y="251"/>
                    <a:pt x="238" y="175"/>
                    <a:pt x="207" y="175"/>
                  </a:cubicBezTo>
                  <a:cubicBezTo>
                    <a:pt x="188" y="175"/>
                    <a:pt x="186" y="199"/>
                    <a:pt x="186" y="222"/>
                  </a:cubicBezTo>
                  <a:close/>
                  <a:moveTo>
                    <a:pt x="141" y="222"/>
                  </a:moveTo>
                  <a:lnTo>
                    <a:pt x="141" y="222"/>
                  </a:lnTo>
                  <a:cubicBezTo>
                    <a:pt x="141" y="124"/>
                    <a:pt x="229" y="132"/>
                    <a:pt x="256" y="162"/>
                  </a:cubicBezTo>
                  <a:cubicBezTo>
                    <a:pt x="282" y="190"/>
                    <a:pt x="291" y="301"/>
                    <a:pt x="208" y="301"/>
                  </a:cubicBezTo>
                  <a:cubicBezTo>
                    <a:pt x="160" y="301"/>
                    <a:pt x="141" y="269"/>
                    <a:pt x="141" y="222"/>
                  </a:cubicBezTo>
                  <a:close/>
                  <a:moveTo>
                    <a:pt x="244" y="460"/>
                  </a:moveTo>
                  <a:lnTo>
                    <a:pt x="244" y="460"/>
                  </a:lnTo>
                  <a:cubicBezTo>
                    <a:pt x="230" y="460"/>
                    <a:pt x="216" y="460"/>
                    <a:pt x="201" y="460"/>
                  </a:cubicBezTo>
                  <a:cubicBezTo>
                    <a:pt x="255" y="354"/>
                    <a:pt x="309" y="247"/>
                    <a:pt x="362" y="141"/>
                  </a:cubicBezTo>
                  <a:cubicBezTo>
                    <a:pt x="376" y="141"/>
                    <a:pt x="390" y="141"/>
                    <a:pt x="404" y="141"/>
                  </a:cubicBezTo>
                  <a:cubicBezTo>
                    <a:pt x="351" y="247"/>
                    <a:pt x="298" y="354"/>
                    <a:pt x="244" y="460"/>
                  </a:cubicBezTo>
                  <a:close/>
                  <a:moveTo>
                    <a:pt x="331" y="379"/>
                  </a:moveTo>
                  <a:lnTo>
                    <a:pt x="331" y="379"/>
                  </a:lnTo>
                  <a:cubicBezTo>
                    <a:pt x="331" y="282"/>
                    <a:pt x="419" y="289"/>
                    <a:pt x="446" y="319"/>
                  </a:cubicBezTo>
                  <a:cubicBezTo>
                    <a:pt x="473" y="348"/>
                    <a:pt x="481" y="459"/>
                    <a:pt x="398" y="459"/>
                  </a:cubicBezTo>
                  <a:cubicBezTo>
                    <a:pt x="351" y="459"/>
                    <a:pt x="331" y="427"/>
                    <a:pt x="331" y="37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672787" y="3082228"/>
            <a:ext cx="1414369" cy="2104307"/>
            <a:chOff x="6672787" y="3082228"/>
            <a:chExt cx="1414369" cy="2104307"/>
          </a:xfrm>
        </p:grpSpPr>
        <p:sp>
          <p:nvSpPr>
            <p:cNvPr id="23" name="任意多边形 22"/>
            <p:cNvSpPr/>
            <p:nvPr/>
          </p:nvSpPr>
          <p:spPr>
            <a:xfrm rot="16200000">
              <a:off x="6327818" y="3427197"/>
              <a:ext cx="2104307" cy="1414369"/>
            </a:xfrm>
            <a:custGeom>
              <a:avLst/>
              <a:gdLst>
                <a:gd name="connsiteX0" fmla="*/ 2533879 w 2533879"/>
                <a:gd name="connsiteY0" fmla="*/ 851549 h 1703098"/>
                <a:gd name="connsiteX1" fmla="*/ 2100969 w 2533879"/>
                <a:gd name="connsiteY1" fmla="*/ 1703098 h 1703098"/>
                <a:gd name="connsiteX2" fmla="*/ 0 w 2533879"/>
                <a:gd name="connsiteY2" fmla="*/ 1703098 h 1703098"/>
                <a:gd name="connsiteX3" fmla="*/ 0 w 2533879"/>
                <a:gd name="connsiteY3" fmla="*/ 1701262 h 1703098"/>
                <a:gd name="connsiteX4" fmla="*/ 119769 w 2533879"/>
                <a:gd name="connsiteY4" fmla="*/ 1701262 h 1703098"/>
                <a:gd name="connsiteX5" fmla="*/ 552679 w 2533879"/>
                <a:gd name="connsiteY5" fmla="*/ 849713 h 1703098"/>
                <a:gd name="connsiteX6" fmla="*/ 120702 w 2533879"/>
                <a:gd name="connsiteY6" fmla="*/ 0 h 1703098"/>
                <a:gd name="connsiteX7" fmla="*/ 2100969 w 2533879"/>
                <a:gd name="connsiteY7" fmla="*/ 0 h 1703098"/>
                <a:gd name="connsiteX8" fmla="*/ 2533879 w 2533879"/>
                <a:gd name="connsiteY8" fmla="*/ 851549 h 1703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33879" h="1703098">
                  <a:moveTo>
                    <a:pt x="2533879" y="851549"/>
                  </a:moveTo>
                  <a:lnTo>
                    <a:pt x="2100969" y="1703098"/>
                  </a:lnTo>
                  <a:lnTo>
                    <a:pt x="0" y="1703098"/>
                  </a:lnTo>
                  <a:lnTo>
                    <a:pt x="0" y="1701262"/>
                  </a:lnTo>
                  <a:lnTo>
                    <a:pt x="119769" y="1701262"/>
                  </a:lnTo>
                  <a:lnTo>
                    <a:pt x="552679" y="849713"/>
                  </a:lnTo>
                  <a:lnTo>
                    <a:pt x="120702" y="0"/>
                  </a:lnTo>
                  <a:lnTo>
                    <a:pt x="2100969" y="0"/>
                  </a:lnTo>
                  <a:lnTo>
                    <a:pt x="2533879" y="851549"/>
                  </a:lnTo>
                  <a:close/>
                </a:path>
              </a:pathLst>
            </a:custGeom>
            <a:solidFill>
              <a:srgbClr val="A883BD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Freeform 26"/>
            <p:cNvSpPr>
              <a:spLocks noEditPoints="1"/>
            </p:cNvSpPr>
            <p:nvPr/>
          </p:nvSpPr>
          <p:spPr bwMode="auto">
            <a:xfrm>
              <a:off x="7177738" y="4009423"/>
              <a:ext cx="404466" cy="424946"/>
            </a:xfrm>
            <a:custGeom>
              <a:avLst/>
              <a:gdLst>
                <a:gd name="T0" fmla="*/ 139 w 577"/>
                <a:gd name="T1" fmla="*/ 87 h 609"/>
                <a:gd name="T2" fmla="*/ 27 w 577"/>
                <a:gd name="T3" fmla="*/ 87 h 609"/>
                <a:gd name="T4" fmla="*/ 27 w 577"/>
                <a:gd name="T5" fmla="*/ 48 h 609"/>
                <a:gd name="T6" fmla="*/ 139 w 577"/>
                <a:gd name="T7" fmla="*/ 48 h 609"/>
                <a:gd name="T8" fmla="*/ 139 w 577"/>
                <a:gd name="T9" fmla="*/ 87 h 609"/>
                <a:gd name="T10" fmla="*/ 139 w 577"/>
                <a:gd name="T11" fmla="*/ 179 h 609"/>
                <a:gd name="T12" fmla="*/ 27 w 577"/>
                <a:gd name="T13" fmla="*/ 179 h 609"/>
                <a:gd name="T14" fmla="*/ 27 w 577"/>
                <a:gd name="T15" fmla="*/ 140 h 609"/>
                <a:gd name="T16" fmla="*/ 139 w 577"/>
                <a:gd name="T17" fmla="*/ 140 h 609"/>
                <a:gd name="T18" fmla="*/ 139 w 577"/>
                <a:gd name="T19" fmla="*/ 179 h 609"/>
                <a:gd name="T20" fmla="*/ 139 w 577"/>
                <a:gd name="T21" fmla="*/ 271 h 609"/>
                <a:gd name="T22" fmla="*/ 27 w 577"/>
                <a:gd name="T23" fmla="*/ 271 h 609"/>
                <a:gd name="T24" fmla="*/ 27 w 577"/>
                <a:gd name="T25" fmla="*/ 232 h 609"/>
                <a:gd name="T26" fmla="*/ 139 w 577"/>
                <a:gd name="T27" fmla="*/ 232 h 609"/>
                <a:gd name="T28" fmla="*/ 139 w 577"/>
                <a:gd name="T29" fmla="*/ 271 h 609"/>
                <a:gd name="T30" fmla="*/ 0 w 577"/>
                <a:gd name="T31" fmla="*/ 609 h 609"/>
                <a:gd name="T32" fmla="*/ 166 w 577"/>
                <a:gd name="T33" fmla="*/ 609 h 609"/>
                <a:gd name="T34" fmla="*/ 166 w 577"/>
                <a:gd name="T35" fmla="*/ 0 h 609"/>
                <a:gd name="T36" fmla="*/ 0 w 577"/>
                <a:gd name="T37" fmla="*/ 0 h 609"/>
                <a:gd name="T38" fmla="*/ 0 w 577"/>
                <a:gd name="T39" fmla="*/ 609 h 609"/>
                <a:gd name="T40" fmla="*/ 344 w 577"/>
                <a:gd name="T41" fmla="*/ 87 h 609"/>
                <a:gd name="T42" fmla="*/ 232 w 577"/>
                <a:gd name="T43" fmla="*/ 87 h 609"/>
                <a:gd name="T44" fmla="*/ 232 w 577"/>
                <a:gd name="T45" fmla="*/ 48 h 609"/>
                <a:gd name="T46" fmla="*/ 344 w 577"/>
                <a:gd name="T47" fmla="*/ 48 h 609"/>
                <a:gd name="T48" fmla="*/ 344 w 577"/>
                <a:gd name="T49" fmla="*/ 87 h 609"/>
                <a:gd name="T50" fmla="*/ 344 w 577"/>
                <a:gd name="T51" fmla="*/ 179 h 609"/>
                <a:gd name="T52" fmla="*/ 232 w 577"/>
                <a:gd name="T53" fmla="*/ 179 h 609"/>
                <a:gd name="T54" fmla="*/ 232 w 577"/>
                <a:gd name="T55" fmla="*/ 140 h 609"/>
                <a:gd name="T56" fmla="*/ 344 w 577"/>
                <a:gd name="T57" fmla="*/ 140 h 609"/>
                <a:gd name="T58" fmla="*/ 344 w 577"/>
                <a:gd name="T59" fmla="*/ 179 h 609"/>
                <a:gd name="T60" fmla="*/ 344 w 577"/>
                <a:gd name="T61" fmla="*/ 271 h 609"/>
                <a:gd name="T62" fmla="*/ 232 w 577"/>
                <a:gd name="T63" fmla="*/ 271 h 609"/>
                <a:gd name="T64" fmla="*/ 232 w 577"/>
                <a:gd name="T65" fmla="*/ 232 h 609"/>
                <a:gd name="T66" fmla="*/ 344 w 577"/>
                <a:gd name="T67" fmla="*/ 232 h 609"/>
                <a:gd name="T68" fmla="*/ 344 w 577"/>
                <a:gd name="T69" fmla="*/ 271 h 609"/>
                <a:gd name="T70" fmla="*/ 205 w 577"/>
                <a:gd name="T71" fmla="*/ 609 h 609"/>
                <a:gd name="T72" fmla="*/ 371 w 577"/>
                <a:gd name="T73" fmla="*/ 609 h 609"/>
                <a:gd name="T74" fmla="*/ 371 w 577"/>
                <a:gd name="T75" fmla="*/ 0 h 609"/>
                <a:gd name="T76" fmla="*/ 205 w 577"/>
                <a:gd name="T77" fmla="*/ 0 h 609"/>
                <a:gd name="T78" fmla="*/ 205 w 577"/>
                <a:gd name="T79" fmla="*/ 609 h 609"/>
                <a:gd name="T80" fmla="*/ 549 w 577"/>
                <a:gd name="T81" fmla="*/ 87 h 609"/>
                <a:gd name="T82" fmla="*/ 437 w 577"/>
                <a:gd name="T83" fmla="*/ 87 h 609"/>
                <a:gd name="T84" fmla="*/ 437 w 577"/>
                <a:gd name="T85" fmla="*/ 48 h 609"/>
                <a:gd name="T86" fmla="*/ 549 w 577"/>
                <a:gd name="T87" fmla="*/ 48 h 609"/>
                <a:gd name="T88" fmla="*/ 549 w 577"/>
                <a:gd name="T89" fmla="*/ 87 h 609"/>
                <a:gd name="T90" fmla="*/ 549 w 577"/>
                <a:gd name="T91" fmla="*/ 179 h 609"/>
                <a:gd name="T92" fmla="*/ 437 w 577"/>
                <a:gd name="T93" fmla="*/ 179 h 609"/>
                <a:gd name="T94" fmla="*/ 437 w 577"/>
                <a:gd name="T95" fmla="*/ 140 h 609"/>
                <a:gd name="T96" fmla="*/ 549 w 577"/>
                <a:gd name="T97" fmla="*/ 140 h 609"/>
                <a:gd name="T98" fmla="*/ 549 w 577"/>
                <a:gd name="T99" fmla="*/ 179 h 609"/>
                <a:gd name="T100" fmla="*/ 549 w 577"/>
                <a:gd name="T101" fmla="*/ 271 h 609"/>
                <a:gd name="T102" fmla="*/ 437 w 577"/>
                <a:gd name="T103" fmla="*/ 271 h 609"/>
                <a:gd name="T104" fmla="*/ 437 w 577"/>
                <a:gd name="T105" fmla="*/ 232 h 609"/>
                <a:gd name="T106" fmla="*/ 549 w 577"/>
                <a:gd name="T107" fmla="*/ 232 h 609"/>
                <a:gd name="T108" fmla="*/ 549 w 577"/>
                <a:gd name="T109" fmla="*/ 271 h 609"/>
                <a:gd name="T110" fmla="*/ 410 w 577"/>
                <a:gd name="T111" fmla="*/ 609 h 609"/>
                <a:gd name="T112" fmla="*/ 577 w 577"/>
                <a:gd name="T113" fmla="*/ 609 h 609"/>
                <a:gd name="T114" fmla="*/ 577 w 577"/>
                <a:gd name="T115" fmla="*/ 0 h 609"/>
                <a:gd name="T116" fmla="*/ 410 w 577"/>
                <a:gd name="T117" fmla="*/ 0 h 609"/>
                <a:gd name="T118" fmla="*/ 410 w 577"/>
                <a:gd name="T119" fmla="*/ 60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77" h="609">
                  <a:moveTo>
                    <a:pt x="139" y="87"/>
                  </a:moveTo>
                  <a:lnTo>
                    <a:pt x="27" y="87"/>
                  </a:lnTo>
                  <a:lnTo>
                    <a:pt x="27" y="48"/>
                  </a:lnTo>
                  <a:lnTo>
                    <a:pt x="139" y="48"/>
                  </a:lnTo>
                  <a:lnTo>
                    <a:pt x="139" y="87"/>
                  </a:lnTo>
                  <a:close/>
                  <a:moveTo>
                    <a:pt x="139" y="179"/>
                  </a:moveTo>
                  <a:lnTo>
                    <a:pt x="27" y="179"/>
                  </a:lnTo>
                  <a:lnTo>
                    <a:pt x="27" y="140"/>
                  </a:lnTo>
                  <a:lnTo>
                    <a:pt x="139" y="140"/>
                  </a:lnTo>
                  <a:lnTo>
                    <a:pt x="139" y="179"/>
                  </a:lnTo>
                  <a:close/>
                  <a:moveTo>
                    <a:pt x="139" y="271"/>
                  </a:moveTo>
                  <a:lnTo>
                    <a:pt x="27" y="271"/>
                  </a:lnTo>
                  <a:lnTo>
                    <a:pt x="27" y="232"/>
                  </a:lnTo>
                  <a:lnTo>
                    <a:pt x="139" y="232"/>
                  </a:lnTo>
                  <a:lnTo>
                    <a:pt x="139" y="271"/>
                  </a:lnTo>
                  <a:close/>
                  <a:moveTo>
                    <a:pt x="0" y="609"/>
                  </a:moveTo>
                  <a:lnTo>
                    <a:pt x="166" y="609"/>
                  </a:lnTo>
                  <a:lnTo>
                    <a:pt x="166" y="0"/>
                  </a:lnTo>
                  <a:lnTo>
                    <a:pt x="0" y="0"/>
                  </a:lnTo>
                  <a:lnTo>
                    <a:pt x="0" y="609"/>
                  </a:lnTo>
                  <a:close/>
                  <a:moveTo>
                    <a:pt x="344" y="87"/>
                  </a:moveTo>
                  <a:lnTo>
                    <a:pt x="232" y="87"/>
                  </a:lnTo>
                  <a:lnTo>
                    <a:pt x="232" y="48"/>
                  </a:lnTo>
                  <a:lnTo>
                    <a:pt x="344" y="48"/>
                  </a:lnTo>
                  <a:lnTo>
                    <a:pt x="344" y="87"/>
                  </a:lnTo>
                  <a:close/>
                  <a:moveTo>
                    <a:pt x="344" y="179"/>
                  </a:moveTo>
                  <a:lnTo>
                    <a:pt x="232" y="179"/>
                  </a:lnTo>
                  <a:lnTo>
                    <a:pt x="232" y="140"/>
                  </a:lnTo>
                  <a:lnTo>
                    <a:pt x="344" y="140"/>
                  </a:lnTo>
                  <a:lnTo>
                    <a:pt x="344" y="179"/>
                  </a:lnTo>
                  <a:close/>
                  <a:moveTo>
                    <a:pt x="344" y="271"/>
                  </a:moveTo>
                  <a:lnTo>
                    <a:pt x="232" y="271"/>
                  </a:lnTo>
                  <a:lnTo>
                    <a:pt x="232" y="232"/>
                  </a:lnTo>
                  <a:lnTo>
                    <a:pt x="344" y="232"/>
                  </a:lnTo>
                  <a:lnTo>
                    <a:pt x="344" y="271"/>
                  </a:lnTo>
                  <a:close/>
                  <a:moveTo>
                    <a:pt x="205" y="609"/>
                  </a:moveTo>
                  <a:lnTo>
                    <a:pt x="371" y="609"/>
                  </a:lnTo>
                  <a:lnTo>
                    <a:pt x="371" y="0"/>
                  </a:lnTo>
                  <a:lnTo>
                    <a:pt x="205" y="0"/>
                  </a:lnTo>
                  <a:lnTo>
                    <a:pt x="205" y="609"/>
                  </a:lnTo>
                  <a:close/>
                  <a:moveTo>
                    <a:pt x="549" y="87"/>
                  </a:moveTo>
                  <a:lnTo>
                    <a:pt x="437" y="87"/>
                  </a:lnTo>
                  <a:lnTo>
                    <a:pt x="437" y="48"/>
                  </a:lnTo>
                  <a:lnTo>
                    <a:pt x="549" y="48"/>
                  </a:lnTo>
                  <a:lnTo>
                    <a:pt x="549" y="87"/>
                  </a:lnTo>
                  <a:close/>
                  <a:moveTo>
                    <a:pt x="549" y="179"/>
                  </a:moveTo>
                  <a:lnTo>
                    <a:pt x="437" y="179"/>
                  </a:lnTo>
                  <a:lnTo>
                    <a:pt x="437" y="140"/>
                  </a:lnTo>
                  <a:lnTo>
                    <a:pt x="549" y="140"/>
                  </a:lnTo>
                  <a:lnTo>
                    <a:pt x="549" y="179"/>
                  </a:lnTo>
                  <a:close/>
                  <a:moveTo>
                    <a:pt x="549" y="271"/>
                  </a:moveTo>
                  <a:lnTo>
                    <a:pt x="437" y="271"/>
                  </a:lnTo>
                  <a:lnTo>
                    <a:pt x="437" y="232"/>
                  </a:lnTo>
                  <a:lnTo>
                    <a:pt x="549" y="232"/>
                  </a:lnTo>
                  <a:lnTo>
                    <a:pt x="549" y="271"/>
                  </a:lnTo>
                  <a:close/>
                  <a:moveTo>
                    <a:pt x="410" y="609"/>
                  </a:moveTo>
                  <a:lnTo>
                    <a:pt x="577" y="609"/>
                  </a:lnTo>
                  <a:lnTo>
                    <a:pt x="577" y="0"/>
                  </a:lnTo>
                  <a:lnTo>
                    <a:pt x="410" y="0"/>
                  </a:lnTo>
                  <a:lnTo>
                    <a:pt x="410" y="6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9299562" y="3082228"/>
            <a:ext cx="1414369" cy="2104307"/>
            <a:chOff x="9299562" y="3082228"/>
            <a:chExt cx="1414369" cy="2104307"/>
          </a:xfrm>
        </p:grpSpPr>
        <p:sp>
          <p:nvSpPr>
            <p:cNvPr id="26" name="任意多边形 25"/>
            <p:cNvSpPr/>
            <p:nvPr/>
          </p:nvSpPr>
          <p:spPr>
            <a:xfrm rot="16200000">
              <a:off x="8954593" y="3427197"/>
              <a:ext cx="2104307" cy="1414369"/>
            </a:xfrm>
            <a:custGeom>
              <a:avLst/>
              <a:gdLst>
                <a:gd name="connsiteX0" fmla="*/ 2533879 w 2533879"/>
                <a:gd name="connsiteY0" fmla="*/ 851549 h 1703098"/>
                <a:gd name="connsiteX1" fmla="*/ 2100969 w 2533879"/>
                <a:gd name="connsiteY1" fmla="*/ 1703098 h 1703098"/>
                <a:gd name="connsiteX2" fmla="*/ 0 w 2533879"/>
                <a:gd name="connsiteY2" fmla="*/ 1703098 h 1703098"/>
                <a:gd name="connsiteX3" fmla="*/ 0 w 2533879"/>
                <a:gd name="connsiteY3" fmla="*/ 1701262 h 1703098"/>
                <a:gd name="connsiteX4" fmla="*/ 119769 w 2533879"/>
                <a:gd name="connsiteY4" fmla="*/ 1701262 h 1703098"/>
                <a:gd name="connsiteX5" fmla="*/ 552679 w 2533879"/>
                <a:gd name="connsiteY5" fmla="*/ 849713 h 1703098"/>
                <a:gd name="connsiteX6" fmla="*/ 120702 w 2533879"/>
                <a:gd name="connsiteY6" fmla="*/ 0 h 1703098"/>
                <a:gd name="connsiteX7" fmla="*/ 2100969 w 2533879"/>
                <a:gd name="connsiteY7" fmla="*/ 0 h 1703098"/>
                <a:gd name="connsiteX8" fmla="*/ 2533879 w 2533879"/>
                <a:gd name="connsiteY8" fmla="*/ 851549 h 1703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33879" h="1703098">
                  <a:moveTo>
                    <a:pt x="2533879" y="851549"/>
                  </a:moveTo>
                  <a:lnTo>
                    <a:pt x="2100969" y="1703098"/>
                  </a:lnTo>
                  <a:lnTo>
                    <a:pt x="0" y="1703098"/>
                  </a:lnTo>
                  <a:lnTo>
                    <a:pt x="0" y="1701262"/>
                  </a:lnTo>
                  <a:lnTo>
                    <a:pt x="119769" y="1701262"/>
                  </a:lnTo>
                  <a:lnTo>
                    <a:pt x="552679" y="849713"/>
                  </a:lnTo>
                  <a:lnTo>
                    <a:pt x="120702" y="0"/>
                  </a:lnTo>
                  <a:lnTo>
                    <a:pt x="2100969" y="0"/>
                  </a:lnTo>
                  <a:lnTo>
                    <a:pt x="2533879" y="851549"/>
                  </a:lnTo>
                  <a:close/>
                </a:path>
              </a:pathLst>
            </a:custGeom>
            <a:solidFill>
              <a:srgbClr val="FF668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Freeform 33"/>
            <p:cNvSpPr>
              <a:spLocks noEditPoints="1"/>
            </p:cNvSpPr>
            <p:nvPr/>
          </p:nvSpPr>
          <p:spPr bwMode="auto">
            <a:xfrm>
              <a:off x="9770114" y="4015842"/>
              <a:ext cx="473264" cy="444475"/>
            </a:xfrm>
            <a:custGeom>
              <a:avLst/>
              <a:gdLst>
                <a:gd name="T0" fmla="*/ 21 w 643"/>
                <a:gd name="T1" fmla="*/ 477 h 603"/>
                <a:gd name="T2" fmla="*/ 459 w 643"/>
                <a:gd name="T3" fmla="*/ 359 h 603"/>
                <a:gd name="T4" fmla="*/ 420 w 643"/>
                <a:gd name="T5" fmla="*/ 494 h 603"/>
                <a:gd name="T6" fmla="*/ 407 w 643"/>
                <a:gd name="T7" fmla="*/ 377 h 603"/>
                <a:gd name="T8" fmla="*/ 408 w 643"/>
                <a:gd name="T9" fmla="*/ 272 h 603"/>
                <a:gd name="T10" fmla="*/ 397 w 643"/>
                <a:gd name="T11" fmla="*/ 276 h 603"/>
                <a:gd name="T12" fmla="*/ 405 w 643"/>
                <a:gd name="T13" fmla="*/ 292 h 603"/>
                <a:gd name="T14" fmla="*/ 415 w 643"/>
                <a:gd name="T15" fmla="*/ 288 h 603"/>
                <a:gd name="T16" fmla="*/ 356 w 643"/>
                <a:gd name="T17" fmla="*/ 302 h 603"/>
                <a:gd name="T18" fmla="*/ 360 w 643"/>
                <a:gd name="T19" fmla="*/ 322 h 603"/>
                <a:gd name="T20" fmla="*/ 368 w 643"/>
                <a:gd name="T21" fmla="*/ 315 h 603"/>
                <a:gd name="T22" fmla="*/ 324 w 643"/>
                <a:gd name="T23" fmla="*/ 341 h 603"/>
                <a:gd name="T24" fmla="*/ 319 w 643"/>
                <a:gd name="T25" fmla="*/ 351 h 603"/>
                <a:gd name="T26" fmla="*/ 335 w 643"/>
                <a:gd name="T27" fmla="*/ 359 h 603"/>
                <a:gd name="T28" fmla="*/ 340 w 643"/>
                <a:gd name="T29" fmla="*/ 349 h 603"/>
                <a:gd name="T30" fmla="*/ 305 w 643"/>
                <a:gd name="T31" fmla="*/ 399 h 603"/>
                <a:gd name="T32" fmla="*/ 322 w 643"/>
                <a:gd name="T33" fmla="*/ 411 h 603"/>
                <a:gd name="T34" fmla="*/ 323 w 643"/>
                <a:gd name="T35" fmla="*/ 400 h 603"/>
                <a:gd name="T36" fmla="*/ 308 w 643"/>
                <a:gd name="T37" fmla="*/ 450 h 603"/>
                <a:gd name="T38" fmla="*/ 311 w 643"/>
                <a:gd name="T39" fmla="*/ 461 h 603"/>
                <a:gd name="T40" fmla="*/ 327 w 643"/>
                <a:gd name="T41" fmla="*/ 455 h 603"/>
                <a:gd name="T42" fmla="*/ 324 w 643"/>
                <a:gd name="T43" fmla="*/ 444 h 603"/>
                <a:gd name="T44" fmla="*/ 332 w 643"/>
                <a:gd name="T45" fmla="*/ 505 h 603"/>
                <a:gd name="T46" fmla="*/ 353 w 643"/>
                <a:gd name="T47" fmla="*/ 503 h 603"/>
                <a:gd name="T48" fmla="*/ 346 w 643"/>
                <a:gd name="T49" fmla="*/ 495 h 603"/>
                <a:gd name="T50" fmla="*/ 367 w 643"/>
                <a:gd name="T51" fmla="*/ 541 h 603"/>
                <a:gd name="T52" fmla="*/ 377 w 643"/>
                <a:gd name="T53" fmla="*/ 547 h 603"/>
                <a:gd name="T54" fmla="*/ 386 w 643"/>
                <a:gd name="T55" fmla="*/ 532 h 603"/>
                <a:gd name="T56" fmla="*/ 377 w 643"/>
                <a:gd name="T57" fmla="*/ 526 h 603"/>
                <a:gd name="T58" fmla="*/ 423 w 643"/>
                <a:gd name="T59" fmla="*/ 566 h 603"/>
                <a:gd name="T60" fmla="*/ 434 w 643"/>
                <a:gd name="T61" fmla="*/ 568 h 603"/>
                <a:gd name="T62" fmla="*/ 427 w 643"/>
                <a:gd name="T63" fmla="*/ 549 h 603"/>
                <a:gd name="T64" fmla="*/ 472 w 643"/>
                <a:gd name="T65" fmla="*/ 569 h 603"/>
                <a:gd name="T66" fmla="*/ 484 w 643"/>
                <a:gd name="T67" fmla="*/ 568 h 603"/>
                <a:gd name="T68" fmla="*/ 483 w 643"/>
                <a:gd name="T69" fmla="*/ 550 h 603"/>
                <a:gd name="T70" fmla="*/ 472 w 643"/>
                <a:gd name="T71" fmla="*/ 552 h 603"/>
                <a:gd name="T72" fmla="*/ 530 w 643"/>
                <a:gd name="T73" fmla="*/ 551 h 603"/>
                <a:gd name="T74" fmla="*/ 540 w 643"/>
                <a:gd name="T75" fmla="*/ 545 h 603"/>
                <a:gd name="T76" fmla="*/ 524 w 643"/>
                <a:gd name="T77" fmla="*/ 535 h 603"/>
                <a:gd name="T78" fmla="*/ 570 w 643"/>
                <a:gd name="T79" fmla="*/ 521 h 603"/>
                <a:gd name="T80" fmla="*/ 577 w 643"/>
                <a:gd name="T81" fmla="*/ 512 h 603"/>
                <a:gd name="T82" fmla="*/ 565 w 643"/>
                <a:gd name="T83" fmla="*/ 499 h 603"/>
                <a:gd name="T84" fmla="*/ 559 w 643"/>
                <a:gd name="T85" fmla="*/ 507 h 603"/>
                <a:gd name="T86" fmla="*/ 601 w 643"/>
                <a:gd name="T87" fmla="*/ 469 h 603"/>
                <a:gd name="T88" fmla="*/ 605 w 643"/>
                <a:gd name="T89" fmla="*/ 457 h 603"/>
                <a:gd name="T90" fmla="*/ 586 w 643"/>
                <a:gd name="T91" fmla="*/ 459 h 603"/>
                <a:gd name="T92" fmla="*/ 610 w 643"/>
                <a:gd name="T93" fmla="*/ 419 h 603"/>
                <a:gd name="T94" fmla="*/ 610 w 643"/>
                <a:gd name="T95" fmla="*/ 408 h 603"/>
                <a:gd name="T96" fmla="*/ 592 w 643"/>
                <a:gd name="T97" fmla="*/ 406 h 603"/>
                <a:gd name="T98" fmla="*/ 593 w 643"/>
                <a:gd name="T99" fmla="*/ 417 h 603"/>
                <a:gd name="T100" fmla="*/ 599 w 643"/>
                <a:gd name="T101" fmla="*/ 358 h 603"/>
                <a:gd name="T102" fmla="*/ 594 w 643"/>
                <a:gd name="T103" fmla="*/ 347 h 603"/>
                <a:gd name="T104" fmla="*/ 581 w 643"/>
                <a:gd name="T105" fmla="*/ 363 h 603"/>
                <a:gd name="T106" fmla="*/ 573 w 643"/>
                <a:gd name="T107" fmla="*/ 316 h 603"/>
                <a:gd name="T108" fmla="*/ 565 w 643"/>
                <a:gd name="T109" fmla="*/ 308 h 603"/>
                <a:gd name="T110" fmla="*/ 550 w 643"/>
                <a:gd name="T111" fmla="*/ 318 h 603"/>
                <a:gd name="T112" fmla="*/ 557 w 643"/>
                <a:gd name="T113" fmla="*/ 326 h 603"/>
                <a:gd name="T114" fmla="*/ 524 w 643"/>
                <a:gd name="T115" fmla="*/ 279 h 603"/>
                <a:gd name="T116" fmla="*/ 513 w 643"/>
                <a:gd name="T117" fmla="*/ 274 h 603"/>
                <a:gd name="T118" fmla="*/ 513 w 643"/>
                <a:gd name="T119" fmla="*/ 293 h 603"/>
                <a:gd name="T120" fmla="*/ 457 w 643"/>
                <a:gd name="T121" fmla="*/ 231 h 603"/>
                <a:gd name="T122" fmla="*/ 358 w 643"/>
                <a:gd name="T123" fmla="*/ 9 h 603"/>
                <a:gd name="T124" fmla="*/ 30 w 643"/>
                <a:gd name="T125" fmla="*/ 153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43" h="603">
                  <a:moveTo>
                    <a:pt x="51" y="448"/>
                  </a:moveTo>
                  <a:cubicBezTo>
                    <a:pt x="83" y="445"/>
                    <a:pt x="115" y="443"/>
                    <a:pt x="147" y="442"/>
                  </a:cubicBezTo>
                  <a:cubicBezTo>
                    <a:pt x="127" y="440"/>
                    <a:pt x="108" y="439"/>
                    <a:pt x="88" y="436"/>
                  </a:cubicBezTo>
                  <a:cubicBezTo>
                    <a:pt x="72" y="435"/>
                    <a:pt x="59" y="423"/>
                    <a:pt x="59" y="407"/>
                  </a:cubicBezTo>
                  <a:cubicBezTo>
                    <a:pt x="59" y="383"/>
                    <a:pt x="59" y="359"/>
                    <a:pt x="59" y="335"/>
                  </a:cubicBezTo>
                  <a:cubicBezTo>
                    <a:pt x="59" y="318"/>
                    <a:pt x="72" y="306"/>
                    <a:pt x="88" y="305"/>
                  </a:cubicBezTo>
                  <a:cubicBezTo>
                    <a:pt x="148" y="299"/>
                    <a:pt x="207" y="297"/>
                    <a:pt x="267" y="298"/>
                  </a:cubicBezTo>
                  <a:cubicBezTo>
                    <a:pt x="245" y="333"/>
                    <a:pt x="233" y="373"/>
                    <a:pt x="233" y="417"/>
                  </a:cubicBezTo>
                  <a:cubicBezTo>
                    <a:pt x="233" y="479"/>
                    <a:pt x="258" y="535"/>
                    <a:pt x="299" y="575"/>
                  </a:cubicBezTo>
                  <a:cubicBezTo>
                    <a:pt x="301" y="578"/>
                    <a:pt x="304" y="581"/>
                    <a:pt x="306" y="583"/>
                  </a:cubicBezTo>
                  <a:cubicBezTo>
                    <a:pt x="221" y="590"/>
                    <a:pt x="136" y="588"/>
                    <a:pt x="51" y="579"/>
                  </a:cubicBezTo>
                  <a:cubicBezTo>
                    <a:pt x="35" y="578"/>
                    <a:pt x="21" y="566"/>
                    <a:pt x="21" y="549"/>
                  </a:cubicBezTo>
                  <a:cubicBezTo>
                    <a:pt x="21" y="526"/>
                    <a:pt x="21" y="501"/>
                    <a:pt x="21" y="477"/>
                  </a:cubicBezTo>
                  <a:cubicBezTo>
                    <a:pt x="21" y="461"/>
                    <a:pt x="35" y="449"/>
                    <a:pt x="51" y="448"/>
                  </a:cubicBezTo>
                  <a:close/>
                  <a:moveTo>
                    <a:pt x="442" y="265"/>
                  </a:moveTo>
                  <a:lnTo>
                    <a:pt x="442" y="265"/>
                  </a:lnTo>
                  <a:cubicBezTo>
                    <a:pt x="454" y="263"/>
                    <a:pt x="467" y="262"/>
                    <a:pt x="479" y="265"/>
                  </a:cubicBezTo>
                  <a:cubicBezTo>
                    <a:pt x="478" y="271"/>
                    <a:pt x="478" y="278"/>
                    <a:pt x="477" y="284"/>
                  </a:cubicBezTo>
                  <a:cubicBezTo>
                    <a:pt x="466" y="283"/>
                    <a:pt x="455" y="283"/>
                    <a:pt x="444" y="284"/>
                  </a:cubicBezTo>
                  <a:cubicBezTo>
                    <a:pt x="443" y="278"/>
                    <a:pt x="443" y="271"/>
                    <a:pt x="442" y="265"/>
                  </a:cubicBezTo>
                  <a:close/>
                  <a:moveTo>
                    <a:pt x="510" y="384"/>
                  </a:moveTo>
                  <a:lnTo>
                    <a:pt x="510" y="384"/>
                  </a:lnTo>
                  <a:lnTo>
                    <a:pt x="467" y="384"/>
                  </a:lnTo>
                  <a:lnTo>
                    <a:pt x="467" y="377"/>
                  </a:lnTo>
                  <a:cubicBezTo>
                    <a:pt x="467" y="369"/>
                    <a:pt x="466" y="364"/>
                    <a:pt x="465" y="362"/>
                  </a:cubicBezTo>
                  <a:cubicBezTo>
                    <a:pt x="464" y="360"/>
                    <a:pt x="462" y="359"/>
                    <a:pt x="459" y="359"/>
                  </a:cubicBezTo>
                  <a:cubicBezTo>
                    <a:pt x="456" y="359"/>
                    <a:pt x="454" y="359"/>
                    <a:pt x="453" y="362"/>
                  </a:cubicBezTo>
                  <a:cubicBezTo>
                    <a:pt x="452" y="364"/>
                    <a:pt x="451" y="367"/>
                    <a:pt x="451" y="371"/>
                  </a:cubicBezTo>
                  <a:cubicBezTo>
                    <a:pt x="451" y="377"/>
                    <a:pt x="452" y="382"/>
                    <a:pt x="455" y="385"/>
                  </a:cubicBezTo>
                  <a:cubicBezTo>
                    <a:pt x="458" y="388"/>
                    <a:pt x="466" y="393"/>
                    <a:pt x="478" y="401"/>
                  </a:cubicBezTo>
                  <a:cubicBezTo>
                    <a:pt x="489" y="407"/>
                    <a:pt x="497" y="413"/>
                    <a:pt x="501" y="416"/>
                  </a:cubicBezTo>
                  <a:cubicBezTo>
                    <a:pt x="505" y="420"/>
                    <a:pt x="508" y="425"/>
                    <a:pt x="511" y="431"/>
                  </a:cubicBezTo>
                  <a:cubicBezTo>
                    <a:pt x="514" y="437"/>
                    <a:pt x="515" y="445"/>
                    <a:pt x="515" y="455"/>
                  </a:cubicBezTo>
                  <a:cubicBezTo>
                    <a:pt x="515" y="471"/>
                    <a:pt x="512" y="483"/>
                    <a:pt x="504" y="491"/>
                  </a:cubicBezTo>
                  <a:cubicBezTo>
                    <a:pt x="497" y="500"/>
                    <a:pt x="485" y="506"/>
                    <a:pt x="471" y="508"/>
                  </a:cubicBezTo>
                  <a:lnTo>
                    <a:pt x="471" y="524"/>
                  </a:lnTo>
                  <a:lnTo>
                    <a:pt x="451" y="524"/>
                  </a:lnTo>
                  <a:lnTo>
                    <a:pt x="451" y="507"/>
                  </a:lnTo>
                  <a:cubicBezTo>
                    <a:pt x="439" y="506"/>
                    <a:pt x="429" y="502"/>
                    <a:pt x="420" y="494"/>
                  </a:cubicBezTo>
                  <a:cubicBezTo>
                    <a:pt x="412" y="486"/>
                    <a:pt x="407" y="473"/>
                    <a:pt x="407" y="453"/>
                  </a:cubicBezTo>
                  <a:lnTo>
                    <a:pt x="407" y="445"/>
                  </a:lnTo>
                  <a:lnTo>
                    <a:pt x="451" y="445"/>
                  </a:lnTo>
                  <a:lnTo>
                    <a:pt x="451" y="456"/>
                  </a:lnTo>
                  <a:cubicBezTo>
                    <a:pt x="451" y="467"/>
                    <a:pt x="451" y="474"/>
                    <a:pt x="452" y="477"/>
                  </a:cubicBezTo>
                  <a:cubicBezTo>
                    <a:pt x="453" y="480"/>
                    <a:pt x="455" y="481"/>
                    <a:pt x="458" y="481"/>
                  </a:cubicBezTo>
                  <a:cubicBezTo>
                    <a:pt x="461" y="481"/>
                    <a:pt x="464" y="480"/>
                    <a:pt x="465" y="478"/>
                  </a:cubicBezTo>
                  <a:cubicBezTo>
                    <a:pt x="466" y="476"/>
                    <a:pt x="467" y="473"/>
                    <a:pt x="467" y="470"/>
                  </a:cubicBezTo>
                  <a:cubicBezTo>
                    <a:pt x="467" y="460"/>
                    <a:pt x="466" y="453"/>
                    <a:pt x="465" y="449"/>
                  </a:cubicBezTo>
                  <a:cubicBezTo>
                    <a:pt x="464" y="445"/>
                    <a:pt x="459" y="440"/>
                    <a:pt x="451" y="435"/>
                  </a:cubicBezTo>
                  <a:cubicBezTo>
                    <a:pt x="438" y="427"/>
                    <a:pt x="429" y="421"/>
                    <a:pt x="424" y="417"/>
                  </a:cubicBezTo>
                  <a:cubicBezTo>
                    <a:pt x="420" y="413"/>
                    <a:pt x="415" y="408"/>
                    <a:pt x="412" y="401"/>
                  </a:cubicBezTo>
                  <a:cubicBezTo>
                    <a:pt x="408" y="393"/>
                    <a:pt x="407" y="385"/>
                    <a:pt x="407" y="377"/>
                  </a:cubicBezTo>
                  <a:cubicBezTo>
                    <a:pt x="407" y="364"/>
                    <a:pt x="410" y="354"/>
                    <a:pt x="418" y="346"/>
                  </a:cubicBezTo>
                  <a:cubicBezTo>
                    <a:pt x="425" y="339"/>
                    <a:pt x="436" y="334"/>
                    <a:pt x="451" y="333"/>
                  </a:cubicBezTo>
                  <a:lnTo>
                    <a:pt x="451" y="319"/>
                  </a:lnTo>
                  <a:lnTo>
                    <a:pt x="471" y="319"/>
                  </a:lnTo>
                  <a:lnTo>
                    <a:pt x="471" y="333"/>
                  </a:lnTo>
                  <a:cubicBezTo>
                    <a:pt x="484" y="334"/>
                    <a:pt x="494" y="339"/>
                    <a:pt x="501" y="346"/>
                  </a:cubicBezTo>
                  <a:cubicBezTo>
                    <a:pt x="507" y="353"/>
                    <a:pt x="511" y="363"/>
                    <a:pt x="511" y="376"/>
                  </a:cubicBezTo>
                  <a:cubicBezTo>
                    <a:pt x="511" y="378"/>
                    <a:pt x="510" y="381"/>
                    <a:pt x="510" y="384"/>
                  </a:cubicBezTo>
                  <a:close/>
                  <a:moveTo>
                    <a:pt x="411" y="271"/>
                  </a:moveTo>
                  <a:lnTo>
                    <a:pt x="411" y="271"/>
                  </a:lnTo>
                  <a:lnTo>
                    <a:pt x="410" y="271"/>
                  </a:lnTo>
                  <a:lnTo>
                    <a:pt x="409" y="271"/>
                  </a:lnTo>
                  <a:lnTo>
                    <a:pt x="408" y="272"/>
                  </a:lnTo>
                  <a:lnTo>
                    <a:pt x="407" y="272"/>
                  </a:lnTo>
                  <a:lnTo>
                    <a:pt x="406" y="272"/>
                  </a:lnTo>
                  <a:lnTo>
                    <a:pt x="405" y="273"/>
                  </a:lnTo>
                  <a:lnTo>
                    <a:pt x="405" y="273"/>
                  </a:lnTo>
                  <a:lnTo>
                    <a:pt x="404" y="273"/>
                  </a:lnTo>
                  <a:lnTo>
                    <a:pt x="403" y="274"/>
                  </a:lnTo>
                  <a:lnTo>
                    <a:pt x="402" y="274"/>
                  </a:lnTo>
                  <a:lnTo>
                    <a:pt x="401" y="274"/>
                  </a:lnTo>
                  <a:lnTo>
                    <a:pt x="400" y="275"/>
                  </a:lnTo>
                  <a:lnTo>
                    <a:pt x="399" y="275"/>
                  </a:lnTo>
                  <a:lnTo>
                    <a:pt x="398" y="275"/>
                  </a:lnTo>
                  <a:lnTo>
                    <a:pt x="398" y="276"/>
                  </a:lnTo>
                  <a:lnTo>
                    <a:pt x="397" y="276"/>
                  </a:lnTo>
                  <a:lnTo>
                    <a:pt x="396" y="277"/>
                  </a:lnTo>
                  <a:lnTo>
                    <a:pt x="395" y="277"/>
                  </a:lnTo>
                  <a:lnTo>
                    <a:pt x="394" y="277"/>
                  </a:lnTo>
                  <a:lnTo>
                    <a:pt x="393" y="278"/>
                  </a:lnTo>
                  <a:lnTo>
                    <a:pt x="393" y="278"/>
                  </a:lnTo>
                  <a:lnTo>
                    <a:pt x="401" y="294"/>
                  </a:lnTo>
                  <a:lnTo>
                    <a:pt x="401" y="294"/>
                  </a:lnTo>
                  <a:lnTo>
                    <a:pt x="401" y="293"/>
                  </a:lnTo>
                  <a:lnTo>
                    <a:pt x="402" y="293"/>
                  </a:lnTo>
                  <a:lnTo>
                    <a:pt x="403" y="293"/>
                  </a:lnTo>
                  <a:lnTo>
                    <a:pt x="404" y="292"/>
                  </a:lnTo>
                  <a:lnTo>
                    <a:pt x="404" y="292"/>
                  </a:lnTo>
                  <a:lnTo>
                    <a:pt x="405" y="292"/>
                  </a:lnTo>
                  <a:lnTo>
                    <a:pt x="406" y="291"/>
                  </a:lnTo>
                  <a:lnTo>
                    <a:pt x="407" y="291"/>
                  </a:lnTo>
                  <a:lnTo>
                    <a:pt x="407" y="291"/>
                  </a:lnTo>
                  <a:lnTo>
                    <a:pt x="408" y="290"/>
                  </a:lnTo>
                  <a:lnTo>
                    <a:pt x="409" y="290"/>
                  </a:lnTo>
                  <a:lnTo>
                    <a:pt x="410" y="290"/>
                  </a:lnTo>
                  <a:lnTo>
                    <a:pt x="411" y="290"/>
                  </a:lnTo>
                  <a:lnTo>
                    <a:pt x="411" y="289"/>
                  </a:lnTo>
                  <a:lnTo>
                    <a:pt x="412" y="289"/>
                  </a:lnTo>
                  <a:lnTo>
                    <a:pt x="413" y="289"/>
                  </a:lnTo>
                  <a:lnTo>
                    <a:pt x="414" y="288"/>
                  </a:lnTo>
                  <a:lnTo>
                    <a:pt x="414" y="288"/>
                  </a:lnTo>
                  <a:lnTo>
                    <a:pt x="415" y="288"/>
                  </a:lnTo>
                  <a:lnTo>
                    <a:pt x="416" y="288"/>
                  </a:lnTo>
                  <a:lnTo>
                    <a:pt x="411" y="271"/>
                  </a:lnTo>
                  <a:close/>
                  <a:moveTo>
                    <a:pt x="361" y="297"/>
                  </a:moveTo>
                  <a:lnTo>
                    <a:pt x="361" y="297"/>
                  </a:lnTo>
                  <a:lnTo>
                    <a:pt x="361" y="297"/>
                  </a:lnTo>
                  <a:lnTo>
                    <a:pt x="360" y="298"/>
                  </a:lnTo>
                  <a:lnTo>
                    <a:pt x="360" y="299"/>
                  </a:lnTo>
                  <a:lnTo>
                    <a:pt x="359" y="299"/>
                  </a:lnTo>
                  <a:lnTo>
                    <a:pt x="358" y="300"/>
                  </a:lnTo>
                  <a:lnTo>
                    <a:pt x="358" y="300"/>
                  </a:lnTo>
                  <a:lnTo>
                    <a:pt x="357" y="301"/>
                  </a:lnTo>
                  <a:lnTo>
                    <a:pt x="356" y="302"/>
                  </a:lnTo>
                  <a:lnTo>
                    <a:pt x="356" y="302"/>
                  </a:lnTo>
                  <a:lnTo>
                    <a:pt x="355" y="303"/>
                  </a:lnTo>
                  <a:lnTo>
                    <a:pt x="354" y="304"/>
                  </a:lnTo>
                  <a:lnTo>
                    <a:pt x="354" y="304"/>
                  </a:lnTo>
                  <a:lnTo>
                    <a:pt x="353" y="305"/>
                  </a:lnTo>
                  <a:lnTo>
                    <a:pt x="352" y="305"/>
                  </a:lnTo>
                  <a:lnTo>
                    <a:pt x="352" y="306"/>
                  </a:lnTo>
                  <a:lnTo>
                    <a:pt x="351" y="307"/>
                  </a:lnTo>
                  <a:lnTo>
                    <a:pt x="350" y="307"/>
                  </a:lnTo>
                  <a:lnTo>
                    <a:pt x="350" y="308"/>
                  </a:lnTo>
                  <a:lnTo>
                    <a:pt x="349" y="309"/>
                  </a:lnTo>
                  <a:lnTo>
                    <a:pt x="348" y="309"/>
                  </a:lnTo>
                  <a:lnTo>
                    <a:pt x="348" y="310"/>
                  </a:lnTo>
                  <a:lnTo>
                    <a:pt x="360" y="322"/>
                  </a:lnTo>
                  <a:lnTo>
                    <a:pt x="361" y="322"/>
                  </a:lnTo>
                  <a:lnTo>
                    <a:pt x="361" y="321"/>
                  </a:lnTo>
                  <a:lnTo>
                    <a:pt x="362" y="320"/>
                  </a:lnTo>
                  <a:lnTo>
                    <a:pt x="363" y="320"/>
                  </a:lnTo>
                  <a:lnTo>
                    <a:pt x="363" y="319"/>
                  </a:lnTo>
                  <a:lnTo>
                    <a:pt x="364" y="319"/>
                  </a:lnTo>
                  <a:lnTo>
                    <a:pt x="364" y="318"/>
                  </a:lnTo>
                  <a:lnTo>
                    <a:pt x="365" y="318"/>
                  </a:lnTo>
                  <a:lnTo>
                    <a:pt x="365" y="317"/>
                  </a:lnTo>
                  <a:lnTo>
                    <a:pt x="366" y="317"/>
                  </a:lnTo>
                  <a:lnTo>
                    <a:pt x="367" y="316"/>
                  </a:lnTo>
                  <a:lnTo>
                    <a:pt x="367" y="315"/>
                  </a:lnTo>
                  <a:lnTo>
                    <a:pt x="368" y="315"/>
                  </a:lnTo>
                  <a:lnTo>
                    <a:pt x="368" y="314"/>
                  </a:lnTo>
                  <a:lnTo>
                    <a:pt x="369" y="314"/>
                  </a:lnTo>
                  <a:lnTo>
                    <a:pt x="370" y="313"/>
                  </a:lnTo>
                  <a:lnTo>
                    <a:pt x="370" y="313"/>
                  </a:lnTo>
                  <a:lnTo>
                    <a:pt x="371" y="312"/>
                  </a:lnTo>
                  <a:lnTo>
                    <a:pt x="372" y="312"/>
                  </a:lnTo>
                  <a:lnTo>
                    <a:pt x="372" y="311"/>
                  </a:lnTo>
                  <a:lnTo>
                    <a:pt x="373" y="311"/>
                  </a:lnTo>
                  <a:lnTo>
                    <a:pt x="361" y="297"/>
                  </a:lnTo>
                  <a:close/>
                  <a:moveTo>
                    <a:pt x="325" y="339"/>
                  </a:moveTo>
                  <a:lnTo>
                    <a:pt x="325" y="339"/>
                  </a:lnTo>
                  <a:lnTo>
                    <a:pt x="325" y="340"/>
                  </a:lnTo>
                  <a:lnTo>
                    <a:pt x="324" y="341"/>
                  </a:lnTo>
                  <a:lnTo>
                    <a:pt x="324" y="341"/>
                  </a:lnTo>
                  <a:lnTo>
                    <a:pt x="323" y="342"/>
                  </a:lnTo>
                  <a:lnTo>
                    <a:pt x="323" y="343"/>
                  </a:lnTo>
                  <a:lnTo>
                    <a:pt x="323" y="344"/>
                  </a:lnTo>
                  <a:lnTo>
                    <a:pt x="322" y="345"/>
                  </a:lnTo>
                  <a:lnTo>
                    <a:pt x="322" y="345"/>
                  </a:lnTo>
                  <a:lnTo>
                    <a:pt x="321" y="346"/>
                  </a:lnTo>
                  <a:lnTo>
                    <a:pt x="321" y="347"/>
                  </a:lnTo>
                  <a:lnTo>
                    <a:pt x="320" y="348"/>
                  </a:lnTo>
                  <a:lnTo>
                    <a:pt x="320" y="349"/>
                  </a:lnTo>
                  <a:lnTo>
                    <a:pt x="320" y="350"/>
                  </a:lnTo>
                  <a:lnTo>
                    <a:pt x="319" y="350"/>
                  </a:lnTo>
                  <a:lnTo>
                    <a:pt x="319" y="351"/>
                  </a:lnTo>
                  <a:lnTo>
                    <a:pt x="318" y="352"/>
                  </a:lnTo>
                  <a:lnTo>
                    <a:pt x="318" y="353"/>
                  </a:lnTo>
                  <a:lnTo>
                    <a:pt x="318" y="354"/>
                  </a:lnTo>
                  <a:lnTo>
                    <a:pt x="317" y="355"/>
                  </a:lnTo>
                  <a:lnTo>
                    <a:pt x="317" y="356"/>
                  </a:lnTo>
                  <a:lnTo>
                    <a:pt x="317" y="356"/>
                  </a:lnTo>
                  <a:lnTo>
                    <a:pt x="333" y="363"/>
                  </a:lnTo>
                  <a:lnTo>
                    <a:pt x="333" y="363"/>
                  </a:lnTo>
                  <a:lnTo>
                    <a:pt x="333" y="362"/>
                  </a:lnTo>
                  <a:lnTo>
                    <a:pt x="334" y="361"/>
                  </a:lnTo>
                  <a:lnTo>
                    <a:pt x="334" y="360"/>
                  </a:lnTo>
                  <a:lnTo>
                    <a:pt x="334" y="360"/>
                  </a:lnTo>
                  <a:lnTo>
                    <a:pt x="335" y="359"/>
                  </a:lnTo>
                  <a:lnTo>
                    <a:pt x="335" y="358"/>
                  </a:lnTo>
                  <a:lnTo>
                    <a:pt x="335" y="357"/>
                  </a:lnTo>
                  <a:lnTo>
                    <a:pt x="336" y="357"/>
                  </a:lnTo>
                  <a:lnTo>
                    <a:pt x="336" y="356"/>
                  </a:lnTo>
                  <a:lnTo>
                    <a:pt x="336" y="355"/>
                  </a:lnTo>
                  <a:lnTo>
                    <a:pt x="337" y="354"/>
                  </a:lnTo>
                  <a:lnTo>
                    <a:pt x="337" y="354"/>
                  </a:lnTo>
                  <a:lnTo>
                    <a:pt x="338" y="353"/>
                  </a:lnTo>
                  <a:lnTo>
                    <a:pt x="338" y="352"/>
                  </a:lnTo>
                  <a:lnTo>
                    <a:pt x="338" y="351"/>
                  </a:lnTo>
                  <a:lnTo>
                    <a:pt x="339" y="351"/>
                  </a:lnTo>
                  <a:lnTo>
                    <a:pt x="339" y="350"/>
                  </a:lnTo>
                  <a:lnTo>
                    <a:pt x="340" y="349"/>
                  </a:lnTo>
                  <a:lnTo>
                    <a:pt x="340" y="349"/>
                  </a:lnTo>
                  <a:lnTo>
                    <a:pt x="340" y="348"/>
                  </a:lnTo>
                  <a:lnTo>
                    <a:pt x="325" y="339"/>
                  </a:lnTo>
                  <a:close/>
                  <a:moveTo>
                    <a:pt x="306" y="392"/>
                  </a:moveTo>
                  <a:lnTo>
                    <a:pt x="306" y="392"/>
                  </a:lnTo>
                  <a:lnTo>
                    <a:pt x="306" y="393"/>
                  </a:lnTo>
                  <a:lnTo>
                    <a:pt x="306" y="394"/>
                  </a:lnTo>
                  <a:lnTo>
                    <a:pt x="306" y="394"/>
                  </a:lnTo>
                  <a:lnTo>
                    <a:pt x="306" y="395"/>
                  </a:lnTo>
                  <a:lnTo>
                    <a:pt x="305" y="396"/>
                  </a:lnTo>
                  <a:lnTo>
                    <a:pt x="305" y="397"/>
                  </a:lnTo>
                  <a:lnTo>
                    <a:pt x="305" y="398"/>
                  </a:lnTo>
                  <a:lnTo>
                    <a:pt x="305" y="399"/>
                  </a:lnTo>
                  <a:lnTo>
                    <a:pt x="305" y="400"/>
                  </a:lnTo>
                  <a:lnTo>
                    <a:pt x="305" y="401"/>
                  </a:lnTo>
                  <a:lnTo>
                    <a:pt x="305" y="402"/>
                  </a:lnTo>
                  <a:lnTo>
                    <a:pt x="305" y="403"/>
                  </a:lnTo>
                  <a:lnTo>
                    <a:pt x="305" y="404"/>
                  </a:lnTo>
                  <a:lnTo>
                    <a:pt x="304" y="405"/>
                  </a:lnTo>
                  <a:lnTo>
                    <a:pt x="304" y="406"/>
                  </a:lnTo>
                  <a:lnTo>
                    <a:pt x="304" y="407"/>
                  </a:lnTo>
                  <a:lnTo>
                    <a:pt x="304" y="408"/>
                  </a:lnTo>
                  <a:lnTo>
                    <a:pt x="304" y="409"/>
                  </a:lnTo>
                  <a:lnTo>
                    <a:pt x="304" y="410"/>
                  </a:lnTo>
                  <a:lnTo>
                    <a:pt x="304" y="410"/>
                  </a:lnTo>
                  <a:lnTo>
                    <a:pt x="322" y="411"/>
                  </a:lnTo>
                  <a:lnTo>
                    <a:pt x="322" y="411"/>
                  </a:lnTo>
                  <a:lnTo>
                    <a:pt x="322" y="410"/>
                  </a:lnTo>
                  <a:lnTo>
                    <a:pt x="322" y="409"/>
                  </a:lnTo>
                  <a:lnTo>
                    <a:pt x="322" y="408"/>
                  </a:lnTo>
                  <a:lnTo>
                    <a:pt x="322" y="407"/>
                  </a:lnTo>
                  <a:lnTo>
                    <a:pt x="322" y="406"/>
                  </a:lnTo>
                  <a:lnTo>
                    <a:pt x="322" y="406"/>
                  </a:lnTo>
                  <a:lnTo>
                    <a:pt x="322" y="405"/>
                  </a:lnTo>
                  <a:lnTo>
                    <a:pt x="322" y="404"/>
                  </a:lnTo>
                  <a:lnTo>
                    <a:pt x="322" y="403"/>
                  </a:lnTo>
                  <a:lnTo>
                    <a:pt x="322" y="402"/>
                  </a:lnTo>
                  <a:lnTo>
                    <a:pt x="323" y="401"/>
                  </a:lnTo>
                  <a:lnTo>
                    <a:pt x="323" y="400"/>
                  </a:lnTo>
                  <a:lnTo>
                    <a:pt x="323" y="400"/>
                  </a:lnTo>
                  <a:lnTo>
                    <a:pt x="323" y="399"/>
                  </a:lnTo>
                  <a:lnTo>
                    <a:pt x="323" y="398"/>
                  </a:lnTo>
                  <a:lnTo>
                    <a:pt x="323" y="397"/>
                  </a:lnTo>
                  <a:lnTo>
                    <a:pt x="323" y="396"/>
                  </a:lnTo>
                  <a:lnTo>
                    <a:pt x="323" y="395"/>
                  </a:lnTo>
                  <a:lnTo>
                    <a:pt x="323" y="395"/>
                  </a:lnTo>
                  <a:lnTo>
                    <a:pt x="306" y="392"/>
                  </a:lnTo>
                  <a:close/>
                  <a:moveTo>
                    <a:pt x="307" y="447"/>
                  </a:moveTo>
                  <a:lnTo>
                    <a:pt x="307" y="447"/>
                  </a:lnTo>
                  <a:lnTo>
                    <a:pt x="307" y="448"/>
                  </a:lnTo>
                  <a:lnTo>
                    <a:pt x="307" y="449"/>
                  </a:lnTo>
                  <a:lnTo>
                    <a:pt x="308" y="450"/>
                  </a:lnTo>
                  <a:lnTo>
                    <a:pt x="308" y="450"/>
                  </a:lnTo>
                  <a:lnTo>
                    <a:pt x="308" y="451"/>
                  </a:lnTo>
                  <a:lnTo>
                    <a:pt x="308" y="452"/>
                  </a:lnTo>
                  <a:lnTo>
                    <a:pt x="308" y="453"/>
                  </a:lnTo>
                  <a:lnTo>
                    <a:pt x="309" y="454"/>
                  </a:lnTo>
                  <a:lnTo>
                    <a:pt x="309" y="455"/>
                  </a:lnTo>
                  <a:lnTo>
                    <a:pt x="309" y="456"/>
                  </a:lnTo>
                  <a:lnTo>
                    <a:pt x="309" y="457"/>
                  </a:lnTo>
                  <a:lnTo>
                    <a:pt x="310" y="458"/>
                  </a:lnTo>
                  <a:lnTo>
                    <a:pt x="310" y="459"/>
                  </a:lnTo>
                  <a:lnTo>
                    <a:pt x="310" y="460"/>
                  </a:lnTo>
                  <a:lnTo>
                    <a:pt x="310" y="461"/>
                  </a:lnTo>
                  <a:lnTo>
                    <a:pt x="311" y="461"/>
                  </a:lnTo>
                  <a:lnTo>
                    <a:pt x="311" y="462"/>
                  </a:lnTo>
                  <a:lnTo>
                    <a:pt x="311" y="463"/>
                  </a:lnTo>
                  <a:lnTo>
                    <a:pt x="312" y="464"/>
                  </a:lnTo>
                  <a:lnTo>
                    <a:pt x="312" y="465"/>
                  </a:lnTo>
                  <a:lnTo>
                    <a:pt x="312" y="465"/>
                  </a:lnTo>
                  <a:lnTo>
                    <a:pt x="329" y="460"/>
                  </a:lnTo>
                  <a:lnTo>
                    <a:pt x="328" y="459"/>
                  </a:lnTo>
                  <a:lnTo>
                    <a:pt x="328" y="459"/>
                  </a:lnTo>
                  <a:lnTo>
                    <a:pt x="328" y="458"/>
                  </a:lnTo>
                  <a:lnTo>
                    <a:pt x="328" y="457"/>
                  </a:lnTo>
                  <a:lnTo>
                    <a:pt x="328" y="456"/>
                  </a:lnTo>
                  <a:lnTo>
                    <a:pt x="327" y="456"/>
                  </a:lnTo>
                  <a:lnTo>
                    <a:pt x="327" y="455"/>
                  </a:lnTo>
                  <a:lnTo>
                    <a:pt x="327" y="454"/>
                  </a:lnTo>
                  <a:lnTo>
                    <a:pt x="327" y="453"/>
                  </a:lnTo>
                  <a:lnTo>
                    <a:pt x="326" y="452"/>
                  </a:lnTo>
                  <a:lnTo>
                    <a:pt x="326" y="452"/>
                  </a:lnTo>
                  <a:lnTo>
                    <a:pt x="326" y="451"/>
                  </a:lnTo>
                  <a:lnTo>
                    <a:pt x="326" y="450"/>
                  </a:lnTo>
                  <a:lnTo>
                    <a:pt x="325" y="449"/>
                  </a:lnTo>
                  <a:lnTo>
                    <a:pt x="325" y="448"/>
                  </a:lnTo>
                  <a:lnTo>
                    <a:pt x="325" y="447"/>
                  </a:lnTo>
                  <a:lnTo>
                    <a:pt x="325" y="447"/>
                  </a:lnTo>
                  <a:lnTo>
                    <a:pt x="325" y="446"/>
                  </a:lnTo>
                  <a:lnTo>
                    <a:pt x="325" y="445"/>
                  </a:lnTo>
                  <a:lnTo>
                    <a:pt x="324" y="444"/>
                  </a:lnTo>
                  <a:lnTo>
                    <a:pt x="324" y="444"/>
                  </a:lnTo>
                  <a:lnTo>
                    <a:pt x="307" y="447"/>
                  </a:lnTo>
                  <a:close/>
                  <a:moveTo>
                    <a:pt x="328" y="499"/>
                  </a:moveTo>
                  <a:lnTo>
                    <a:pt x="328" y="499"/>
                  </a:lnTo>
                  <a:lnTo>
                    <a:pt x="328" y="499"/>
                  </a:lnTo>
                  <a:lnTo>
                    <a:pt x="329" y="500"/>
                  </a:lnTo>
                  <a:lnTo>
                    <a:pt x="329" y="501"/>
                  </a:lnTo>
                  <a:lnTo>
                    <a:pt x="330" y="502"/>
                  </a:lnTo>
                  <a:lnTo>
                    <a:pt x="330" y="502"/>
                  </a:lnTo>
                  <a:lnTo>
                    <a:pt x="331" y="503"/>
                  </a:lnTo>
                  <a:lnTo>
                    <a:pt x="331" y="504"/>
                  </a:lnTo>
                  <a:lnTo>
                    <a:pt x="332" y="505"/>
                  </a:lnTo>
                  <a:lnTo>
                    <a:pt x="332" y="505"/>
                  </a:lnTo>
                  <a:lnTo>
                    <a:pt x="333" y="506"/>
                  </a:lnTo>
                  <a:lnTo>
                    <a:pt x="333" y="507"/>
                  </a:lnTo>
                  <a:lnTo>
                    <a:pt x="334" y="508"/>
                  </a:lnTo>
                  <a:lnTo>
                    <a:pt x="334" y="508"/>
                  </a:lnTo>
                  <a:lnTo>
                    <a:pt x="335" y="509"/>
                  </a:lnTo>
                  <a:lnTo>
                    <a:pt x="336" y="510"/>
                  </a:lnTo>
                  <a:lnTo>
                    <a:pt x="336" y="511"/>
                  </a:lnTo>
                  <a:lnTo>
                    <a:pt x="337" y="511"/>
                  </a:lnTo>
                  <a:lnTo>
                    <a:pt x="337" y="512"/>
                  </a:lnTo>
                  <a:lnTo>
                    <a:pt x="338" y="513"/>
                  </a:lnTo>
                  <a:lnTo>
                    <a:pt x="338" y="514"/>
                  </a:lnTo>
                  <a:lnTo>
                    <a:pt x="339" y="514"/>
                  </a:lnTo>
                  <a:lnTo>
                    <a:pt x="353" y="503"/>
                  </a:lnTo>
                  <a:lnTo>
                    <a:pt x="352" y="502"/>
                  </a:lnTo>
                  <a:lnTo>
                    <a:pt x="352" y="502"/>
                  </a:lnTo>
                  <a:lnTo>
                    <a:pt x="351" y="501"/>
                  </a:lnTo>
                  <a:lnTo>
                    <a:pt x="351" y="500"/>
                  </a:lnTo>
                  <a:lnTo>
                    <a:pt x="350" y="500"/>
                  </a:lnTo>
                  <a:lnTo>
                    <a:pt x="350" y="499"/>
                  </a:lnTo>
                  <a:lnTo>
                    <a:pt x="349" y="499"/>
                  </a:lnTo>
                  <a:lnTo>
                    <a:pt x="349" y="498"/>
                  </a:lnTo>
                  <a:lnTo>
                    <a:pt x="348" y="497"/>
                  </a:lnTo>
                  <a:lnTo>
                    <a:pt x="348" y="497"/>
                  </a:lnTo>
                  <a:lnTo>
                    <a:pt x="347" y="496"/>
                  </a:lnTo>
                  <a:lnTo>
                    <a:pt x="347" y="495"/>
                  </a:lnTo>
                  <a:lnTo>
                    <a:pt x="346" y="495"/>
                  </a:lnTo>
                  <a:lnTo>
                    <a:pt x="346" y="494"/>
                  </a:lnTo>
                  <a:lnTo>
                    <a:pt x="345" y="493"/>
                  </a:lnTo>
                  <a:lnTo>
                    <a:pt x="345" y="493"/>
                  </a:lnTo>
                  <a:lnTo>
                    <a:pt x="344" y="492"/>
                  </a:lnTo>
                  <a:lnTo>
                    <a:pt x="344" y="491"/>
                  </a:lnTo>
                  <a:lnTo>
                    <a:pt x="343" y="491"/>
                  </a:lnTo>
                  <a:lnTo>
                    <a:pt x="343" y="490"/>
                  </a:lnTo>
                  <a:lnTo>
                    <a:pt x="343" y="490"/>
                  </a:lnTo>
                  <a:lnTo>
                    <a:pt x="328" y="499"/>
                  </a:lnTo>
                  <a:close/>
                  <a:moveTo>
                    <a:pt x="366" y="540"/>
                  </a:moveTo>
                  <a:lnTo>
                    <a:pt x="366" y="540"/>
                  </a:lnTo>
                  <a:lnTo>
                    <a:pt x="366" y="540"/>
                  </a:lnTo>
                  <a:lnTo>
                    <a:pt x="367" y="541"/>
                  </a:lnTo>
                  <a:lnTo>
                    <a:pt x="368" y="541"/>
                  </a:lnTo>
                  <a:lnTo>
                    <a:pt x="369" y="542"/>
                  </a:lnTo>
                  <a:lnTo>
                    <a:pt x="369" y="542"/>
                  </a:lnTo>
                  <a:lnTo>
                    <a:pt x="370" y="543"/>
                  </a:lnTo>
                  <a:lnTo>
                    <a:pt x="371" y="543"/>
                  </a:lnTo>
                  <a:lnTo>
                    <a:pt x="372" y="544"/>
                  </a:lnTo>
                  <a:lnTo>
                    <a:pt x="372" y="544"/>
                  </a:lnTo>
                  <a:lnTo>
                    <a:pt x="373" y="545"/>
                  </a:lnTo>
                  <a:lnTo>
                    <a:pt x="374" y="545"/>
                  </a:lnTo>
                  <a:lnTo>
                    <a:pt x="375" y="546"/>
                  </a:lnTo>
                  <a:lnTo>
                    <a:pt x="375" y="546"/>
                  </a:lnTo>
                  <a:lnTo>
                    <a:pt x="376" y="547"/>
                  </a:lnTo>
                  <a:lnTo>
                    <a:pt x="377" y="547"/>
                  </a:lnTo>
                  <a:lnTo>
                    <a:pt x="378" y="548"/>
                  </a:lnTo>
                  <a:lnTo>
                    <a:pt x="379" y="548"/>
                  </a:lnTo>
                  <a:lnTo>
                    <a:pt x="379" y="549"/>
                  </a:lnTo>
                  <a:lnTo>
                    <a:pt x="380" y="549"/>
                  </a:lnTo>
                  <a:lnTo>
                    <a:pt x="381" y="550"/>
                  </a:lnTo>
                  <a:lnTo>
                    <a:pt x="382" y="550"/>
                  </a:lnTo>
                  <a:lnTo>
                    <a:pt x="390" y="535"/>
                  </a:lnTo>
                  <a:lnTo>
                    <a:pt x="390" y="534"/>
                  </a:lnTo>
                  <a:lnTo>
                    <a:pt x="389" y="534"/>
                  </a:lnTo>
                  <a:lnTo>
                    <a:pt x="388" y="534"/>
                  </a:lnTo>
                  <a:lnTo>
                    <a:pt x="388" y="533"/>
                  </a:lnTo>
                  <a:lnTo>
                    <a:pt x="387" y="533"/>
                  </a:lnTo>
                  <a:lnTo>
                    <a:pt x="386" y="532"/>
                  </a:lnTo>
                  <a:lnTo>
                    <a:pt x="385" y="532"/>
                  </a:lnTo>
                  <a:lnTo>
                    <a:pt x="385" y="531"/>
                  </a:lnTo>
                  <a:lnTo>
                    <a:pt x="384" y="531"/>
                  </a:lnTo>
                  <a:lnTo>
                    <a:pt x="383" y="531"/>
                  </a:lnTo>
                  <a:lnTo>
                    <a:pt x="383" y="530"/>
                  </a:lnTo>
                  <a:lnTo>
                    <a:pt x="382" y="530"/>
                  </a:lnTo>
                  <a:lnTo>
                    <a:pt x="381" y="529"/>
                  </a:lnTo>
                  <a:lnTo>
                    <a:pt x="381" y="529"/>
                  </a:lnTo>
                  <a:lnTo>
                    <a:pt x="380" y="528"/>
                  </a:lnTo>
                  <a:lnTo>
                    <a:pt x="379" y="528"/>
                  </a:lnTo>
                  <a:lnTo>
                    <a:pt x="379" y="527"/>
                  </a:lnTo>
                  <a:lnTo>
                    <a:pt x="378" y="527"/>
                  </a:lnTo>
                  <a:lnTo>
                    <a:pt x="377" y="526"/>
                  </a:lnTo>
                  <a:lnTo>
                    <a:pt x="377" y="526"/>
                  </a:lnTo>
                  <a:lnTo>
                    <a:pt x="376" y="526"/>
                  </a:lnTo>
                  <a:lnTo>
                    <a:pt x="366" y="540"/>
                  </a:lnTo>
                  <a:close/>
                  <a:moveTo>
                    <a:pt x="416" y="564"/>
                  </a:moveTo>
                  <a:lnTo>
                    <a:pt x="416" y="564"/>
                  </a:lnTo>
                  <a:lnTo>
                    <a:pt x="416" y="564"/>
                  </a:lnTo>
                  <a:lnTo>
                    <a:pt x="417" y="565"/>
                  </a:lnTo>
                  <a:lnTo>
                    <a:pt x="418" y="565"/>
                  </a:lnTo>
                  <a:lnTo>
                    <a:pt x="419" y="565"/>
                  </a:lnTo>
                  <a:lnTo>
                    <a:pt x="420" y="565"/>
                  </a:lnTo>
                  <a:lnTo>
                    <a:pt x="421" y="566"/>
                  </a:lnTo>
                  <a:lnTo>
                    <a:pt x="422" y="566"/>
                  </a:lnTo>
                  <a:lnTo>
                    <a:pt x="423" y="566"/>
                  </a:lnTo>
                  <a:lnTo>
                    <a:pt x="424" y="566"/>
                  </a:lnTo>
                  <a:lnTo>
                    <a:pt x="424" y="566"/>
                  </a:lnTo>
                  <a:lnTo>
                    <a:pt x="425" y="567"/>
                  </a:lnTo>
                  <a:lnTo>
                    <a:pt x="426" y="567"/>
                  </a:lnTo>
                  <a:lnTo>
                    <a:pt x="427" y="567"/>
                  </a:lnTo>
                  <a:lnTo>
                    <a:pt x="428" y="567"/>
                  </a:lnTo>
                  <a:lnTo>
                    <a:pt x="429" y="567"/>
                  </a:lnTo>
                  <a:lnTo>
                    <a:pt x="430" y="568"/>
                  </a:lnTo>
                  <a:lnTo>
                    <a:pt x="431" y="568"/>
                  </a:lnTo>
                  <a:lnTo>
                    <a:pt x="432" y="568"/>
                  </a:lnTo>
                  <a:lnTo>
                    <a:pt x="433" y="568"/>
                  </a:lnTo>
                  <a:lnTo>
                    <a:pt x="434" y="568"/>
                  </a:lnTo>
                  <a:lnTo>
                    <a:pt x="434" y="568"/>
                  </a:lnTo>
                  <a:lnTo>
                    <a:pt x="437" y="551"/>
                  </a:lnTo>
                  <a:lnTo>
                    <a:pt x="437" y="551"/>
                  </a:lnTo>
                  <a:lnTo>
                    <a:pt x="436" y="551"/>
                  </a:lnTo>
                  <a:lnTo>
                    <a:pt x="435" y="551"/>
                  </a:lnTo>
                  <a:lnTo>
                    <a:pt x="434" y="550"/>
                  </a:lnTo>
                  <a:lnTo>
                    <a:pt x="433" y="550"/>
                  </a:lnTo>
                  <a:lnTo>
                    <a:pt x="432" y="550"/>
                  </a:lnTo>
                  <a:lnTo>
                    <a:pt x="431" y="550"/>
                  </a:lnTo>
                  <a:lnTo>
                    <a:pt x="431" y="550"/>
                  </a:lnTo>
                  <a:lnTo>
                    <a:pt x="430" y="550"/>
                  </a:lnTo>
                  <a:lnTo>
                    <a:pt x="429" y="549"/>
                  </a:lnTo>
                  <a:lnTo>
                    <a:pt x="428" y="549"/>
                  </a:lnTo>
                  <a:lnTo>
                    <a:pt x="427" y="549"/>
                  </a:lnTo>
                  <a:lnTo>
                    <a:pt x="427" y="549"/>
                  </a:lnTo>
                  <a:lnTo>
                    <a:pt x="426" y="549"/>
                  </a:lnTo>
                  <a:lnTo>
                    <a:pt x="425" y="548"/>
                  </a:lnTo>
                  <a:lnTo>
                    <a:pt x="424" y="548"/>
                  </a:lnTo>
                  <a:lnTo>
                    <a:pt x="423" y="548"/>
                  </a:lnTo>
                  <a:lnTo>
                    <a:pt x="422" y="548"/>
                  </a:lnTo>
                  <a:lnTo>
                    <a:pt x="422" y="548"/>
                  </a:lnTo>
                  <a:lnTo>
                    <a:pt x="421" y="547"/>
                  </a:lnTo>
                  <a:lnTo>
                    <a:pt x="421" y="547"/>
                  </a:lnTo>
                  <a:lnTo>
                    <a:pt x="416" y="564"/>
                  </a:lnTo>
                  <a:close/>
                  <a:moveTo>
                    <a:pt x="471" y="569"/>
                  </a:moveTo>
                  <a:lnTo>
                    <a:pt x="471" y="569"/>
                  </a:lnTo>
                  <a:lnTo>
                    <a:pt x="472" y="569"/>
                  </a:lnTo>
                  <a:lnTo>
                    <a:pt x="473" y="569"/>
                  </a:lnTo>
                  <a:lnTo>
                    <a:pt x="474" y="569"/>
                  </a:lnTo>
                  <a:lnTo>
                    <a:pt x="475" y="569"/>
                  </a:lnTo>
                  <a:lnTo>
                    <a:pt x="476" y="569"/>
                  </a:lnTo>
                  <a:lnTo>
                    <a:pt x="477" y="569"/>
                  </a:lnTo>
                  <a:lnTo>
                    <a:pt x="478" y="569"/>
                  </a:lnTo>
                  <a:lnTo>
                    <a:pt x="479" y="568"/>
                  </a:lnTo>
                  <a:lnTo>
                    <a:pt x="480" y="568"/>
                  </a:lnTo>
                  <a:lnTo>
                    <a:pt x="480" y="568"/>
                  </a:lnTo>
                  <a:lnTo>
                    <a:pt x="481" y="568"/>
                  </a:lnTo>
                  <a:lnTo>
                    <a:pt x="482" y="568"/>
                  </a:lnTo>
                  <a:lnTo>
                    <a:pt x="483" y="568"/>
                  </a:lnTo>
                  <a:lnTo>
                    <a:pt x="484" y="568"/>
                  </a:lnTo>
                  <a:lnTo>
                    <a:pt x="485" y="567"/>
                  </a:lnTo>
                  <a:lnTo>
                    <a:pt x="486" y="567"/>
                  </a:lnTo>
                  <a:lnTo>
                    <a:pt x="487" y="567"/>
                  </a:lnTo>
                  <a:lnTo>
                    <a:pt x="488" y="567"/>
                  </a:lnTo>
                  <a:lnTo>
                    <a:pt x="489" y="567"/>
                  </a:lnTo>
                  <a:lnTo>
                    <a:pt x="490" y="566"/>
                  </a:lnTo>
                  <a:lnTo>
                    <a:pt x="490" y="566"/>
                  </a:lnTo>
                  <a:lnTo>
                    <a:pt x="486" y="549"/>
                  </a:lnTo>
                  <a:lnTo>
                    <a:pt x="486" y="549"/>
                  </a:lnTo>
                  <a:lnTo>
                    <a:pt x="485" y="549"/>
                  </a:lnTo>
                  <a:lnTo>
                    <a:pt x="485" y="550"/>
                  </a:lnTo>
                  <a:lnTo>
                    <a:pt x="484" y="550"/>
                  </a:lnTo>
                  <a:lnTo>
                    <a:pt x="483" y="550"/>
                  </a:lnTo>
                  <a:lnTo>
                    <a:pt x="482" y="550"/>
                  </a:lnTo>
                  <a:lnTo>
                    <a:pt x="481" y="550"/>
                  </a:lnTo>
                  <a:lnTo>
                    <a:pt x="480" y="550"/>
                  </a:lnTo>
                  <a:lnTo>
                    <a:pt x="479" y="551"/>
                  </a:lnTo>
                  <a:lnTo>
                    <a:pt x="479" y="551"/>
                  </a:lnTo>
                  <a:lnTo>
                    <a:pt x="478" y="551"/>
                  </a:lnTo>
                  <a:lnTo>
                    <a:pt x="477" y="551"/>
                  </a:lnTo>
                  <a:lnTo>
                    <a:pt x="476" y="551"/>
                  </a:lnTo>
                  <a:lnTo>
                    <a:pt x="475" y="551"/>
                  </a:lnTo>
                  <a:lnTo>
                    <a:pt x="474" y="551"/>
                  </a:lnTo>
                  <a:lnTo>
                    <a:pt x="474" y="551"/>
                  </a:lnTo>
                  <a:lnTo>
                    <a:pt x="473" y="551"/>
                  </a:lnTo>
                  <a:lnTo>
                    <a:pt x="472" y="552"/>
                  </a:lnTo>
                  <a:lnTo>
                    <a:pt x="471" y="552"/>
                  </a:lnTo>
                  <a:lnTo>
                    <a:pt x="470" y="552"/>
                  </a:lnTo>
                  <a:lnTo>
                    <a:pt x="470" y="552"/>
                  </a:lnTo>
                  <a:lnTo>
                    <a:pt x="471" y="569"/>
                  </a:lnTo>
                  <a:close/>
                  <a:moveTo>
                    <a:pt x="525" y="554"/>
                  </a:moveTo>
                  <a:lnTo>
                    <a:pt x="525" y="554"/>
                  </a:lnTo>
                  <a:lnTo>
                    <a:pt x="525" y="554"/>
                  </a:lnTo>
                  <a:lnTo>
                    <a:pt x="526" y="554"/>
                  </a:lnTo>
                  <a:lnTo>
                    <a:pt x="527" y="553"/>
                  </a:lnTo>
                  <a:lnTo>
                    <a:pt x="528" y="553"/>
                  </a:lnTo>
                  <a:lnTo>
                    <a:pt x="529" y="552"/>
                  </a:lnTo>
                  <a:lnTo>
                    <a:pt x="529" y="552"/>
                  </a:lnTo>
                  <a:lnTo>
                    <a:pt x="530" y="551"/>
                  </a:lnTo>
                  <a:lnTo>
                    <a:pt x="531" y="551"/>
                  </a:lnTo>
                  <a:lnTo>
                    <a:pt x="532" y="551"/>
                  </a:lnTo>
                  <a:lnTo>
                    <a:pt x="533" y="550"/>
                  </a:lnTo>
                  <a:lnTo>
                    <a:pt x="533" y="550"/>
                  </a:lnTo>
                  <a:lnTo>
                    <a:pt x="534" y="549"/>
                  </a:lnTo>
                  <a:lnTo>
                    <a:pt x="535" y="549"/>
                  </a:lnTo>
                  <a:lnTo>
                    <a:pt x="536" y="548"/>
                  </a:lnTo>
                  <a:lnTo>
                    <a:pt x="537" y="548"/>
                  </a:lnTo>
                  <a:lnTo>
                    <a:pt x="537" y="547"/>
                  </a:lnTo>
                  <a:lnTo>
                    <a:pt x="538" y="547"/>
                  </a:lnTo>
                  <a:lnTo>
                    <a:pt x="539" y="546"/>
                  </a:lnTo>
                  <a:lnTo>
                    <a:pt x="540" y="546"/>
                  </a:lnTo>
                  <a:lnTo>
                    <a:pt x="540" y="545"/>
                  </a:lnTo>
                  <a:lnTo>
                    <a:pt x="541" y="545"/>
                  </a:lnTo>
                  <a:lnTo>
                    <a:pt x="532" y="530"/>
                  </a:lnTo>
                  <a:lnTo>
                    <a:pt x="531" y="531"/>
                  </a:lnTo>
                  <a:lnTo>
                    <a:pt x="530" y="531"/>
                  </a:lnTo>
                  <a:lnTo>
                    <a:pt x="530" y="531"/>
                  </a:lnTo>
                  <a:lnTo>
                    <a:pt x="529" y="532"/>
                  </a:lnTo>
                  <a:lnTo>
                    <a:pt x="528" y="532"/>
                  </a:lnTo>
                  <a:lnTo>
                    <a:pt x="527" y="533"/>
                  </a:lnTo>
                  <a:lnTo>
                    <a:pt x="527" y="533"/>
                  </a:lnTo>
                  <a:lnTo>
                    <a:pt x="526" y="534"/>
                  </a:lnTo>
                  <a:lnTo>
                    <a:pt x="525" y="534"/>
                  </a:lnTo>
                  <a:lnTo>
                    <a:pt x="525" y="534"/>
                  </a:lnTo>
                  <a:lnTo>
                    <a:pt x="524" y="535"/>
                  </a:lnTo>
                  <a:lnTo>
                    <a:pt x="523" y="535"/>
                  </a:lnTo>
                  <a:lnTo>
                    <a:pt x="522" y="536"/>
                  </a:lnTo>
                  <a:lnTo>
                    <a:pt x="522" y="536"/>
                  </a:lnTo>
                  <a:lnTo>
                    <a:pt x="521" y="536"/>
                  </a:lnTo>
                  <a:lnTo>
                    <a:pt x="520" y="537"/>
                  </a:lnTo>
                  <a:lnTo>
                    <a:pt x="520" y="537"/>
                  </a:lnTo>
                  <a:lnTo>
                    <a:pt x="519" y="538"/>
                  </a:lnTo>
                  <a:lnTo>
                    <a:pt x="518" y="538"/>
                  </a:lnTo>
                  <a:lnTo>
                    <a:pt x="517" y="538"/>
                  </a:lnTo>
                  <a:lnTo>
                    <a:pt x="517" y="538"/>
                  </a:lnTo>
                  <a:lnTo>
                    <a:pt x="525" y="554"/>
                  </a:lnTo>
                  <a:close/>
                  <a:moveTo>
                    <a:pt x="570" y="521"/>
                  </a:moveTo>
                  <a:lnTo>
                    <a:pt x="570" y="521"/>
                  </a:lnTo>
                  <a:lnTo>
                    <a:pt x="570" y="520"/>
                  </a:lnTo>
                  <a:lnTo>
                    <a:pt x="570" y="520"/>
                  </a:lnTo>
                  <a:lnTo>
                    <a:pt x="571" y="519"/>
                  </a:lnTo>
                  <a:lnTo>
                    <a:pt x="572" y="518"/>
                  </a:lnTo>
                  <a:lnTo>
                    <a:pt x="572" y="518"/>
                  </a:lnTo>
                  <a:lnTo>
                    <a:pt x="573" y="517"/>
                  </a:lnTo>
                  <a:lnTo>
                    <a:pt x="574" y="516"/>
                  </a:lnTo>
                  <a:lnTo>
                    <a:pt x="574" y="516"/>
                  </a:lnTo>
                  <a:lnTo>
                    <a:pt x="575" y="515"/>
                  </a:lnTo>
                  <a:lnTo>
                    <a:pt x="575" y="514"/>
                  </a:lnTo>
                  <a:lnTo>
                    <a:pt x="576" y="514"/>
                  </a:lnTo>
                  <a:lnTo>
                    <a:pt x="576" y="513"/>
                  </a:lnTo>
                  <a:lnTo>
                    <a:pt x="577" y="512"/>
                  </a:lnTo>
                  <a:lnTo>
                    <a:pt x="578" y="511"/>
                  </a:lnTo>
                  <a:lnTo>
                    <a:pt x="578" y="511"/>
                  </a:lnTo>
                  <a:lnTo>
                    <a:pt x="579" y="510"/>
                  </a:lnTo>
                  <a:lnTo>
                    <a:pt x="579" y="509"/>
                  </a:lnTo>
                  <a:lnTo>
                    <a:pt x="580" y="508"/>
                  </a:lnTo>
                  <a:lnTo>
                    <a:pt x="580" y="508"/>
                  </a:lnTo>
                  <a:lnTo>
                    <a:pt x="581" y="507"/>
                  </a:lnTo>
                  <a:lnTo>
                    <a:pt x="581" y="506"/>
                  </a:lnTo>
                  <a:lnTo>
                    <a:pt x="567" y="496"/>
                  </a:lnTo>
                  <a:lnTo>
                    <a:pt x="567" y="497"/>
                  </a:lnTo>
                  <a:lnTo>
                    <a:pt x="566" y="497"/>
                  </a:lnTo>
                  <a:lnTo>
                    <a:pt x="566" y="498"/>
                  </a:lnTo>
                  <a:lnTo>
                    <a:pt x="565" y="499"/>
                  </a:lnTo>
                  <a:lnTo>
                    <a:pt x="565" y="499"/>
                  </a:lnTo>
                  <a:lnTo>
                    <a:pt x="564" y="500"/>
                  </a:lnTo>
                  <a:lnTo>
                    <a:pt x="564" y="500"/>
                  </a:lnTo>
                  <a:lnTo>
                    <a:pt x="563" y="501"/>
                  </a:lnTo>
                  <a:lnTo>
                    <a:pt x="563" y="502"/>
                  </a:lnTo>
                  <a:lnTo>
                    <a:pt x="562" y="502"/>
                  </a:lnTo>
                  <a:lnTo>
                    <a:pt x="562" y="503"/>
                  </a:lnTo>
                  <a:lnTo>
                    <a:pt x="561" y="504"/>
                  </a:lnTo>
                  <a:lnTo>
                    <a:pt x="561" y="504"/>
                  </a:lnTo>
                  <a:lnTo>
                    <a:pt x="560" y="505"/>
                  </a:lnTo>
                  <a:lnTo>
                    <a:pt x="560" y="505"/>
                  </a:lnTo>
                  <a:lnTo>
                    <a:pt x="559" y="506"/>
                  </a:lnTo>
                  <a:lnTo>
                    <a:pt x="559" y="507"/>
                  </a:lnTo>
                  <a:lnTo>
                    <a:pt x="558" y="507"/>
                  </a:lnTo>
                  <a:lnTo>
                    <a:pt x="557" y="508"/>
                  </a:lnTo>
                  <a:lnTo>
                    <a:pt x="557" y="509"/>
                  </a:lnTo>
                  <a:lnTo>
                    <a:pt x="557" y="509"/>
                  </a:lnTo>
                  <a:lnTo>
                    <a:pt x="570" y="521"/>
                  </a:lnTo>
                  <a:close/>
                  <a:moveTo>
                    <a:pt x="599" y="474"/>
                  </a:moveTo>
                  <a:lnTo>
                    <a:pt x="599" y="474"/>
                  </a:lnTo>
                  <a:lnTo>
                    <a:pt x="600" y="473"/>
                  </a:lnTo>
                  <a:lnTo>
                    <a:pt x="600" y="472"/>
                  </a:lnTo>
                  <a:lnTo>
                    <a:pt x="600" y="471"/>
                  </a:lnTo>
                  <a:lnTo>
                    <a:pt x="601" y="470"/>
                  </a:lnTo>
                  <a:lnTo>
                    <a:pt x="601" y="469"/>
                  </a:lnTo>
                  <a:lnTo>
                    <a:pt x="601" y="469"/>
                  </a:lnTo>
                  <a:lnTo>
                    <a:pt x="602" y="468"/>
                  </a:lnTo>
                  <a:lnTo>
                    <a:pt x="602" y="467"/>
                  </a:lnTo>
                  <a:lnTo>
                    <a:pt x="602" y="466"/>
                  </a:lnTo>
                  <a:lnTo>
                    <a:pt x="603" y="465"/>
                  </a:lnTo>
                  <a:lnTo>
                    <a:pt x="603" y="464"/>
                  </a:lnTo>
                  <a:lnTo>
                    <a:pt x="603" y="463"/>
                  </a:lnTo>
                  <a:lnTo>
                    <a:pt x="603" y="462"/>
                  </a:lnTo>
                  <a:lnTo>
                    <a:pt x="604" y="461"/>
                  </a:lnTo>
                  <a:lnTo>
                    <a:pt x="604" y="461"/>
                  </a:lnTo>
                  <a:lnTo>
                    <a:pt x="604" y="460"/>
                  </a:lnTo>
                  <a:lnTo>
                    <a:pt x="604" y="459"/>
                  </a:lnTo>
                  <a:lnTo>
                    <a:pt x="605" y="458"/>
                  </a:lnTo>
                  <a:lnTo>
                    <a:pt x="605" y="457"/>
                  </a:lnTo>
                  <a:lnTo>
                    <a:pt x="605" y="456"/>
                  </a:lnTo>
                  <a:lnTo>
                    <a:pt x="605" y="456"/>
                  </a:lnTo>
                  <a:lnTo>
                    <a:pt x="588" y="451"/>
                  </a:lnTo>
                  <a:lnTo>
                    <a:pt x="588" y="452"/>
                  </a:lnTo>
                  <a:lnTo>
                    <a:pt x="588" y="452"/>
                  </a:lnTo>
                  <a:lnTo>
                    <a:pt x="588" y="453"/>
                  </a:lnTo>
                  <a:lnTo>
                    <a:pt x="588" y="454"/>
                  </a:lnTo>
                  <a:lnTo>
                    <a:pt x="587" y="455"/>
                  </a:lnTo>
                  <a:lnTo>
                    <a:pt x="587" y="456"/>
                  </a:lnTo>
                  <a:lnTo>
                    <a:pt x="587" y="456"/>
                  </a:lnTo>
                  <a:lnTo>
                    <a:pt x="587" y="457"/>
                  </a:lnTo>
                  <a:lnTo>
                    <a:pt x="586" y="458"/>
                  </a:lnTo>
                  <a:lnTo>
                    <a:pt x="586" y="459"/>
                  </a:lnTo>
                  <a:lnTo>
                    <a:pt x="586" y="459"/>
                  </a:lnTo>
                  <a:lnTo>
                    <a:pt x="586" y="460"/>
                  </a:lnTo>
                  <a:lnTo>
                    <a:pt x="585" y="461"/>
                  </a:lnTo>
                  <a:lnTo>
                    <a:pt x="585" y="462"/>
                  </a:lnTo>
                  <a:lnTo>
                    <a:pt x="585" y="463"/>
                  </a:lnTo>
                  <a:lnTo>
                    <a:pt x="584" y="463"/>
                  </a:lnTo>
                  <a:lnTo>
                    <a:pt x="584" y="464"/>
                  </a:lnTo>
                  <a:lnTo>
                    <a:pt x="584" y="465"/>
                  </a:lnTo>
                  <a:lnTo>
                    <a:pt x="584" y="466"/>
                  </a:lnTo>
                  <a:lnTo>
                    <a:pt x="583" y="467"/>
                  </a:lnTo>
                  <a:lnTo>
                    <a:pt x="583" y="467"/>
                  </a:lnTo>
                  <a:lnTo>
                    <a:pt x="599" y="474"/>
                  </a:lnTo>
                  <a:close/>
                  <a:moveTo>
                    <a:pt x="610" y="419"/>
                  </a:moveTo>
                  <a:lnTo>
                    <a:pt x="610" y="419"/>
                  </a:lnTo>
                  <a:lnTo>
                    <a:pt x="610" y="419"/>
                  </a:lnTo>
                  <a:lnTo>
                    <a:pt x="610" y="418"/>
                  </a:lnTo>
                  <a:lnTo>
                    <a:pt x="610" y="417"/>
                  </a:lnTo>
                  <a:lnTo>
                    <a:pt x="610" y="416"/>
                  </a:lnTo>
                  <a:lnTo>
                    <a:pt x="610" y="415"/>
                  </a:lnTo>
                  <a:lnTo>
                    <a:pt x="610" y="414"/>
                  </a:lnTo>
                  <a:lnTo>
                    <a:pt x="610" y="413"/>
                  </a:lnTo>
                  <a:lnTo>
                    <a:pt x="610" y="412"/>
                  </a:lnTo>
                  <a:lnTo>
                    <a:pt x="610" y="411"/>
                  </a:lnTo>
                  <a:lnTo>
                    <a:pt x="610" y="410"/>
                  </a:lnTo>
                  <a:lnTo>
                    <a:pt x="610" y="409"/>
                  </a:lnTo>
                  <a:lnTo>
                    <a:pt x="610" y="408"/>
                  </a:lnTo>
                  <a:lnTo>
                    <a:pt x="610" y="407"/>
                  </a:lnTo>
                  <a:lnTo>
                    <a:pt x="610" y="406"/>
                  </a:lnTo>
                  <a:lnTo>
                    <a:pt x="610" y="405"/>
                  </a:lnTo>
                  <a:lnTo>
                    <a:pt x="610" y="404"/>
                  </a:lnTo>
                  <a:lnTo>
                    <a:pt x="610" y="403"/>
                  </a:lnTo>
                  <a:lnTo>
                    <a:pt x="610" y="402"/>
                  </a:lnTo>
                  <a:lnTo>
                    <a:pt x="609" y="401"/>
                  </a:lnTo>
                  <a:lnTo>
                    <a:pt x="609" y="400"/>
                  </a:lnTo>
                  <a:lnTo>
                    <a:pt x="592" y="402"/>
                  </a:lnTo>
                  <a:lnTo>
                    <a:pt x="592" y="403"/>
                  </a:lnTo>
                  <a:lnTo>
                    <a:pt x="592" y="404"/>
                  </a:lnTo>
                  <a:lnTo>
                    <a:pt x="592" y="405"/>
                  </a:lnTo>
                  <a:lnTo>
                    <a:pt x="592" y="406"/>
                  </a:lnTo>
                  <a:lnTo>
                    <a:pt x="592" y="406"/>
                  </a:lnTo>
                  <a:lnTo>
                    <a:pt x="592" y="407"/>
                  </a:lnTo>
                  <a:lnTo>
                    <a:pt x="592" y="408"/>
                  </a:lnTo>
                  <a:lnTo>
                    <a:pt x="592" y="409"/>
                  </a:lnTo>
                  <a:lnTo>
                    <a:pt x="592" y="410"/>
                  </a:lnTo>
                  <a:lnTo>
                    <a:pt x="593" y="411"/>
                  </a:lnTo>
                  <a:lnTo>
                    <a:pt x="593" y="412"/>
                  </a:lnTo>
                  <a:lnTo>
                    <a:pt x="593" y="412"/>
                  </a:lnTo>
                  <a:lnTo>
                    <a:pt x="593" y="413"/>
                  </a:lnTo>
                  <a:lnTo>
                    <a:pt x="593" y="414"/>
                  </a:lnTo>
                  <a:lnTo>
                    <a:pt x="593" y="415"/>
                  </a:lnTo>
                  <a:lnTo>
                    <a:pt x="593" y="416"/>
                  </a:lnTo>
                  <a:lnTo>
                    <a:pt x="593" y="417"/>
                  </a:lnTo>
                  <a:lnTo>
                    <a:pt x="593" y="418"/>
                  </a:lnTo>
                  <a:lnTo>
                    <a:pt x="593" y="419"/>
                  </a:lnTo>
                  <a:lnTo>
                    <a:pt x="593" y="419"/>
                  </a:lnTo>
                  <a:lnTo>
                    <a:pt x="610" y="419"/>
                  </a:lnTo>
                  <a:close/>
                  <a:moveTo>
                    <a:pt x="601" y="364"/>
                  </a:moveTo>
                  <a:lnTo>
                    <a:pt x="601" y="364"/>
                  </a:lnTo>
                  <a:lnTo>
                    <a:pt x="601" y="363"/>
                  </a:lnTo>
                  <a:lnTo>
                    <a:pt x="600" y="362"/>
                  </a:lnTo>
                  <a:lnTo>
                    <a:pt x="600" y="362"/>
                  </a:lnTo>
                  <a:lnTo>
                    <a:pt x="600" y="361"/>
                  </a:lnTo>
                  <a:lnTo>
                    <a:pt x="599" y="360"/>
                  </a:lnTo>
                  <a:lnTo>
                    <a:pt x="599" y="359"/>
                  </a:lnTo>
                  <a:lnTo>
                    <a:pt x="599" y="358"/>
                  </a:lnTo>
                  <a:lnTo>
                    <a:pt x="598" y="357"/>
                  </a:lnTo>
                  <a:lnTo>
                    <a:pt x="598" y="356"/>
                  </a:lnTo>
                  <a:lnTo>
                    <a:pt x="598" y="356"/>
                  </a:lnTo>
                  <a:lnTo>
                    <a:pt x="597" y="355"/>
                  </a:lnTo>
                  <a:lnTo>
                    <a:pt x="597" y="354"/>
                  </a:lnTo>
                  <a:lnTo>
                    <a:pt x="596" y="353"/>
                  </a:lnTo>
                  <a:lnTo>
                    <a:pt x="596" y="352"/>
                  </a:lnTo>
                  <a:lnTo>
                    <a:pt x="596" y="351"/>
                  </a:lnTo>
                  <a:lnTo>
                    <a:pt x="595" y="350"/>
                  </a:lnTo>
                  <a:lnTo>
                    <a:pt x="595" y="350"/>
                  </a:lnTo>
                  <a:lnTo>
                    <a:pt x="594" y="349"/>
                  </a:lnTo>
                  <a:lnTo>
                    <a:pt x="594" y="348"/>
                  </a:lnTo>
                  <a:lnTo>
                    <a:pt x="594" y="347"/>
                  </a:lnTo>
                  <a:lnTo>
                    <a:pt x="593" y="347"/>
                  </a:lnTo>
                  <a:lnTo>
                    <a:pt x="578" y="355"/>
                  </a:lnTo>
                  <a:lnTo>
                    <a:pt x="578" y="355"/>
                  </a:lnTo>
                  <a:lnTo>
                    <a:pt x="578" y="356"/>
                  </a:lnTo>
                  <a:lnTo>
                    <a:pt x="579" y="357"/>
                  </a:lnTo>
                  <a:lnTo>
                    <a:pt x="579" y="357"/>
                  </a:lnTo>
                  <a:lnTo>
                    <a:pt x="579" y="358"/>
                  </a:lnTo>
                  <a:lnTo>
                    <a:pt x="580" y="359"/>
                  </a:lnTo>
                  <a:lnTo>
                    <a:pt x="580" y="360"/>
                  </a:lnTo>
                  <a:lnTo>
                    <a:pt x="580" y="360"/>
                  </a:lnTo>
                  <a:lnTo>
                    <a:pt x="581" y="361"/>
                  </a:lnTo>
                  <a:lnTo>
                    <a:pt x="581" y="362"/>
                  </a:lnTo>
                  <a:lnTo>
                    <a:pt x="581" y="363"/>
                  </a:lnTo>
                  <a:lnTo>
                    <a:pt x="582" y="363"/>
                  </a:lnTo>
                  <a:lnTo>
                    <a:pt x="582" y="364"/>
                  </a:lnTo>
                  <a:lnTo>
                    <a:pt x="582" y="365"/>
                  </a:lnTo>
                  <a:lnTo>
                    <a:pt x="583" y="366"/>
                  </a:lnTo>
                  <a:lnTo>
                    <a:pt x="583" y="366"/>
                  </a:lnTo>
                  <a:lnTo>
                    <a:pt x="583" y="367"/>
                  </a:lnTo>
                  <a:lnTo>
                    <a:pt x="584" y="368"/>
                  </a:lnTo>
                  <a:lnTo>
                    <a:pt x="584" y="369"/>
                  </a:lnTo>
                  <a:lnTo>
                    <a:pt x="584" y="369"/>
                  </a:lnTo>
                  <a:lnTo>
                    <a:pt x="584" y="370"/>
                  </a:lnTo>
                  <a:lnTo>
                    <a:pt x="601" y="364"/>
                  </a:lnTo>
                  <a:close/>
                  <a:moveTo>
                    <a:pt x="573" y="316"/>
                  </a:moveTo>
                  <a:lnTo>
                    <a:pt x="573" y="316"/>
                  </a:lnTo>
                  <a:lnTo>
                    <a:pt x="572" y="316"/>
                  </a:lnTo>
                  <a:lnTo>
                    <a:pt x="572" y="315"/>
                  </a:lnTo>
                  <a:lnTo>
                    <a:pt x="571" y="315"/>
                  </a:lnTo>
                  <a:lnTo>
                    <a:pt x="570" y="314"/>
                  </a:lnTo>
                  <a:lnTo>
                    <a:pt x="570" y="313"/>
                  </a:lnTo>
                  <a:lnTo>
                    <a:pt x="569" y="313"/>
                  </a:lnTo>
                  <a:lnTo>
                    <a:pt x="569" y="312"/>
                  </a:lnTo>
                  <a:lnTo>
                    <a:pt x="568" y="311"/>
                  </a:lnTo>
                  <a:lnTo>
                    <a:pt x="567" y="311"/>
                  </a:lnTo>
                  <a:lnTo>
                    <a:pt x="567" y="310"/>
                  </a:lnTo>
                  <a:lnTo>
                    <a:pt x="566" y="309"/>
                  </a:lnTo>
                  <a:lnTo>
                    <a:pt x="565" y="309"/>
                  </a:lnTo>
                  <a:lnTo>
                    <a:pt x="565" y="308"/>
                  </a:lnTo>
                  <a:lnTo>
                    <a:pt x="564" y="307"/>
                  </a:lnTo>
                  <a:lnTo>
                    <a:pt x="563" y="307"/>
                  </a:lnTo>
                  <a:lnTo>
                    <a:pt x="563" y="306"/>
                  </a:lnTo>
                  <a:lnTo>
                    <a:pt x="562" y="305"/>
                  </a:lnTo>
                  <a:lnTo>
                    <a:pt x="561" y="305"/>
                  </a:lnTo>
                  <a:lnTo>
                    <a:pt x="561" y="304"/>
                  </a:lnTo>
                  <a:lnTo>
                    <a:pt x="560" y="304"/>
                  </a:lnTo>
                  <a:lnTo>
                    <a:pt x="559" y="303"/>
                  </a:lnTo>
                  <a:lnTo>
                    <a:pt x="548" y="316"/>
                  </a:lnTo>
                  <a:lnTo>
                    <a:pt x="548" y="317"/>
                  </a:lnTo>
                  <a:lnTo>
                    <a:pt x="549" y="317"/>
                  </a:lnTo>
                  <a:lnTo>
                    <a:pt x="549" y="318"/>
                  </a:lnTo>
                  <a:lnTo>
                    <a:pt x="550" y="318"/>
                  </a:lnTo>
                  <a:lnTo>
                    <a:pt x="551" y="319"/>
                  </a:lnTo>
                  <a:lnTo>
                    <a:pt x="551" y="319"/>
                  </a:lnTo>
                  <a:lnTo>
                    <a:pt x="552" y="320"/>
                  </a:lnTo>
                  <a:lnTo>
                    <a:pt x="552" y="320"/>
                  </a:lnTo>
                  <a:lnTo>
                    <a:pt x="553" y="321"/>
                  </a:lnTo>
                  <a:lnTo>
                    <a:pt x="554" y="322"/>
                  </a:lnTo>
                  <a:lnTo>
                    <a:pt x="554" y="322"/>
                  </a:lnTo>
                  <a:lnTo>
                    <a:pt x="555" y="323"/>
                  </a:lnTo>
                  <a:lnTo>
                    <a:pt x="555" y="323"/>
                  </a:lnTo>
                  <a:lnTo>
                    <a:pt x="556" y="324"/>
                  </a:lnTo>
                  <a:lnTo>
                    <a:pt x="556" y="325"/>
                  </a:lnTo>
                  <a:lnTo>
                    <a:pt x="557" y="325"/>
                  </a:lnTo>
                  <a:lnTo>
                    <a:pt x="557" y="326"/>
                  </a:lnTo>
                  <a:lnTo>
                    <a:pt x="558" y="326"/>
                  </a:lnTo>
                  <a:lnTo>
                    <a:pt x="559" y="327"/>
                  </a:lnTo>
                  <a:lnTo>
                    <a:pt x="559" y="328"/>
                  </a:lnTo>
                  <a:lnTo>
                    <a:pt x="559" y="328"/>
                  </a:lnTo>
                  <a:lnTo>
                    <a:pt x="573" y="316"/>
                  </a:lnTo>
                  <a:close/>
                  <a:moveTo>
                    <a:pt x="529" y="282"/>
                  </a:moveTo>
                  <a:lnTo>
                    <a:pt x="529" y="282"/>
                  </a:lnTo>
                  <a:lnTo>
                    <a:pt x="529" y="281"/>
                  </a:lnTo>
                  <a:lnTo>
                    <a:pt x="528" y="281"/>
                  </a:lnTo>
                  <a:lnTo>
                    <a:pt x="527" y="280"/>
                  </a:lnTo>
                  <a:lnTo>
                    <a:pt x="526" y="280"/>
                  </a:lnTo>
                  <a:lnTo>
                    <a:pt x="525" y="280"/>
                  </a:lnTo>
                  <a:lnTo>
                    <a:pt x="524" y="279"/>
                  </a:lnTo>
                  <a:lnTo>
                    <a:pt x="524" y="279"/>
                  </a:lnTo>
                  <a:lnTo>
                    <a:pt x="523" y="278"/>
                  </a:lnTo>
                  <a:lnTo>
                    <a:pt x="522" y="278"/>
                  </a:lnTo>
                  <a:lnTo>
                    <a:pt x="521" y="278"/>
                  </a:lnTo>
                  <a:lnTo>
                    <a:pt x="520" y="277"/>
                  </a:lnTo>
                  <a:lnTo>
                    <a:pt x="519" y="277"/>
                  </a:lnTo>
                  <a:lnTo>
                    <a:pt x="518" y="277"/>
                  </a:lnTo>
                  <a:lnTo>
                    <a:pt x="518" y="276"/>
                  </a:lnTo>
                  <a:lnTo>
                    <a:pt x="517" y="276"/>
                  </a:lnTo>
                  <a:lnTo>
                    <a:pt x="516" y="275"/>
                  </a:lnTo>
                  <a:lnTo>
                    <a:pt x="515" y="275"/>
                  </a:lnTo>
                  <a:lnTo>
                    <a:pt x="514" y="275"/>
                  </a:lnTo>
                  <a:lnTo>
                    <a:pt x="513" y="274"/>
                  </a:lnTo>
                  <a:lnTo>
                    <a:pt x="512" y="274"/>
                  </a:lnTo>
                  <a:lnTo>
                    <a:pt x="512" y="274"/>
                  </a:lnTo>
                  <a:lnTo>
                    <a:pt x="506" y="290"/>
                  </a:lnTo>
                  <a:lnTo>
                    <a:pt x="506" y="290"/>
                  </a:lnTo>
                  <a:lnTo>
                    <a:pt x="507" y="291"/>
                  </a:lnTo>
                  <a:lnTo>
                    <a:pt x="508" y="291"/>
                  </a:lnTo>
                  <a:lnTo>
                    <a:pt x="508" y="291"/>
                  </a:lnTo>
                  <a:lnTo>
                    <a:pt x="509" y="292"/>
                  </a:lnTo>
                  <a:lnTo>
                    <a:pt x="510" y="292"/>
                  </a:lnTo>
                  <a:lnTo>
                    <a:pt x="511" y="292"/>
                  </a:lnTo>
                  <a:lnTo>
                    <a:pt x="511" y="293"/>
                  </a:lnTo>
                  <a:lnTo>
                    <a:pt x="512" y="293"/>
                  </a:lnTo>
                  <a:lnTo>
                    <a:pt x="513" y="293"/>
                  </a:lnTo>
                  <a:lnTo>
                    <a:pt x="514" y="294"/>
                  </a:lnTo>
                  <a:lnTo>
                    <a:pt x="514" y="294"/>
                  </a:lnTo>
                  <a:lnTo>
                    <a:pt x="515" y="294"/>
                  </a:lnTo>
                  <a:lnTo>
                    <a:pt x="516" y="295"/>
                  </a:lnTo>
                  <a:lnTo>
                    <a:pt x="517" y="295"/>
                  </a:lnTo>
                  <a:lnTo>
                    <a:pt x="517" y="295"/>
                  </a:lnTo>
                  <a:lnTo>
                    <a:pt x="518" y="296"/>
                  </a:lnTo>
                  <a:lnTo>
                    <a:pt x="519" y="296"/>
                  </a:lnTo>
                  <a:lnTo>
                    <a:pt x="520" y="297"/>
                  </a:lnTo>
                  <a:lnTo>
                    <a:pt x="520" y="297"/>
                  </a:lnTo>
                  <a:lnTo>
                    <a:pt x="521" y="297"/>
                  </a:lnTo>
                  <a:lnTo>
                    <a:pt x="529" y="282"/>
                  </a:lnTo>
                  <a:close/>
                  <a:moveTo>
                    <a:pt x="457" y="231"/>
                  </a:moveTo>
                  <a:lnTo>
                    <a:pt x="457" y="231"/>
                  </a:lnTo>
                  <a:cubicBezTo>
                    <a:pt x="354" y="231"/>
                    <a:pt x="271" y="314"/>
                    <a:pt x="271" y="417"/>
                  </a:cubicBezTo>
                  <a:cubicBezTo>
                    <a:pt x="271" y="520"/>
                    <a:pt x="354" y="603"/>
                    <a:pt x="457" y="603"/>
                  </a:cubicBezTo>
                  <a:cubicBezTo>
                    <a:pt x="560" y="603"/>
                    <a:pt x="643" y="520"/>
                    <a:pt x="643" y="417"/>
                  </a:cubicBezTo>
                  <a:cubicBezTo>
                    <a:pt x="643" y="314"/>
                    <a:pt x="560" y="231"/>
                    <a:pt x="457" y="231"/>
                  </a:cubicBezTo>
                  <a:close/>
                  <a:moveTo>
                    <a:pt x="30" y="153"/>
                  </a:moveTo>
                  <a:lnTo>
                    <a:pt x="30" y="153"/>
                  </a:lnTo>
                  <a:cubicBezTo>
                    <a:pt x="66" y="150"/>
                    <a:pt x="102" y="148"/>
                    <a:pt x="138" y="147"/>
                  </a:cubicBezTo>
                  <a:cubicBezTo>
                    <a:pt x="114" y="146"/>
                    <a:pt x="89" y="144"/>
                    <a:pt x="65" y="141"/>
                  </a:cubicBezTo>
                  <a:cubicBezTo>
                    <a:pt x="49" y="139"/>
                    <a:pt x="35" y="128"/>
                    <a:pt x="35" y="111"/>
                  </a:cubicBezTo>
                  <a:cubicBezTo>
                    <a:pt x="35" y="87"/>
                    <a:pt x="35" y="63"/>
                    <a:pt x="35" y="39"/>
                  </a:cubicBezTo>
                  <a:cubicBezTo>
                    <a:pt x="35" y="23"/>
                    <a:pt x="49" y="11"/>
                    <a:pt x="65" y="9"/>
                  </a:cubicBezTo>
                  <a:cubicBezTo>
                    <a:pt x="163" y="0"/>
                    <a:pt x="260" y="0"/>
                    <a:pt x="358" y="9"/>
                  </a:cubicBezTo>
                  <a:cubicBezTo>
                    <a:pt x="374" y="11"/>
                    <a:pt x="388" y="23"/>
                    <a:pt x="388" y="39"/>
                  </a:cubicBezTo>
                  <a:cubicBezTo>
                    <a:pt x="388" y="63"/>
                    <a:pt x="388" y="87"/>
                    <a:pt x="388" y="111"/>
                  </a:cubicBezTo>
                  <a:cubicBezTo>
                    <a:pt x="388" y="128"/>
                    <a:pt x="374" y="139"/>
                    <a:pt x="358" y="141"/>
                  </a:cubicBezTo>
                  <a:cubicBezTo>
                    <a:pt x="323" y="145"/>
                    <a:pt x="287" y="147"/>
                    <a:pt x="252" y="148"/>
                  </a:cubicBezTo>
                  <a:cubicBezTo>
                    <a:pt x="276" y="150"/>
                    <a:pt x="299" y="151"/>
                    <a:pt x="323" y="153"/>
                  </a:cubicBezTo>
                  <a:cubicBezTo>
                    <a:pt x="339" y="155"/>
                    <a:pt x="353" y="167"/>
                    <a:pt x="353" y="183"/>
                  </a:cubicBezTo>
                  <a:lnTo>
                    <a:pt x="353" y="218"/>
                  </a:lnTo>
                  <a:cubicBezTo>
                    <a:pt x="333" y="229"/>
                    <a:pt x="314" y="242"/>
                    <a:pt x="299" y="258"/>
                  </a:cubicBezTo>
                  <a:cubicBezTo>
                    <a:pt x="289" y="268"/>
                    <a:pt x="280" y="278"/>
                    <a:pt x="272" y="290"/>
                  </a:cubicBezTo>
                  <a:cubicBezTo>
                    <a:pt x="191" y="296"/>
                    <a:pt x="111" y="294"/>
                    <a:pt x="30" y="285"/>
                  </a:cubicBezTo>
                  <a:cubicBezTo>
                    <a:pt x="13" y="283"/>
                    <a:pt x="0" y="272"/>
                    <a:pt x="0" y="255"/>
                  </a:cubicBezTo>
                  <a:cubicBezTo>
                    <a:pt x="0" y="231"/>
                    <a:pt x="0" y="207"/>
                    <a:pt x="0" y="183"/>
                  </a:cubicBezTo>
                  <a:cubicBezTo>
                    <a:pt x="0" y="167"/>
                    <a:pt x="13" y="155"/>
                    <a:pt x="30" y="1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058910" y="3082228"/>
            <a:ext cx="1414369" cy="2104307"/>
            <a:chOff x="4058910" y="3082228"/>
            <a:chExt cx="1414369" cy="2104307"/>
          </a:xfrm>
        </p:grpSpPr>
        <p:sp>
          <p:nvSpPr>
            <p:cNvPr id="29" name="任意多边形 28"/>
            <p:cNvSpPr/>
            <p:nvPr/>
          </p:nvSpPr>
          <p:spPr>
            <a:xfrm rot="16200000">
              <a:off x="3713941" y="3427197"/>
              <a:ext cx="2104307" cy="1414369"/>
            </a:xfrm>
            <a:custGeom>
              <a:avLst/>
              <a:gdLst>
                <a:gd name="connsiteX0" fmla="*/ 2533879 w 2533879"/>
                <a:gd name="connsiteY0" fmla="*/ 851549 h 1703098"/>
                <a:gd name="connsiteX1" fmla="*/ 2100969 w 2533879"/>
                <a:gd name="connsiteY1" fmla="*/ 1703098 h 1703098"/>
                <a:gd name="connsiteX2" fmla="*/ 0 w 2533879"/>
                <a:gd name="connsiteY2" fmla="*/ 1703098 h 1703098"/>
                <a:gd name="connsiteX3" fmla="*/ 0 w 2533879"/>
                <a:gd name="connsiteY3" fmla="*/ 1701262 h 1703098"/>
                <a:gd name="connsiteX4" fmla="*/ 119769 w 2533879"/>
                <a:gd name="connsiteY4" fmla="*/ 1701262 h 1703098"/>
                <a:gd name="connsiteX5" fmla="*/ 552679 w 2533879"/>
                <a:gd name="connsiteY5" fmla="*/ 849713 h 1703098"/>
                <a:gd name="connsiteX6" fmla="*/ 120702 w 2533879"/>
                <a:gd name="connsiteY6" fmla="*/ 0 h 1703098"/>
                <a:gd name="connsiteX7" fmla="*/ 2100969 w 2533879"/>
                <a:gd name="connsiteY7" fmla="*/ 0 h 1703098"/>
                <a:gd name="connsiteX8" fmla="*/ 2533879 w 2533879"/>
                <a:gd name="connsiteY8" fmla="*/ 851549 h 1703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33879" h="1703098">
                  <a:moveTo>
                    <a:pt x="2533879" y="851549"/>
                  </a:moveTo>
                  <a:lnTo>
                    <a:pt x="2100969" y="1703098"/>
                  </a:lnTo>
                  <a:lnTo>
                    <a:pt x="0" y="1703098"/>
                  </a:lnTo>
                  <a:lnTo>
                    <a:pt x="0" y="1701262"/>
                  </a:lnTo>
                  <a:lnTo>
                    <a:pt x="119769" y="1701262"/>
                  </a:lnTo>
                  <a:lnTo>
                    <a:pt x="552679" y="849713"/>
                  </a:lnTo>
                  <a:lnTo>
                    <a:pt x="120702" y="0"/>
                  </a:lnTo>
                  <a:lnTo>
                    <a:pt x="2100969" y="0"/>
                  </a:lnTo>
                  <a:lnTo>
                    <a:pt x="2533879" y="851549"/>
                  </a:lnTo>
                  <a:close/>
                </a:path>
              </a:pathLst>
            </a:custGeom>
            <a:solidFill>
              <a:srgbClr val="FEBC3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Freeform 22"/>
            <p:cNvSpPr>
              <a:spLocks noChangeAspect="1" noEditPoints="1"/>
            </p:cNvSpPr>
            <p:nvPr/>
          </p:nvSpPr>
          <p:spPr bwMode="auto">
            <a:xfrm>
              <a:off x="4548943" y="3949780"/>
              <a:ext cx="434302" cy="510020"/>
            </a:xfrm>
            <a:custGeom>
              <a:avLst/>
              <a:gdLst>
                <a:gd name="T0" fmla="*/ 90 w 641"/>
                <a:gd name="T1" fmla="*/ 424 h 748"/>
                <a:gd name="T2" fmla="*/ 158 w 641"/>
                <a:gd name="T3" fmla="*/ 424 h 748"/>
                <a:gd name="T4" fmla="*/ 205 w 641"/>
                <a:gd name="T5" fmla="*/ 408 h 748"/>
                <a:gd name="T6" fmla="*/ 291 w 641"/>
                <a:gd name="T7" fmla="*/ 588 h 748"/>
                <a:gd name="T8" fmla="*/ 312 w 641"/>
                <a:gd name="T9" fmla="*/ 475 h 748"/>
                <a:gd name="T10" fmla="*/ 297 w 641"/>
                <a:gd name="T11" fmla="*/ 468 h 748"/>
                <a:gd name="T12" fmla="*/ 298 w 641"/>
                <a:gd name="T13" fmla="*/ 452 h 748"/>
                <a:gd name="T14" fmla="*/ 360 w 641"/>
                <a:gd name="T15" fmla="*/ 452 h 748"/>
                <a:gd name="T16" fmla="*/ 360 w 641"/>
                <a:gd name="T17" fmla="*/ 468 h 748"/>
                <a:gd name="T18" fmla="*/ 346 w 641"/>
                <a:gd name="T19" fmla="*/ 475 h 748"/>
                <a:gd name="T20" fmla="*/ 365 w 641"/>
                <a:gd name="T21" fmla="*/ 583 h 748"/>
                <a:gd name="T22" fmla="*/ 439 w 641"/>
                <a:gd name="T23" fmla="*/ 415 h 748"/>
                <a:gd name="T24" fmla="*/ 482 w 641"/>
                <a:gd name="T25" fmla="*/ 420 h 748"/>
                <a:gd name="T26" fmla="*/ 545 w 641"/>
                <a:gd name="T27" fmla="*/ 420 h 748"/>
                <a:gd name="T28" fmla="*/ 632 w 641"/>
                <a:gd name="T29" fmla="*/ 691 h 748"/>
                <a:gd name="T30" fmla="*/ 544 w 641"/>
                <a:gd name="T31" fmla="*/ 722 h 748"/>
                <a:gd name="T32" fmla="*/ 532 w 641"/>
                <a:gd name="T33" fmla="*/ 681 h 748"/>
                <a:gd name="T34" fmla="*/ 504 w 641"/>
                <a:gd name="T35" fmla="*/ 729 h 748"/>
                <a:gd name="T36" fmla="*/ 123 w 641"/>
                <a:gd name="T37" fmla="*/ 731 h 748"/>
                <a:gd name="T38" fmla="*/ 94 w 641"/>
                <a:gd name="T39" fmla="*/ 681 h 748"/>
                <a:gd name="T40" fmla="*/ 81 w 641"/>
                <a:gd name="T41" fmla="*/ 724 h 748"/>
                <a:gd name="T42" fmla="*/ 0 w 641"/>
                <a:gd name="T43" fmla="*/ 691 h 748"/>
                <a:gd name="T44" fmla="*/ 90 w 641"/>
                <a:gd name="T45" fmla="*/ 424 h 748"/>
                <a:gd name="T46" fmla="*/ 185 w 641"/>
                <a:gd name="T47" fmla="*/ 289 h 748"/>
                <a:gd name="T48" fmla="*/ 185 w 641"/>
                <a:gd name="T49" fmla="*/ 289 h 748"/>
                <a:gd name="T50" fmla="*/ 163 w 641"/>
                <a:gd name="T51" fmla="*/ 264 h 748"/>
                <a:gd name="T52" fmla="*/ 155 w 641"/>
                <a:gd name="T53" fmla="*/ 214 h 748"/>
                <a:gd name="T54" fmla="*/ 155 w 641"/>
                <a:gd name="T55" fmla="*/ 207 h 748"/>
                <a:gd name="T56" fmla="*/ 160 w 641"/>
                <a:gd name="T57" fmla="*/ 204 h 748"/>
                <a:gd name="T58" fmla="*/ 164 w 641"/>
                <a:gd name="T59" fmla="*/ 202 h 748"/>
                <a:gd name="T60" fmla="*/ 199 w 641"/>
                <a:gd name="T61" fmla="*/ 47 h 748"/>
                <a:gd name="T62" fmla="*/ 423 w 641"/>
                <a:gd name="T63" fmla="*/ 43 h 748"/>
                <a:gd name="T64" fmla="*/ 466 w 641"/>
                <a:gd name="T65" fmla="*/ 200 h 748"/>
                <a:gd name="T66" fmla="*/ 472 w 641"/>
                <a:gd name="T67" fmla="*/ 204 h 748"/>
                <a:gd name="T68" fmla="*/ 478 w 641"/>
                <a:gd name="T69" fmla="*/ 207 h 748"/>
                <a:gd name="T70" fmla="*/ 478 w 641"/>
                <a:gd name="T71" fmla="*/ 214 h 748"/>
                <a:gd name="T72" fmla="*/ 471 w 641"/>
                <a:gd name="T73" fmla="*/ 263 h 748"/>
                <a:gd name="T74" fmla="*/ 449 w 641"/>
                <a:gd name="T75" fmla="*/ 288 h 748"/>
                <a:gd name="T76" fmla="*/ 328 w 641"/>
                <a:gd name="T77" fmla="*/ 397 h 748"/>
                <a:gd name="T78" fmla="*/ 299 w 641"/>
                <a:gd name="T79" fmla="*/ 395 h 748"/>
                <a:gd name="T80" fmla="*/ 185 w 641"/>
                <a:gd name="T81" fmla="*/ 289 h 7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41" h="748">
                  <a:moveTo>
                    <a:pt x="90" y="424"/>
                  </a:moveTo>
                  <a:cubicBezTo>
                    <a:pt x="114" y="424"/>
                    <a:pt x="137" y="424"/>
                    <a:pt x="158" y="424"/>
                  </a:cubicBezTo>
                  <a:cubicBezTo>
                    <a:pt x="178" y="425"/>
                    <a:pt x="194" y="421"/>
                    <a:pt x="205" y="408"/>
                  </a:cubicBezTo>
                  <a:lnTo>
                    <a:pt x="291" y="588"/>
                  </a:lnTo>
                  <a:lnTo>
                    <a:pt x="312" y="475"/>
                  </a:lnTo>
                  <a:lnTo>
                    <a:pt x="297" y="468"/>
                  </a:lnTo>
                  <a:lnTo>
                    <a:pt x="298" y="452"/>
                  </a:lnTo>
                  <a:lnTo>
                    <a:pt x="360" y="452"/>
                  </a:lnTo>
                  <a:lnTo>
                    <a:pt x="360" y="468"/>
                  </a:lnTo>
                  <a:lnTo>
                    <a:pt x="346" y="475"/>
                  </a:lnTo>
                  <a:lnTo>
                    <a:pt x="365" y="583"/>
                  </a:lnTo>
                  <a:lnTo>
                    <a:pt x="439" y="415"/>
                  </a:lnTo>
                  <a:cubicBezTo>
                    <a:pt x="450" y="420"/>
                    <a:pt x="464" y="422"/>
                    <a:pt x="482" y="420"/>
                  </a:cubicBezTo>
                  <a:cubicBezTo>
                    <a:pt x="502" y="420"/>
                    <a:pt x="523" y="420"/>
                    <a:pt x="545" y="420"/>
                  </a:cubicBezTo>
                  <a:cubicBezTo>
                    <a:pt x="604" y="475"/>
                    <a:pt x="641" y="606"/>
                    <a:pt x="632" y="691"/>
                  </a:cubicBezTo>
                  <a:cubicBezTo>
                    <a:pt x="614" y="704"/>
                    <a:pt x="583" y="714"/>
                    <a:pt x="544" y="722"/>
                  </a:cubicBezTo>
                  <a:lnTo>
                    <a:pt x="532" y="681"/>
                  </a:lnTo>
                  <a:lnTo>
                    <a:pt x="504" y="729"/>
                  </a:lnTo>
                  <a:cubicBezTo>
                    <a:pt x="390" y="746"/>
                    <a:pt x="233" y="748"/>
                    <a:pt x="123" y="731"/>
                  </a:cubicBezTo>
                  <a:lnTo>
                    <a:pt x="94" y="681"/>
                  </a:lnTo>
                  <a:lnTo>
                    <a:pt x="81" y="724"/>
                  </a:lnTo>
                  <a:cubicBezTo>
                    <a:pt x="43" y="716"/>
                    <a:pt x="14" y="705"/>
                    <a:pt x="0" y="691"/>
                  </a:cubicBezTo>
                  <a:cubicBezTo>
                    <a:pt x="1" y="616"/>
                    <a:pt x="15" y="489"/>
                    <a:pt x="90" y="424"/>
                  </a:cubicBezTo>
                  <a:close/>
                  <a:moveTo>
                    <a:pt x="185" y="289"/>
                  </a:moveTo>
                  <a:lnTo>
                    <a:pt x="185" y="289"/>
                  </a:lnTo>
                  <a:cubicBezTo>
                    <a:pt x="175" y="284"/>
                    <a:pt x="168" y="275"/>
                    <a:pt x="163" y="264"/>
                  </a:cubicBezTo>
                  <a:cubicBezTo>
                    <a:pt x="157" y="251"/>
                    <a:pt x="155" y="234"/>
                    <a:pt x="155" y="214"/>
                  </a:cubicBezTo>
                  <a:lnTo>
                    <a:pt x="155" y="207"/>
                  </a:lnTo>
                  <a:lnTo>
                    <a:pt x="160" y="204"/>
                  </a:lnTo>
                  <a:cubicBezTo>
                    <a:pt x="162" y="203"/>
                    <a:pt x="163" y="202"/>
                    <a:pt x="164" y="202"/>
                  </a:cubicBezTo>
                  <a:cubicBezTo>
                    <a:pt x="152" y="117"/>
                    <a:pt x="162" y="78"/>
                    <a:pt x="199" y="47"/>
                  </a:cubicBezTo>
                  <a:cubicBezTo>
                    <a:pt x="256" y="0"/>
                    <a:pt x="365" y="0"/>
                    <a:pt x="423" y="43"/>
                  </a:cubicBezTo>
                  <a:cubicBezTo>
                    <a:pt x="463" y="72"/>
                    <a:pt x="477" y="123"/>
                    <a:pt x="466" y="200"/>
                  </a:cubicBezTo>
                  <a:cubicBezTo>
                    <a:pt x="468" y="201"/>
                    <a:pt x="470" y="202"/>
                    <a:pt x="472" y="204"/>
                  </a:cubicBezTo>
                  <a:lnTo>
                    <a:pt x="478" y="207"/>
                  </a:lnTo>
                  <a:lnTo>
                    <a:pt x="478" y="214"/>
                  </a:lnTo>
                  <a:cubicBezTo>
                    <a:pt x="478" y="233"/>
                    <a:pt x="476" y="250"/>
                    <a:pt x="471" y="263"/>
                  </a:cubicBezTo>
                  <a:cubicBezTo>
                    <a:pt x="466" y="275"/>
                    <a:pt x="459" y="283"/>
                    <a:pt x="449" y="288"/>
                  </a:cubicBezTo>
                  <a:cubicBezTo>
                    <a:pt x="434" y="338"/>
                    <a:pt x="381" y="392"/>
                    <a:pt x="328" y="397"/>
                  </a:cubicBezTo>
                  <a:cubicBezTo>
                    <a:pt x="319" y="398"/>
                    <a:pt x="308" y="398"/>
                    <a:pt x="299" y="395"/>
                  </a:cubicBezTo>
                  <a:cubicBezTo>
                    <a:pt x="241" y="374"/>
                    <a:pt x="203" y="350"/>
                    <a:pt x="185" y="289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457932" y="2075819"/>
            <a:ext cx="1427270" cy="1614828"/>
            <a:chOff x="1457932" y="2075819"/>
            <a:chExt cx="1427270" cy="1614828"/>
          </a:xfrm>
        </p:grpSpPr>
        <p:sp>
          <p:nvSpPr>
            <p:cNvPr id="44" name="任意多边形 43"/>
            <p:cNvSpPr/>
            <p:nvPr/>
          </p:nvSpPr>
          <p:spPr>
            <a:xfrm>
              <a:off x="1457932" y="2075819"/>
              <a:ext cx="1427270" cy="1614828"/>
            </a:xfrm>
            <a:custGeom>
              <a:avLst/>
              <a:gdLst>
                <a:gd name="connsiteX0" fmla="*/ 859316 w 1718632"/>
                <a:gd name="connsiteY0" fmla="*/ 0 h 1944478"/>
                <a:gd name="connsiteX1" fmla="*/ 1718632 w 1718632"/>
                <a:gd name="connsiteY1" fmla="*/ 859316 h 1944478"/>
                <a:gd name="connsiteX2" fmla="*/ 947176 w 1718632"/>
                <a:gd name="connsiteY2" fmla="*/ 1714196 h 1944478"/>
                <a:gd name="connsiteX3" fmla="*/ 945854 w 1718632"/>
                <a:gd name="connsiteY3" fmla="*/ 1714262 h 1944478"/>
                <a:gd name="connsiteX4" fmla="*/ 851548 w 1718632"/>
                <a:gd name="connsiteY4" fmla="*/ 1944478 h 1944478"/>
                <a:gd name="connsiteX5" fmla="*/ 756266 w 1718632"/>
                <a:gd name="connsiteY5" fmla="*/ 1711877 h 1944478"/>
                <a:gd name="connsiteX6" fmla="*/ 686134 w 1718632"/>
                <a:gd name="connsiteY6" fmla="*/ 1701174 h 1944478"/>
                <a:gd name="connsiteX7" fmla="*/ 0 w 1718632"/>
                <a:gd name="connsiteY7" fmla="*/ 859316 h 1944478"/>
                <a:gd name="connsiteX8" fmla="*/ 859316 w 1718632"/>
                <a:gd name="connsiteY8" fmla="*/ 0 h 1944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18632" h="1944478">
                  <a:moveTo>
                    <a:pt x="859316" y="0"/>
                  </a:moveTo>
                  <a:cubicBezTo>
                    <a:pt x="1333903" y="0"/>
                    <a:pt x="1718632" y="384729"/>
                    <a:pt x="1718632" y="859316"/>
                  </a:cubicBezTo>
                  <a:cubicBezTo>
                    <a:pt x="1718632" y="1304241"/>
                    <a:pt x="1380491" y="1670190"/>
                    <a:pt x="947176" y="1714196"/>
                  </a:cubicBezTo>
                  <a:lnTo>
                    <a:pt x="945854" y="1714262"/>
                  </a:lnTo>
                  <a:lnTo>
                    <a:pt x="851548" y="1944478"/>
                  </a:lnTo>
                  <a:lnTo>
                    <a:pt x="756266" y="1711877"/>
                  </a:lnTo>
                  <a:lnTo>
                    <a:pt x="686134" y="1701174"/>
                  </a:lnTo>
                  <a:cubicBezTo>
                    <a:pt x="294558" y="1621046"/>
                    <a:pt x="0" y="1274580"/>
                    <a:pt x="0" y="859316"/>
                  </a:cubicBezTo>
                  <a:cubicBezTo>
                    <a:pt x="0" y="384729"/>
                    <a:pt x="384729" y="0"/>
                    <a:pt x="859316" y="0"/>
                  </a:cubicBezTo>
                  <a:close/>
                </a:path>
              </a:pathLst>
            </a:custGeom>
            <a:gradFill>
              <a:gsLst>
                <a:gs pos="0">
                  <a:srgbClr val="E2DDE1"/>
                </a:gs>
                <a:gs pos="76000">
                  <a:schemeClr val="bg1">
                    <a:lumMod val="95000"/>
                  </a:schemeClr>
                </a:gs>
              </a:gsLst>
              <a:lin ang="7800000" scaled="0"/>
            </a:gradFill>
            <a:ln w="15875"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/>
                  </a:gs>
                </a:gsLst>
                <a:lin ang="186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1726309" y="2447475"/>
              <a:ext cx="890516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4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4058908" y="2075818"/>
            <a:ext cx="1427270" cy="1614828"/>
            <a:chOff x="4058908" y="2075818"/>
            <a:chExt cx="1427270" cy="1614828"/>
          </a:xfrm>
        </p:grpSpPr>
        <p:sp>
          <p:nvSpPr>
            <p:cNvPr id="47" name="任意多边形 46"/>
            <p:cNvSpPr/>
            <p:nvPr/>
          </p:nvSpPr>
          <p:spPr>
            <a:xfrm>
              <a:off x="4058908" y="2075818"/>
              <a:ext cx="1427270" cy="1614828"/>
            </a:xfrm>
            <a:custGeom>
              <a:avLst/>
              <a:gdLst>
                <a:gd name="connsiteX0" fmla="*/ 859316 w 1718632"/>
                <a:gd name="connsiteY0" fmla="*/ 0 h 1944478"/>
                <a:gd name="connsiteX1" fmla="*/ 1718632 w 1718632"/>
                <a:gd name="connsiteY1" fmla="*/ 859316 h 1944478"/>
                <a:gd name="connsiteX2" fmla="*/ 947176 w 1718632"/>
                <a:gd name="connsiteY2" fmla="*/ 1714196 h 1944478"/>
                <a:gd name="connsiteX3" fmla="*/ 945854 w 1718632"/>
                <a:gd name="connsiteY3" fmla="*/ 1714262 h 1944478"/>
                <a:gd name="connsiteX4" fmla="*/ 851548 w 1718632"/>
                <a:gd name="connsiteY4" fmla="*/ 1944478 h 1944478"/>
                <a:gd name="connsiteX5" fmla="*/ 756266 w 1718632"/>
                <a:gd name="connsiteY5" fmla="*/ 1711877 h 1944478"/>
                <a:gd name="connsiteX6" fmla="*/ 686134 w 1718632"/>
                <a:gd name="connsiteY6" fmla="*/ 1701174 h 1944478"/>
                <a:gd name="connsiteX7" fmla="*/ 0 w 1718632"/>
                <a:gd name="connsiteY7" fmla="*/ 859316 h 1944478"/>
                <a:gd name="connsiteX8" fmla="*/ 859316 w 1718632"/>
                <a:gd name="connsiteY8" fmla="*/ 0 h 1944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18632" h="1944478">
                  <a:moveTo>
                    <a:pt x="859316" y="0"/>
                  </a:moveTo>
                  <a:cubicBezTo>
                    <a:pt x="1333903" y="0"/>
                    <a:pt x="1718632" y="384729"/>
                    <a:pt x="1718632" y="859316"/>
                  </a:cubicBezTo>
                  <a:cubicBezTo>
                    <a:pt x="1718632" y="1304241"/>
                    <a:pt x="1380491" y="1670190"/>
                    <a:pt x="947176" y="1714196"/>
                  </a:cubicBezTo>
                  <a:lnTo>
                    <a:pt x="945854" y="1714262"/>
                  </a:lnTo>
                  <a:lnTo>
                    <a:pt x="851548" y="1944478"/>
                  </a:lnTo>
                  <a:lnTo>
                    <a:pt x="756266" y="1711877"/>
                  </a:lnTo>
                  <a:lnTo>
                    <a:pt x="686134" y="1701174"/>
                  </a:lnTo>
                  <a:cubicBezTo>
                    <a:pt x="294558" y="1621046"/>
                    <a:pt x="0" y="1274580"/>
                    <a:pt x="0" y="859316"/>
                  </a:cubicBezTo>
                  <a:cubicBezTo>
                    <a:pt x="0" y="384729"/>
                    <a:pt x="384729" y="0"/>
                    <a:pt x="859316" y="0"/>
                  </a:cubicBezTo>
                  <a:close/>
                </a:path>
              </a:pathLst>
            </a:custGeom>
            <a:gradFill>
              <a:gsLst>
                <a:gs pos="0">
                  <a:srgbClr val="E2DDE1"/>
                </a:gs>
                <a:gs pos="76000">
                  <a:schemeClr val="bg1">
                    <a:lumMod val="95000"/>
                  </a:schemeClr>
                </a:gs>
              </a:gsLst>
              <a:lin ang="7800000" scaled="0"/>
            </a:gradFill>
            <a:ln w="15875"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/>
                  </a:gs>
                </a:gsLst>
                <a:lin ang="186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4314937" y="2447474"/>
              <a:ext cx="890516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4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672784" y="2075819"/>
            <a:ext cx="1427270" cy="1614828"/>
            <a:chOff x="6672784" y="2075819"/>
            <a:chExt cx="1427270" cy="1614828"/>
          </a:xfrm>
        </p:grpSpPr>
        <p:sp>
          <p:nvSpPr>
            <p:cNvPr id="50" name="任意多边形 49"/>
            <p:cNvSpPr/>
            <p:nvPr/>
          </p:nvSpPr>
          <p:spPr>
            <a:xfrm>
              <a:off x="6672784" y="2075819"/>
              <a:ext cx="1427270" cy="1614828"/>
            </a:xfrm>
            <a:custGeom>
              <a:avLst/>
              <a:gdLst>
                <a:gd name="connsiteX0" fmla="*/ 859316 w 1718632"/>
                <a:gd name="connsiteY0" fmla="*/ 0 h 1944478"/>
                <a:gd name="connsiteX1" fmla="*/ 1718632 w 1718632"/>
                <a:gd name="connsiteY1" fmla="*/ 859316 h 1944478"/>
                <a:gd name="connsiteX2" fmla="*/ 947176 w 1718632"/>
                <a:gd name="connsiteY2" fmla="*/ 1714196 h 1944478"/>
                <a:gd name="connsiteX3" fmla="*/ 945854 w 1718632"/>
                <a:gd name="connsiteY3" fmla="*/ 1714262 h 1944478"/>
                <a:gd name="connsiteX4" fmla="*/ 851548 w 1718632"/>
                <a:gd name="connsiteY4" fmla="*/ 1944478 h 1944478"/>
                <a:gd name="connsiteX5" fmla="*/ 756266 w 1718632"/>
                <a:gd name="connsiteY5" fmla="*/ 1711877 h 1944478"/>
                <a:gd name="connsiteX6" fmla="*/ 686134 w 1718632"/>
                <a:gd name="connsiteY6" fmla="*/ 1701174 h 1944478"/>
                <a:gd name="connsiteX7" fmla="*/ 0 w 1718632"/>
                <a:gd name="connsiteY7" fmla="*/ 859316 h 1944478"/>
                <a:gd name="connsiteX8" fmla="*/ 859316 w 1718632"/>
                <a:gd name="connsiteY8" fmla="*/ 0 h 1944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18632" h="1944478">
                  <a:moveTo>
                    <a:pt x="859316" y="0"/>
                  </a:moveTo>
                  <a:cubicBezTo>
                    <a:pt x="1333903" y="0"/>
                    <a:pt x="1718632" y="384729"/>
                    <a:pt x="1718632" y="859316"/>
                  </a:cubicBezTo>
                  <a:cubicBezTo>
                    <a:pt x="1718632" y="1304241"/>
                    <a:pt x="1380491" y="1670190"/>
                    <a:pt x="947176" y="1714196"/>
                  </a:cubicBezTo>
                  <a:lnTo>
                    <a:pt x="945854" y="1714262"/>
                  </a:lnTo>
                  <a:lnTo>
                    <a:pt x="851548" y="1944478"/>
                  </a:lnTo>
                  <a:lnTo>
                    <a:pt x="756266" y="1711877"/>
                  </a:lnTo>
                  <a:lnTo>
                    <a:pt x="686134" y="1701174"/>
                  </a:lnTo>
                  <a:cubicBezTo>
                    <a:pt x="294558" y="1621046"/>
                    <a:pt x="0" y="1274580"/>
                    <a:pt x="0" y="859316"/>
                  </a:cubicBezTo>
                  <a:cubicBezTo>
                    <a:pt x="0" y="384729"/>
                    <a:pt x="384729" y="0"/>
                    <a:pt x="859316" y="0"/>
                  </a:cubicBezTo>
                  <a:close/>
                </a:path>
              </a:pathLst>
            </a:custGeom>
            <a:gradFill>
              <a:gsLst>
                <a:gs pos="0">
                  <a:srgbClr val="E2DDE1"/>
                </a:gs>
                <a:gs pos="76000">
                  <a:schemeClr val="bg1">
                    <a:lumMod val="95000"/>
                  </a:schemeClr>
                </a:gs>
              </a:gsLst>
              <a:lin ang="7800000" scaled="0"/>
            </a:gradFill>
            <a:ln w="15875"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/>
                  </a:gs>
                </a:gsLst>
                <a:lin ang="186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矩形 50"/>
            <p:cNvSpPr/>
            <p:nvPr/>
          </p:nvSpPr>
          <p:spPr>
            <a:xfrm>
              <a:off x="6953786" y="2447474"/>
              <a:ext cx="890516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4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9299559" y="2075818"/>
            <a:ext cx="1427270" cy="1614828"/>
            <a:chOff x="9299559" y="2075818"/>
            <a:chExt cx="1427270" cy="1614828"/>
          </a:xfrm>
        </p:grpSpPr>
        <p:sp>
          <p:nvSpPr>
            <p:cNvPr id="53" name="任意多边形 52"/>
            <p:cNvSpPr/>
            <p:nvPr/>
          </p:nvSpPr>
          <p:spPr>
            <a:xfrm>
              <a:off x="9299559" y="2075818"/>
              <a:ext cx="1427270" cy="1614828"/>
            </a:xfrm>
            <a:custGeom>
              <a:avLst/>
              <a:gdLst>
                <a:gd name="connsiteX0" fmla="*/ 859316 w 1718632"/>
                <a:gd name="connsiteY0" fmla="*/ 0 h 1944478"/>
                <a:gd name="connsiteX1" fmla="*/ 1718632 w 1718632"/>
                <a:gd name="connsiteY1" fmla="*/ 859316 h 1944478"/>
                <a:gd name="connsiteX2" fmla="*/ 947176 w 1718632"/>
                <a:gd name="connsiteY2" fmla="*/ 1714196 h 1944478"/>
                <a:gd name="connsiteX3" fmla="*/ 945854 w 1718632"/>
                <a:gd name="connsiteY3" fmla="*/ 1714262 h 1944478"/>
                <a:gd name="connsiteX4" fmla="*/ 851548 w 1718632"/>
                <a:gd name="connsiteY4" fmla="*/ 1944478 h 1944478"/>
                <a:gd name="connsiteX5" fmla="*/ 756266 w 1718632"/>
                <a:gd name="connsiteY5" fmla="*/ 1711877 h 1944478"/>
                <a:gd name="connsiteX6" fmla="*/ 686134 w 1718632"/>
                <a:gd name="connsiteY6" fmla="*/ 1701174 h 1944478"/>
                <a:gd name="connsiteX7" fmla="*/ 0 w 1718632"/>
                <a:gd name="connsiteY7" fmla="*/ 859316 h 1944478"/>
                <a:gd name="connsiteX8" fmla="*/ 859316 w 1718632"/>
                <a:gd name="connsiteY8" fmla="*/ 0 h 1944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18632" h="1944478">
                  <a:moveTo>
                    <a:pt x="859316" y="0"/>
                  </a:moveTo>
                  <a:cubicBezTo>
                    <a:pt x="1333903" y="0"/>
                    <a:pt x="1718632" y="384729"/>
                    <a:pt x="1718632" y="859316"/>
                  </a:cubicBezTo>
                  <a:cubicBezTo>
                    <a:pt x="1718632" y="1304241"/>
                    <a:pt x="1380491" y="1670190"/>
                    <a:pt x="947176" y="1714196"/>
                  </a:cubicBezTo>
                  <a:lnTo>
                    <a:pt x="945854" y="1714262"/>
                  </a:lnTo>
                  <a:lnTo>
                    <a:pt x="851548" y="1944478"/>
                  </a:lnTo>
                  <a:lnTo>
                    <a:pt x="756266" y="1711877"/>
                  </a:lnTo>
                  <a:lnTo>
                    <a:pt x="686134" y="1701174"/>
                  </a:lnTo>
                  <a:cubicBezTo>
                    <a:pt x="294558" y="1621046"/>
                    <a:pt x="0" y="1274580"/>
                    <a:pt x="0" y="859316"/>
                  </a:cubicBezTo>
                  <a:cubicBezTo>
                    <a:pt x="0" y="384729"/>
                    <a:pt x="384729" y="0"/>
                    <a:pt x="859316" y="0"/>
                  </a:cubicBezTo>
                  <a:close/>
                </a:path>
              </a:pathLst>
            </a:custGeom>
            <a:gradFill>
              <a:gsLst>
                <a:gs pos="0">
                  <a:srgbClr val="E2DDE1"/>
                </a:gs>
                <a:gs pos="76000">
                  <a:schemeClr val="bg1">
                    <a:lumMod val="95000"/>
                  </a:schemeClr>
                </a:gs>
              </a:gsLst>
              <a:lin ang="7800000" scaled="0"/>
            </a:gradFill>
            <a:ln w="15875"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/>
                  </a:gs>
                </a:gsLst>
                <a:lin ang="186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 53"/>
            <p:cNvSpPr/>
            <p:nvPr/>
          </p:nvSpPr>
          <p:spPr>
            <a:xfrm>
              <a:off x="9555861" y="2447473"/>
              <a:ext cx="890516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4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5" name="文本框 36"/>
          <p:cNvSpPr txBox="1"/>
          <p:nvPr/>
        </p:nvSpPr>
        <p:spPr>
          <a:xfrm>
            <a:off x="4261722" y="401546"/>
            <a:ext cx="29642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804">
              <a:defRPr/>
            </a:pPr>
            <a:r>
              <a:rPr lang="zh-CN" altLang="en-US" sz="3600" b="1" kern="0" dirty="0">
                <a:latin typeface="幼圆" panose="02010509060101010101" pitchFamily="49" charset="-122"/>
                <a:ea typeface="幼圆" panose="02010509060101010101" pitchFamily="49" charset="-122"/>
              </a:rPr>
              <a:t>如何感恩父母</a:t>
            </a:r>
          </a:p>
        </p:txBody>
      </p:sp>
    </p:spTree>
    <p:extLst>
      <p:ext uri="{BB962C8B-B14F-4D97-AF65-F5344CB8AC3E}">
        <p14:creationId xmlns:p14="http://schemas.microsoft.com/office/powerpoint/2010/main" val="1781024927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5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5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84739" y="0"/>
            <a:ext cx="5139530" cy="1650533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88037" y="162210"/>
            <a:ext cx="595376" cy="842513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3219" y="429450"/>
            <a:ext cx="540000" cy="37125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041151" y="510983"/>
            <a:ext cx="795054" cy="419612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flipH="1">
            <a:off x="2135682" y="-129321"/>
            <a:ext cx="1289800" cy="954787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322649" y="125278"/>
            <a:ext cx="540000" cy="371250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3511269" y="3182146"/>
            <a:ext cx="1990108" cy="1724375"/>
            <a:chOff x="3511269" y="2971130"/>
            <a:chExt cx="1990108" cy="1724375"/>
          </a:xfrm>
        </p:grpSpPr>
        <p:sp>
          <p:nvSpPr>
            <p:cNvPr id="16" name="Freeform 28"/>
            <p:cNvSpPr>
              <a:spLocks/>
            </p:cNvSpPr>
            <p:nvPr/>
          </p:nvSpPr>
          <p:spPr bwMode="auto">
            <a:xfrm>
              <a:off x="3511269" y="2971130"/>
              <a:ext cx="1990108" cy="1724375"/>
            </a:xfrm>
            <a:custGeom>
              <a:avLst/>
              <a:gdLst>
                <a:gd name="T0" fmla="*/ 344 w 1378"/>
                <a:gd name="T1" fmla="*/ 1194 h 1194"/>
                <a:gd name="T2" fmla="*/ 0 w 1378"/>
                <a:gd name="T3" fmla="*/ 597 h 1194"/>
                <a:gd name="T4" fmla="*/ 344 w 1378"/>
                <a:gd name="T5" fmla="*/ 0 h 1194"/>
                <a:gd name="T6" fmla="*/ 1033 w 1378"/>
                <a:gd name="T7" fmla="*/ 0 h 1194"/>
                <a:gd name="T8" fmla="*/ 1378 w 1378"/>
                <a:gd name="T9" fmla="*/ 597 h 1194"/>
                <a:gd name="T10" fmla="*/ 1033 w 1378"/>
                <a:gd name="T11" fmla="*/ 1194 h 1194"/>
                <a:gd name="T12" fmla="*/ 344 w 1378"/>
                <a:gd name="T13" fmla="*/ 1194 h 1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78" h="1194">
                  <a:moveTo>
                    <a:pt x="344" y="1194"/>
                  </a:moveTo>
                  <a:lnTo>
                    <a:pt x="0" y="597"/>
                  </a:lnTo>
                  <a:lnTo>
                    <a:pt x="344" y="0"/>
                  </a:lnTo>
                  <a:lnTo>
                    <a:pt x="1033" y="0"/>
                  </a:lnTo>
                  <a:lnTo>
                    <a:pt x="1378" y="597"/>
                  </a:lnTo>
                  <a:lnTo>
                    <a:pt x="1033" y="1194"/>
                  </a:lnTo>
                  <a:lnTo>
                    <a:pt x="344" y="1194"/>
                  </a:lnTo>
                  <a:close/>
                </a:path>
              </a:pathLst>
            </a:custGeom>
            <a:solidFill>
              <a:srgbClr val="FEBC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4134735" y="3417818"/>
              <a:ext cx="761951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4800" b="1" dirty="0">
                  <a:solidFill>
                    <a:prstClr val="white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4800" b="1" dirty="0">
                <a:solidFill>
                  <a:prstClr val="white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117220" y="2254970"/>
            <a:ext cx="1991552" cy="1721486"/>
            <a:chOff x="5117220" y="2043954"/>
            <a:chExt cx="1991552" cy="1721486"/>
          </a:xfrm>
        </p:grpSpPr>
        <p:sp>
          <p:nvSpPr>
            <p:cNvPr id="19" name="Freeform 27"/>
            <p:cNvSpPr>
              <a:spLocks/>
            </p:cNvSpPr>
            <p:nvPr/>
          </p:nvSpPr>
          <p:spPr bwMode="auto">
            <a:xfrm>
              <a:off x="5117220" y="2043954"/>
              <a:ext cx="1991552" cy="1721486"/>
            </a:xfrm>
            <a:custGeom>
              <a:avLst/>
              <a:gdLst>
                <a:gd name="T0" fmla="*/ 345 w 1379"/>
                <a:gd name="T1" fmla="*/ 1192 h 1192"/>
                <a:gd name="T2" fmla="*/ 0 w 1379"/>
                <a:gd name="T3" fmla="*/ 597 h 1192"/>
                <a:gd name="T4" fmla="*/ 345 w 1379"/>
                <a:gd name="T5" fmla="*/ 0 h 1192"/>
                <a:gd name="T6" fmla="*/ 1034 w 1379"/>
                <a:gd name="T7" fmla="*/ 0 h 1192"/>
                <a:gd name="T8" fmla="*/ 1379 w 1379"/>
                <a:gd name="T9" fmla="*/ 597 h 1192"/>
                <a:gd name="T10" fmla="*/ 1034 w 1379"/>
                <a:gd name="T11" fmla="*/ 1192 h 1192"/>
                <a:gd name="T12" fmla="*/ 345 w 1379"/>
                <a:gd name="T13" fmla="*/ 1192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79" h="1192">
                  <a:moveTo>
                    <a:pt x="345" y="1192"/>
                  </a:moveTo>
                  <a:lnTo>
                    <a:pt x="0" y="597"/>
                  </a:lnTo>
                  <a:lnTo>
                    <a:pt x="345" y="0"/>
                  </a:lnTo>
                  <a:lnTo>
                    <a:pt x="1034" y="0"/>
                  </a:lnTo>
                  <a:lnTo>
                    <a:pt x="1379" y="597"/>
                  </a:lnTo>
                  <a:lnTo>
                    <a:pt x="1034" y="1192"/>
                  </a:lnTo>
                  <a:lnTo>
                    <a:pt x="345" y="1192"/>
                  </a:lnTo>
                  <a:close/>
                </a:path>
              </a:pathLst>
            </a:custGeom>
            <a:solidFill>
              <a:srgbClr val="80AD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5732020" y="2489198"/>
              <a:ext cx="761951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4800" b="1" dirty="0" smtClean="0">
                  <a:solidFill>
                    <a:prstClr val="white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4800" b="1" dirty="0">
                <a:solidFill>
                  <a:prstClr val="white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117220" y="4083327"/>
            <a:ext cx="1991552" cy="1724375"/>
            <a:chOff x="5117220" y="3872311"/>
            <a:chExt cx="1991552" cy="1724375"/>
          </a:xfrm>
        </p:grpSpPr>
        <p:sp>
          <p:nvSpPr>
            <p:cNvPr id="22" name="Freeform 26"/>
            <p:cNvSpPr>
              <a:spLocks/>
            </p:cNvSpPr>
            <p:nvPr/>
          </p:nvSpPr>
          <p:spPr bwMode="auto">
            <a:xfrm>
              <a:off x="5117220" y="3872311"/>
              <a:ext cx="1991552" cy="1724375"/>
            </a:xfrm>
            <a:custGeom>
              <a:avLst/>
              <a:gdLst>
                <a:gd name="T0" fmla="*/ 345 w 1379"/>
                <a:gd name="T1" fmla="*/ 1194 h 1194"/>
                <a:gd name="T2" fmla="*/ 0 w 1379"/>
                <a:gd name="T3" fmla="*/ 597 h 1194"/>
                <a:gd name="T4" fmla="*/ 345 w 1379"/>
                <a:gd name="T5" fmla="*/ 0 h 1194"/>
                <a:gd name="T6" fmla="*/ 1034 w 1379"/>
                <a:gd name="T7" fmla="*/ 0 h 1194"/>
                <a:gd name="T8" fmla="*/ 1379 w 1379"/>
                <a:gd name="T9" fmla="*/ 597 h 1194"/>
                <a:gd name="T10" fmla="*/ 1034 w 1379"/>
                <a:gd name="T11" fmla="*/ 1194 h 1194"/>
                <a:gd name="T12" fmla="*/ 345 w 1379"/>
                <a:gd name="T13" fmla="*/ 1194 h 1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79" h="1194">
                  <a:moveTo>
                    <a:pt x="345" y="1194"/>
                  </a:moveTo>
                  <a:lnTo>
                    <a:pt x="0" y="597"/>
                  </a:lnTo>
                  <a:lnTo>
                    <a:pt x="345" y="0"/>
                  </a:lnTo>
                  <a:lnTo>
                    <a:pt x="1034" y="0"/>
                  </a:lnTo>
                  <a:lnTo>
                    <a:pt x="1379" y="597"/>
                  </a:lnTo>
                  <a:lnTo>
                    <a:pt x="1034" y="1194"/>
                  </a:lnTo>
                  <a:lnTo>
                    <a:pt x="345" y="1194"/>
                  </a:lnTo>
                  <a:close/>
                </a:path>
              </a:pathLst>
            </a:custGeom>
            <a:solidFill>
              <a:srgbClr val="A883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721911" y="4318999"/>
              <a:ext cx="761951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4800" b="1" dirty="0" smtClean="0">
                  <a:solidFill>
                    <a:prstClr val="white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4800" b="1" dirty="0">
                <a:solidFill>
                  <a:prstClr val="white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704396" y="3182146"/>
            <a:ext cx="1988664" cy="1724375"/>
            <a:chOff x="6704396" y="2971130"/>
            <a:chExt cx="1988664" cy="1724375"/>
          </a:xfrm>
        </p:grpSpPr>
        <p:sp>
          <p:nvSpPr>
            <p:cNvPr id="25" name="Freeform 29"/>
            <p:cNvSpPr>
              <a:spLocks/>
            </p:cNvSpPr>
            <p:nvPr/>
          </p:nvSpPr>
          <p:spPr bwMode="auto">
            <a:xfrm>
              <a:off x="6704396" y="2971130"/>
              <a:ext cx="1988664" cy="1724375"/>
            </a:xfrm>
            <a:custGeom>
              <a:avLst/>
              <a:gdLst>
                <a:gd name="T0" fmla="*/ 345 w 1377"/>
                <a:gd name="T1" fmla="*/ 1194 h 1194"/>
                <a:gd name="T2" fmla="*/ 0 w 1377"/>
                <a:gd name="T3" fmla="*/ 597 h 1194"/>
                <a:gd name="T4" fmla="*/ 345 w 1377"/>
                <a:gd name="T5" fmla="*/ 0 h 1194"/>
                <a:gd name="T6" fmla="*/ 1033 w 1377"/>
                <a:gd name="T7" fmla="*/ 0 h 1194"/>
                <a:gd name="T8" fmla="*/ 1377 w 1377"/>
                <a:gd name="T9" fmla="*/ 597 h 1194"/>
                <a:gd name="T10" fmla="*/ 1033 w 1377"/>
                <a:gd name="T11" fmla="*/ 1194 h 1194"/>
                <a:gd name="T12" fmla="*/ 345 w 1377"/>
                <a:gd name="T13" fmla="*/ 1194 h 1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77" h="1194">
                  <a:moveTo>
                    <a:pt x="345" y="1194"/>
                  </a:moveTo>
                  <a:lnTo>
                    <a:pt x="0" y="597"/>
                  </a:lnTo>
                  <a:lnTo>
                    <a:pt x="345" y="0"/>
                  </a:lnTo>
                  <a:lnTo>
                    <a:pt x="1033" y="0"/>
                  </a:lnTo>
                  <a:lnTo>
                    <a:pt x="1377" y="597"/>
                  </a:lnTo>
                  <a:lnTo>
                    <a:pt x="1033" y="1194"/>
                  </a:lnTo>
                  <a:lnTo>
                    <a:pt x="345" y="1194"/>
                  </a:lnTo>
                  <a:close/>
                </a:path>
              </a:pathLst>
            </a:custGeom>
            <a:solidFill>
              <a:srgbClr val="FF66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7317752" y="3417818"/>
              <a:ext cx="761951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4800" b="1" dirty="0" smtClean="0">
                  <a:solidFill>
                    <a:prstClr val="white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4800" b="1" dirty="0">
                <a:solidFill>
                  <a:prstClr val="white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985323" y="2140468"/>
            <a:ext cx="2698175" cy="144655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方法</a:t>
            </a:r>
            <a:r>
              <a:rPr lang="en-US" altLang="zh-C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</a:p>
          <a:p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在这里输入您的主要叙述内容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6"/>
          <p:cNvSpPr txBox="1"/>
          <p:nvPr/>
        </p:nvSpPr>
        <p:spPr>
          <a:xfrm>
            <a:off x="4261722" y="401546"/>
            <a:ext cx="29642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804">
              <a:defRPr/>
            </a:pPr>
            <a:r>
              <a:rPr lang="zh-CN" altLang="en-US" sz="3600" b="1" kern="0" dirty="0">
                <a:latin typeface="幼圆" panose="02010509060101010101" pitchFamily="49" charset="-122"/>
                <a:ea typeface="幼圆" panose="02010509060101010101" pitchFamily="49" charset="-122"/>
              </a:rPr>
              <a:t>如何感恩父母</a:t>
            </a:r>
          </a:p>
        </p:txBody>
      </p:sp>
      <p:sp>
        <p:nvSpPr>
          <p:cNvPr id="44" name="文本框 27"/>
          <p:cNvSpPr txBox="1"/>
          <p:nvPr/>
        </p:nvSpPr>
        <p:spPr>
          <a:xfrm>
            <a:off x="8734207" y="2140468"/>
            <a:ext cx="2698175" cy="144655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方法</a:t>
            </a:r>
            <a:r>
              <a:rPr lang="en-US" altLang="zh-C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</a:p>
          <a:p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在这里输入您的主要叙述内容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27"/>
          <p:cNvSpPr txBox="1"/>
          <p:nvPr/>
        </p:nvSpPr>
        <p:spPr>
          <a:xfrm>
            <a:off x="985323" y="4756668"/>
            <a:ext cx="2698175" cy="144655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方法</a:t>
            </a:r>
            <a:r>
              <a:rPr lang="en-US" altLang="zh-C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</a:p>
          <a:p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在这里输入您的主要叙述内容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27"/>
          <p:cNvSpPr txBox="1"/>
          <p:nvPr/>
        </p:nvSpPr>
        <p:spPr>
          <a:xfrm>
            <a:off x="8734207" y="4756668"/>
            <a:ext cx="2698175" cy="144655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方法</a:t>
            </a:r>
            <a:r>
              <a:rPr lang="en-US" altLang="zh-C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</a:p>
          <a:p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在这里输入您的主要叙述内容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23966577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38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38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38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38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44" grpId="0"/>
      <p:bldP spid="45" grpId="0"/>
      <p:bldP spid="4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4616" y="325260"/>
            <a:ext cx="11188006" cy="3592968"/>
          </a:xfrm>
          <a:prstGeom prst="rect">
            <a:avLst/>
          </a:prstGeom>
        </p:spPr>
      </p:pic>
      <p:grpSp>
        <p:nvGrpSpPr>
          <p:cNvPr id="56" name="组合 55"/>
          <p:cNvGrpSpPr/>
          <p:nvPr/>
        </p:nvGrpSpPr>
        <p:grpSpPr>
          <a:xfrm>
            <a:off x="7065141" y="1881946"/>
            <a:ext cx="3768009" cy="2592533"/>
            <a:chOff x="7065141" y="1881946"/>
            <a:chExt cx="3768009" cy="2592533"/>
          </a:xfrm>
        </p:grpSpPr>
        <p:sp>
          <p:nvSpPr>
            <p:cNvPr id="57" name="椭圆 56"/>
            <p:cNvSpPr/>
            <p:nvPr/>
          </p:nvSpPr>
          <p:spPr>
            <a:xfrm>
              <a:off x="7065141" y="1881946"/>
              <a:ext cx="3768009" cy="2592533"/>
            </a:xfrm>
            <a:prstGeom prst="ellipse">
              <a:avLst/>
            </a:prstGeom>
            <a:solidFill>
              <a:srgbClr val="FF668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椭圆 57"/>
            <p:cNvSpPr/>
            <p:nvPr/>
          </p:nvSpPr>
          <p:spPr>
            <a:xfrm>
              <a:off x="7248938" y="2016269"/>
              <a:ext cx="3400414" cy="2323886"/>
            </a:xfrm>
            <a:prstGeom prst="ellipse">
              <a:avLst/>
            </a:prstGeom>
            <a:solidFill>
              <a:srgbClr val="FF66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5486400"/>
            <a:ext cx="12163928" cy="13716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125971"/>
            <a:ext cx="12163928" cy="188846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437129" y="6136783"/>
            <a:ext cx="663750" cy="2475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638369" y="6278717"/>
            <a:ext cx="416250" cy="1575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500467" y="1639613"/>
            <a:ext cx="540000" cy="37125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92427" y="253170"/>
            <a:ext cx="795054" cy="41961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0739068" y="117517"/>
            <a:ext cx="1289800" cy="95478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277256" y="5987792"/>
            <a:ext cx="2674144" cy="65757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410216" y="5518558"/>
            <a:ext cx="358788" cy="78089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734443" y="5486400"/>
            <a:ext cx="400998" cy="86531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582679" y="5613436"/>
            <a:ext cx="527629" cy="801996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332129" y="5417100"/>
            <a:ext cx="4661345" cy="709752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 flipH="1">
            <a:off x="1263931" y="2967226"/>
            <a:ext cx="2508554" cy="2692107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flipH="1">
            <a:off x="2692679" y="3205793"/>
            <a:ext cx="467320" cy="670503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145774" y="168433"/>
            <a:ext cx="11216940" cy="1414395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1753509" y="1449961"/>
            <a:ext cx="1406490" cy="621047"/>
          </a:xfrm>
          <a:prstGeom prst="rect">
            <a:avLst/>
          </a:prstGeom>
        </p:spPr>
      </p:pic>
      <p:grpSp>
        <p:nvGrpSpPr>
          <p:cNvPr id="53" name="组合 52"/>
          <p:cNvGrpSpPr/>
          <p:nvPr/>
        </p:nvGrpSpPr>
        <p:grpSpPr>
          <a:xfrm>
            <a:off x="3505786" y="1556624"/>
            <a:ext cx="2133600" cy="2048256"/>
            <a:chOff x="3505786" y="1556624"/>
            <a:chExt cx="2133600" cy="2048256"/>
          </a:xfrm>
        </p:grpSpPr>
        <p:pic>
          <p:nvPicPr>
            <p:cNvPr id="54" name="图片 53"/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 flipH="1">
              <a:off x="3505786" y="1556624"/>
              <a:ext cx="2133600" cy="2048256"/>
            </a:xfrm>
            <a:prstGeom prst="rect">
              <a:avLst/>
            </a:prstGeom>
          </p:spPr>
        </p:pic>
        <p:sp>
          <p:nvSpPr>
            <p:cNvPr id="55" name="文本框 54"/>
            <p:cNvSpPr txBox="1"/>
            <p:nvPr/>
          </p:nvSpPr>
          <p:spPr>
            <a:xfrm>
              <a:off x="4119488" y="1975298"/>
              <a:ext cx="1218603" cy="1107996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6600" dirty="0" smtClean="0">
                  <a:solidFill>
                    <a:schemeClr val="bg1"/>
                  </a:solidFill>
                  <a:latin typeface="Britannic Bold" panose="020B0903060703020204" pitchFamily="34" charset="0"/>
                  <a:ea typeface="方正姚体" panose="02010601030101010101" pitchFamily="2" charset="-122"/>
                </a:rPr>
                <a:t>04</a:t>
              </a:r>
              <a:endParaRPr lang="zh-CN" altLang="en-US" sz="6600" dirty="0" smtClean="0">
                <a:solidFill>
                  <a:schemeClr val="bg1"/>
                </a:solidFill>
                <a:latin typeface="Britannic Bold" panose="020B0903060703020204" pitchFamily="34" charset="0"/>
                <a:ea typeface="方正姚体" panose="02010601030101010101" pitchFamily="2" charset="-122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1144771" y="5788547"/>
            <a:ext cx="485419" cy="696471"/>
          </a:xfrm>
          <a:prstGeom prst="rect">
            <a:avLst/>
          </a:prstGeom>
        </p:spPr>
      </p:pic>
      <p:sp>
        <p:nvSpPr>
          <p:cNvPr id="59" name="文本框 58"/>
          <p:cNvSpPr txBox="1"/>
          <p:nvPr/>
        </p:nvSpPr>
        <p:spPr>
          <a:xfrm>
            <a:off x="8282843" y="2760128"/>
            <a:ext cx="15744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804">
              <a:defRPr/>
            </a:pPr>
            <a:r>
              <a:rPr lang="zh-CN" altLang="en-US" sz="3600" b="1" kern="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结束语</a:t>
            </a:r>
          </a:p>
        </p:txBody>
      </p:sp>
    </p:spTree>
    <p:extLst>
      <p:ext uri="{BB962C8B-B14F-4D97-AF65-F5344CB8AC3E}">
        <p14:creationId xmlns:p14="http://schemas.microsoft.com/office/powerpoint/2010/main" val="1017166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9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15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47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47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4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5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5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65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7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6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7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77" presetID="2" presetClass="entr" presetSubtype="3" fill="hold" nodeType="after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79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80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7750"/>
                                </p:stCondLst>
                                <p:childTnLst>
                                  <p:par>
                                    <p:cTn id="8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10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8750"/>
                                </p:stCondLst>
                                <p:childTnLst>
                                  <p:par>
                                    <p:cTn id="8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9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15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47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47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4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5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5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65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7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6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7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77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7750"/>
                                </p:stCondLst>
                                <p:childTnLst>
                                  <p:par>
                                    <p:cTn id="8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10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8750"/>
                                </p:stCondLst>
                                <p:childTnLst>
                                  <p:par>
                                    <p:cTn id="8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9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84739" y="0"/>
            <a:ext cx="5139530" cy="1650533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88037" y="162210"/>
            <a:ext cx="595376" cy="842513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3219" y="429450"/>
            <a:ext cx="540000" cy="37125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041151" y="510983"/>
            <a:ext cx="795054" cy="419612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flipH="1">
            <a:off x="2135682" y="-129321"/>
            <a:ext cx="1289800" cy="954787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>
            <a:off x="5182685" y="430678"/>
            <a:ext cx="13436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000033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小 结</a:t>
            </a:r>
            <a:endParaRPr lang="zh-CN" altLang="en-US" sz="3600" b="1" dirty="0">
              <a:solidFill>
                <a:srgbClr val="000033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322649" y="125278"/>
            <a:ext cx="540000" cy="371250"/>
          </a:xfrm>
          <a:prstGeom prst="rect">
            <a:avLst/>
          </a:prstGeom>
        </p:spPr>
      </p:pic>
      <p:sp>
        <p:nvSpPr>
          <p:cNvPr id="15" name="任意多边形 14"/>
          <p:cNvSpPr/>
          <p:nvPr/>
        </p:nvSpPr>
        <p:spPr>
          <a:xfrm>
            <a:off x="1004608" y="2398703"/>
            <a:ext cx="4276725" cy="0"/>
          </a:xfrm>
          <a:custGeom>
            <a:avLst/>
            <a:gdLst>
              <a:gd name="connsiteX0" fmla="*/ 4276725 w 4276725"/>
              <a:gd name="connsiteY0" fmla="*/ 0 h 0"/>
              <a:gd name="connsiteX1" fmla="*/ 0 w 42767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276725">
                <a:moveTo>
                  <a:pt x="4276725" y="0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/>
        </p:nvSpPr>
        <p:spPr>
          <a:xfrm>
            <a:off x="1004609" y="4770428"/>
            <a:ext cx="3848100" cy="82694"/>
          </a:xfrm>
          <a:custGeom>
            <a:avLst/>
            <a:gdLst>
              <a:gd name="connsiteX0" fmla="*/ 4276725 w 4276725"/>
              <a:gd name="connsiteY0" fmla="*/ 0 h 0"/>
              <a:gd name="connsiteX1" fmla="*/ 0 w 42767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276725">
                <a:moveTo>
                  <a:pt x="4276725" y="0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>
            <a:off x="7081559" y="3383084"/>
            <a:ext cx="3848100" cy="82694"/>
          </a:xfrm>
          <a:custGeom>
            <a:avLst/>
            <a:gdLst>
              <a:gd name="connsiteX0" fmla="*/ 4276725 w 4276725"/>
              <a:gd name="connsiteY0" fmla="*/ 0 h 0"/>
              <a:gd name="connsiteX1" fmla="*/ 0 w 42767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276725">
                <a:moveTo>
                  <a:pt x="4276725" y="0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>
            <a:off x="6395758" y="5819701"/>
            <a:ext cx="4705349" cy="141352"/>
          </a:xfrm>
          <a:custGeom>
            <a:avLst/>
            <a:gdLst>
              <a:gd name="connsiteX0" fmla="*/ 4276725 w 4276725"/>
              <a:gd name="connsiteY0" fmla="*/ 0 h 0"/>
              <a:gd name="connsiteX1" fmla="*/ 0 w 42767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276725">
                <a:moveTo>
                  <a:pt x="4276725" y="0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4264448" y="3383084"/>
            <a:ext cx="1339007" cy="3092320"/>
            <a:chOff x="4412365" y="3032256"/>
            <a:chExt cx="1339007" cy="3092320"/>
          </a:xfrm>
        </p:grpSpPr>
        <p:sp>
          <p:nvSpPr>
            <p:cNvPr id="20" name="任意多边形 19"/>
            <p:cNvSpPr>
              <a:spLocks/>
            </p:cNvSpPr>
            <p:nvPr/>
          </p:nvSpPr>
          <p:spPr bwMode="auto">
            <a:xfrm>
              <a:off x="4412365" y="3032256"/>
              <a:ext cx="1339007" cy="3092320"/>
            </a:xfrm>
            <a:custGeom>
              <a:avLst/>
              <a:gdLst>
                <a:gd name="connsiteX0" fmla="*/ 1703388 w 1703388"/>
                <a:gd name="connsiteY0" fmla="*/ 3200399 h 3933826"/>
                <a:gd name="connsiteX1" fmla="*/ 854076 w 1703388"/>
                <a:gd name="connsiteY1" fmla="*/ 3933826 h 3933826"/>
                <a:gd name="connsiteX2" fmla="*/ 0 w 1703388"/>
                <a:gd name="connsiteY2" fmla="*/ 3200399 h 3933826"/>
                <a:gd name="connsiteX3" fmla="*/ 420688 w 1703388"/>
                <a:gd name="connsiteY3" fmla="*/ 3200399 h 3933826"/>
                <a:gd name="connsiteX4" fmla="*/ 420688 w 1703388"/>
                <a:gd name="connsiteY4" fmla="*/ 679450 h 3933826"/>
                <a:gd name="connsiteX5" fmla="*/ 1285876 w 1703388"/>
                <a:gd name="connsiteY5" fmla="*/ 0 h 3933826"/>
                <a:gd name="connsiteX6" fmla="*/ 1285876 w 1703388"/>
                <a:gd name="connsiteY6" fmla="*/ 3200399 h 3933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03388" h="3933826">
                  <a:moveTo>
                    <a:pt x="1703388" y="3200399"/>
                  </a:moveTo>
                  <a:lnTo>
                    <a:pt x="854076" y="3933826"/>
                  </a:lnTo>
                  <a:lnTo>
                    <a:pt x="0" y="3200399"/>
                  </a:lnTo>
                  <a:lnTo>
                    <a:pt x="420688" y="3200399"/>
                  </a:lnTo>
                  <a:lnTo>
                    <a:pt x="420688" y="679450"/>
                  </a:lnTo>
                  <a:lnTo>
                    <a:pt x="1285876" y="0"/>
                  </a:lnTo>
                  <a:lnTo>
                    <a:pt x="1285876" y="3200399"/>
                  </a:lnTo>
                  <a:close/>
                </a:path>
              </a:pathLst>
            </a:custGeom>
            <a:solidFill>
              <a:srgbClr val="80AD3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4716801" y="5225064"/>
              <a:ext cx="72970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dirty="0" smtClean="0">
                  <a:solidFill>
                    <a:srgbClr val="FFFFFF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800" b="1" dirty="0">
                <a:solidFill>
                  <a:srgbClr val="FFFFFF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14"/>
            <p:cNvSpPr>
              <a:spLocks noChangeAspect="1" noEditPoints="1"/>
            </p:cNvSpPr>
            <p:nvPr/>
          </p:nvSpPr>
          <p:spPr bwMode="auto">
            <a:xfrm>
              <a:off x="4871284" y="3832629"/>
              <a:ext cx="350534" cy="349122"/>
            </a:xfrm>
            <a:custGeom>
              <a:avLst/>
              <a:gdLst>
                <a:gd name="T0" fmla="*/ 359 w 605"/>
                <a:gd name="T1" fmla="*/ 39 h 602"/>
                <a:gd name="T2" fmla="*/ 462 w 605"/>
                <a:gd name="T3" fmla="*/ 85 h 602"/>
                <a:gd name="T4" fmla="*/ 537 w 605"/>
                <a:gd name="T5" fmla="*/ 168 h 602"/>
                <a:gd name="T6" fmla="*/ 572 w 605"/>
                <a:gd name="T7" fmla="*/ 275 h 602"/>
                <a:gd name="T8" fmla="*/ 560 w 605"/>
                <a:gd name="T9" fmla="*/ 387 h 602"/>
                <a:gd name="T10" fmla="*/ 504 w 605"/>
                <a:gd name="T11" fmla="*/ 484 h 602"/>
                <a:gd name="T12" fmla="*/ 413 w 605"/>
                <a:gd name="T13" fmla="*/ 551 h 602"/>
                <a:gd name="T14" fmla="*/ 303 w 605"/>
                <a:gd name="T15" fmla="*/ 574 h 602"/>
                <a:gd name="T16" fmla="*/ 193 w 605"/>
                <a:gd name="T17" fmla="*/ 551 h 602"/>
                <a:gd name="T18" fmla="*/ 102 w 605"/>
                <a:gd name="T19" fmla="*/ 484 h 602"/>
                <a:gd name="T20" fmla="*/ 46 w 605"/>
                <a:gd name="T21" fmla="*/ 387 h 602"/>
                <a:gd name="T22" fmla="*/ 34 w 605"/>
                <a:gd name="T23" fmla="*/ 275 h 602"/>
                <a:gd name="T24" fmla="*/ 69 w 605"/>
                <a:gd name="T25" fmla="*/ 168 h 602"/>
                <a:gd name="T26" fmla="*/ 144 w 605"/>
                <a:gd name="T27" fmla="*/ 85 h 602"/>
                <a:gd name="T28" fmla="*/ 247 w 605"/>
                <a:gd name="T29" fmla="*/ 39 h 602"/>
                <a:gd name="T30" fmla="*/ 359 w 605"/>
                <a:gd name="T31" fmla="*/ 39 h 602"/>
                <a:gd name="T32" fmla="*/ 376 w 605"/>
                <a:gd name="T33" fmla="*/ 379 h 602"/>
                <a:gd name="T34" fmla="*/ 376 w 605"/>
                <a:gd name="T35" fmla="*/ 379 h 602"/>
                <a:gd name="T36" fmla="*/ 412 w 605"/>
                <a:gd name="T37" fmla="*/ 419 h 602"/>
                <a:gd name="T38" fmla="*/ 397 w 605"/>
                <a:gd name="T39" fmla="*/ 332 h 602"/>
                <a:gd name="T40" fmla="*/ 376 w 605"/>
                <a:gd name="T41" fmla="*/ 379 h 602"/>
                <a:gd name="T42" fmla="*/ 186 w 605"/>
                <a:gd name="T43" fmla="*/ 222 h 602"/>
                <a:gd name="T44" fmla="*/ 186 w 605"/>
                <a:gd name="T45" fmla="*/ 222 h 602"/>
                <a:gd name="T46" fmla="*/ 221 w 605"/>
                <a:gd name="T47" fmla="*/ 261 h 602"/>
                <a:gd name="T48" fmla="*/ 207 w 605"/>
                <a:gd name="T49" fmla="*/ 175 h 602"/>
                <a:gd name="T50" fmla="*/ 186 w 605"/>
                <a:gd name="T51" fmla="*/ 222 h 602"/>
                <a:gd name="T52" fmla="*/ 141 w 605"/>
                <a:gd name="T53" fmla="*/ 222 h 602"/>
                <a:gd name="T54" fmla="*/ 141 w 605"/>
                <a:gd name="T55" fmla="*/ 222 h 602"/>
                <a:gd name="T56" fmla="*/ 256 w 605"/>
                <a:gd name="T57" fmla="*/ 162 h 602"/>
                <a:gd name="T58" fmla="*/ 208 w 605"/>
                <a:gd name="T59" fmla="*/ 301 h 602"/>
                <a:gd name="T60" fmla="*/ 141 w 605"/>
                <a:gd name="T61" fmla="*/ 222 h 602"/>
                <a:gd name="T62" fmla="*/ 244 w 605"/>
                <a:gd name="T63" fmla="*/ 460 h 602"/>
                <a:gd name="T64" fmla="*/ 244 w 605"/>
                <a:gd name="T65" fmla="*/ 460 h 602"/>
                <a:gd name="T66" fmla="*/ 201 w 605"/>
                <a:gd name="T67" fmla="*/ 460 h 602"/>
                <a:gd name="T68" fmla="*/ 362 w 605"/>
                <a:gd name="T69" fmla="*/ 141 h 602"/>
                <a:gd name="T70" fmla="*/ 404 w 605"/>
                <a:gd name="T71" fmla="*/ 141 h 602"/>
                <a:gd name="T72" fmla="*/ 244 w 605"/>
                <a:gd name="T73" fmla="*/ 460 h 602"/>
                <a:gd name="T74" fmla="*/ 331 w 605"/>
                <a:gd name="T75" fmla="*/ 379 h 602"/>
                <a:gd name="T76" fmla="*/ 331 w 605"/>
                <a:gd name="T77" fmla="*/ 379 h 602"/>
                <a:gd name="T78" fmla="*/ 446 w 605"/>
                <a:gd name="T79" fmla="*/ 319 h 602"/>
                <a:gd name="T80" fmla="*/ 398 w 605"/>
                <a:gd name="T81" fmla="*/ 459 h 602"/>
                <a:gd name="T82" fmla="*/ 331 w 605"/>
                <a:gd name="T83" fmla="*/ 379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05" h="602">
                  <a:moveTo>
                    <a:pt x="359" y="39"/>
                  </a:moveTo>
                  <a:cubicBezTo>
                    <a:pt x="435" y="31"/>
                    <a:pt x="417" y="22"/>
                    <a:pt x="462" y="85"/>
                  </a:cubicBezTo>
                  <a:cubicBezTo>
                    <a:pt x="535" y="108"/>
                    <a:pt x="521" y="93"/>
                    <a:pt x="537" y="168"/>
                  </a:cubicBezTo>
                  <a:cubicBezTo>
                    <a:pt x="594" y="219"/>
                    <a:pt x="588" y="200"/>
                    <a:pt x="572" y="275"/>
                  </a:cubicBezTo>
                  <a:cubicBezTo>
                    <a:pt x="603" y="345"/>
                    <a:pt x="605" y="325"/>
                    <a:pt x="560" y="387"/>
                  </a:cubicBezTo>
                  <a:cubicBezTo>
                    <a:pt x="560" y="464"/>
                    <a:pt x="570" y="446"/>
                    <a:pt x="504" y="484"/>
                  </a:cubicBezTo>
                  <a:cubicBezTo>
                    <a:pt x="473" y="555"/>
                    <a:pt x="489" y="543"/>
                    <a:pt x="413" y="551"/>
                  </a:cubicBezTo>
                  <a:cubicBezTo>
                    <a:pt x="356" y="602"/>
                    <a:pt x="376" y="598"/>
                    <a:pt x="303" y="574"/>
                  </a:cubicBezTo>
                  <a:cubicBezTo>
                    <a:pt x="230" y="598"/>
                    <a:pt x="250" y="602"/>
                    <a:pt x="193" y="551"/>
                  </a:cubicBezTo>
                  <a:cubicBezTo>
                    <a:pt x="116" y="543"/>
                    <a:pt x="133" y="555"/>
                    <a:pt x="102" y="484"/>
                  </a:cubicBezTo>
                  <a:cubicBezTo>
                    <a:pt x="35" y="446"/>
                    <a:pt x="45" y="464"/>
                    <a:pt x="46" y="387"/>
                  </a:cubicBezTo>
                  <a:cubicBezTo>
                    <a:pt x="0" y="325"/>
                    <a:pt x="2" y="345"/>
                    <a:pt x="34" y="275"/>
                  </a:cubicBezTo>
                  <a:cubicBezTo>
                    <a:pt x="18" y="200"/>
                    <a:pt x="11" y="219"/>
                    <a:pt x="69" y="168"/>
                  </a:cubicBezTo>
                  <a:cubicBezTo>
                    <a:pt x="84" y="93"/>
                    <a:pt x="71" y="108"/>
                    <a:pt x="144" y="85"/>
                  </a:cubicBezTo>
                  <a:cubicBezTo>
                    <a:pt x="189" y="22"/>
                    <a:pt x="170" y="31"/>
                    <a:pt x="247" y="39"/>
                  </a:cubicBezTo>
                  <a:cubicBezTo>
                    <a:pt x="313" y="0"/>
                    <a:pt x="293" y="0"/>
                    <a:pt x="359" y="39"/>
                  </a:cubicBezTo>
                  <a:close/>
                  <a:moveTo>
                    <a:pt x="376" y="379"/>
                  </a:moveTo>
                  <a:lnTo>
                    <a:pt x="376" y="379"/>
                  </a:lnTo>
                  <a:cubicBezTo>
                    <a:pt x="376" y="443"/>
                    <a:pt x="406" y="427"/>
                    <a:pt x="412" y="419"/>
                  </a:cubicBezTo>
                  <a:cubicBezTo>
                    <a:pt x="418" y="409"/>
                    <a:pt x="429" y="332"/>
                    <a:pt x="397" y="332"/>
                  </a:cubicBezTo>
                  <a:cubicBezTo>
                    <a:pt x="378" y="332"/>
                    <a:pt x="376" y="356"/>
                    <a:pt x="376" y="379"/>
                  </a:cubicBezTo>
                  <a:close/>
                  <a:moveTo>
                    <a:pt x="186" y="222"/>
                  </a:moveTo>
                  <a:lnTo>
                    <a:pt x="186" y="222"/>
                  </a:lnTo>
                  <a:cubicBezTo>
                    <a:pt x="186" y="286"/>
                    <a:pt x="217" y="268"/>
                    <a:pt x="221" y="261"/>
                  </a:cubicBezTo>
                  <a:cubicBezTo>
                    <a:pt x="228" y="251"/>
                    <a:pt x="238" y="175"/>
                    <a:pt x="207" y="175"/>
                  </a:cubicBezTo>
                  <a:cubicBezTo>
                    <a:pt x="188" y="175"/>
                    <a:pt x="186" y="199"/>
                    <a:pt x="186" y="222"/>
                  </a:cubicBezTo>
                  <a:close/>
                  <a:moveTo>
                    <a:pt x="141" y="222"/>
                  </a:moveTo>
                  <a:lnTo>
                    <a:pt x="141" y="222"/>
                  </a:lnTo>
                  <a:cubicBezTo>
                    <a:pt x="141" y="124"/>
                    <a:pt x="229" y="132"/>
                    <a:pt x="256" y="162"/>
                  </a:cubicBezTo>
                  <a:cubicBezTo>
                    <a:pt x="282" y="190"/>
                    <a:pt x="291" y="301"/>
                    <a:pt x="208" y="301"/>
                  </a:cubicBezTo>
                  <a:cubicBezTo>
                    <a:pt x="160" y="301"/>
                    <a:pt x="141" y="269"/>
                    <a:pt x="141" y="222"/>
                  </a:cubicBezTo>
                  <a:close/>
                  <a:moveTo>
                    <a:pt x="244" y="460"/>
                  </a:moveTo>
                  <a:lnTo>
                    <a:pt x="244" y="460"/>
                  </a:lnTo>
                  <a:cubicBezTo>
                    <a:pt x="230" y="460"/>
                    <a:pt x="216" y="460"/>
                    <a:pt x="201" y="460"/>
                  </a:cubicBezTo>
                  <a:cubicBezTo>
                    <a:pt x="255" y="354"/>
                    <a:pt x="309" y="247"/>
                    <a:pt x="362" y="141"/>
                  </a:cubicBezTo>
                  <a:cubicBezTo>
                    <a:pt x="376" y="141"/>
                    <a:pt x="390" y="141"/>
                    <a:pt x="404" y="141"/>
                  </a:cubicBezTo>
                  <a:cubicBezTo>
                    <a:pt x="351" y="247"/>
                    <a:pt x="298" y="354"/>
                    <a:pt x="244" y="460"/>
                  </a:cubicBezTo>
                  <a:close/>
                  <a:moveTo>
                    <a:pt x="331" y="379"/>
                  </a:moveTo>
                  <a:lnTo>
                    <a:pt x="331" y="379"/>
                  </a:lnTo>
                  <a:cubicBezTo>
                    <a:pt x="331" y="282"/>
                    <a:pt x="419" y="289"/>
                    <a:pt x="446" y="319"/>
                  </a:cubicBezTo>
                  <a:cubicBezTo>
                    <a:pt x="473" y="348"/>
                    <a:pt x="481" y="459"/>
                    <a:pt x="398" y="459"/>
                  </a:cubicBezTo>
                  <a:cubicBezTo>
                    <a:pt x="351" y="459"/>
                    <a:pt x="331" y="427"/>
                    <a:pt x="331" y="37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944558" y="2019121"/>
            <a:ext cx="1336511" cy="2834001"/>
            <a:chOff x="5092475" y="1668293"/>
            <a:chExt cx="1336511" cy="2834001"/>
          </a:xfrm>
        </p:grpSpPr>
        <p:sp>
          <p:nvSpPr>
            <p:cNvPr id="24" name="任意多边形 23"/>
            <p:cNvSpPr>
              <a:spLocks/>
            </p:cNvSpPr>
            <p:nvPr/>
          </p:nvSpPr>
          <p:spPr bwMode="auto">
            <a:xfrm>
              <a:off x="5092475" y="1668293"/>
              <a:ext cx="1336511" cy="2834001"/>
            </a:xfrm>
            <a:custGeom>
              <a:avLst/>
              <a:gdLst>
                <a:gd name="connsiteX0" fmla="*/ 1700213 w 1700213"/>
                <a:gd name="connsiteY0" fmla="*/ 731838 h 3605212"/>
                <a:gd name="connsiteX1" fmla="*/ 1282701 w 1700213"/>
                <a:gd name="connsiteY1" fmla="*/ 731838 h 3605212"/>
                <a:gd name="connsiteX2" fmla="*/ 1282701 w 1700213"/>
                <a:gd name="connsiteY2" fmla="*/ 3605212 h 3605212"/>
                <a:gd name="connsiteX3" fmla="*/ 420688 w 1700213"/>
                <a:gd name="connsiteY3" fmla="*/ 2925762 h 3605212"/>
                <a:gd name="connsiteX4" fmla="*/ 420688 w 1700213"/>
                <a:gd name="connsiteY4" fmla="*/ 1735137 h 3605212"/>
                <a:gd name="connsiteX5" fmla="*/ 417513 w 1700213"/>
                <a:gd name="connsiteY5" fmla="*/ 1735137 h 3605212"/>
                <a:gd name="connsiteX6" fmla="*/ 417513 w 1700213"/>
                <a:gd name="connsiteY6" fmla="*/ 731838 h 3605212"/>
                <a:gd name="connsiteX7" fmla="*/ 417513 w 1700213"/>
                <a:gd name="connsiteY7" fmla="*/ 731838 h 3605212"/>
                <a:gd name="connsiteX8" fmla="*/ 0 w 1700213"/>
                <a:gd name="connsiteY8" fmla="*/ 731838 h 3605212"/>
                <a:gd name="connsiteX9" fmla="*/ 849313 w 1700213"/>
                <a:gd name="connsiteY9" fmla="*/ 0 h 3605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00213" h="3605212">
                  <a:moveTo>
                    <a:pt x="1700213" y="731838"/>
                  </a:moveTo>
                  <a:lnTo>
                    <a:pt x="1282701" y="731838"/>
                  </a:lnTo>
                  <a:lnTo>
                    <a:pt x="1282701" y="3605212"/>
                  </a:lnTo>
                  <a:lnTo>
                    <a:pt x="420688" y="2925762"/>
                  </a:lnTo>
                  <a:lnTo>
                    <a:pt x="420688" y="1735137"/>
                  </a:lnTo>
                  <a:lnTo>
                    <a:pt x="417513" y="1735137"/>
                  </a:lnTo>
                  <a:lnTo>
                    <a:pt x="417513" y="731838"/>
                  </a:lnTo>
                  <a:lnTo>
                    <a:pt x="417513" y="731838"/>
                  </a:lnTo>
                  <a:lnTo>
                    <a:pt x="0" y="731838"/>
                  </a:lnTo>
                  <a:lnTo>
                    <a:pt x="849313" y="0"/>
                  </a:lnTo>
                  <a:close/>
                </a:path>
              </a:pathLst>
            </a:custGeom>
            <a:solidFill>
              <a:srgbClr val="FEBC3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5372172" y="2033337"/>
              <a:ext cx="72970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dirty="0" smtClean="0">
                  <a:solidFill>
                    <a:srgbClr val="FFFFFF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800" b="1" dirty="0">
                <a:solidFill>
                  <a:srgbClr val="FFFFFF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6" name="Freeform 26"/>
            <p:cNvSpPr>
              <a:spLocks noEditPoints="1"/>
            </p:cNvSpPr>
            <p:nvPr/>
          </p:nvSpPr>
          <p:spPr bwMode="auto">
            <a:xfrm>
              <a:off x="5620454" y="3510380"/>
              <a:ext cx="296775" cy="311802"/>
            </a:xfrm>
            <a:custGeom>
              <a:avLst/>
              <a:gdLst>
                <a:gd name="T0" fmla="*/ 139 w 577"/>
                <a:gd name="T1" fmla="*/ 87 h 609"/>
                <a:gd name="T2" fmla="*/ 27 w 577"/>
                <a:gd name="T3" fmla="*/ 87 h 609"/>
                <a:gd name="T4" fmla="*/ 27 w 577"/>
                <a:gd name="T5" fmla="*/ 48 h 609"/>
                <a:gd name="T6" fmla="*/ 139 w 577"/>
                <a:gd name="T7" fmla="*/ 48 h 609"/>
                <a:gd name="T8" fmla="*/ 139 w 577"/>
                <a:gd name="T9" fmla="*/ 87 h 609"/>
                <a:gd name="T10" fmla="*/ 139 w 577"/>
                <a:gd name="T11" fmla="*/ 179 h 609"/>
                <a:gd name="T12" fmla="*/ 27 w 577"/>
                <a:gd name="T13" fmla="*/ 179 h 609"/>
                <a:gd name="T14" fmla="*/ 27 w 577"/>
                <a:gd name="T15" fmla="*/ 140 h 609"/>
                <a:gd name="T16" fmla="*/ 139 w 577"/>
                <a:gd name="T17" fmla="*/ 140 h 609"/>
                <a:gd name="T18" fmla="*/ 139 w 577"/>
                <a:gd name="T19" fmla="*/ 179 h 609"/>
                <a:gd name="T20" fmla="*/ 139 w 577"/>
                <a:gd name="T21" fmla="*/ 271 h 609"/>
                <a:gd name="T22" fmla="*/ 27 w 577"/>
                <a:gd name="T23" fmla="*/ 271 h 609"/>
                <a:gd name="T24" fmla="*/ 27 w 577"/>
                <a:gd name="T25" fmla="*/ 232 h 609"/>
                <a:gd name="T26" fmla="*/ 139 w 577"/>
                <a:gd name="T27" fmla="*/ 232 h 609"/>
                <a:gd name="T28" fmla="*/ 139 w 577"/>
                <a:gd name="T29" fmla="*/ 271 h 609"/>
                <a:gd name="T30" fmla="*/ 0 w 577"/>
                <a:gd name="T31" fmla="*/ 609 h 609"/>
                <a:gd name="T32" fmla="*/ 166 w 577"/>
                <a:gd name="T33" fmla="*/ 609 h 609"/>
                <a:gd name="T34" fmla="*/ 166 w 577"/>
                <a:gd name="T35" fmla="*/ 0 h 609"/>
                <a:gd name="T36" fmla="*/ 0 w 577"/>
                <a:gd name="T37" fmla="*/ 0 h 609"/>
                <a:gd name="T38" fmla="*/ 0 w 577"/>
                <a:gd name="T39" fmla="*/ 609 h 609"/>
                <a:gd name="T40" fmla="*/ 344 w 577"/>
                <a:gd name="T41" fmla="*/ 87 h 609"/>
                <a:gd name="T42" fmla="*/ 232 w 577"/>
                <a:gd name="T43" fmla="*/ 87 h 609"/>
                <a:gd name="T44" fmla="*/ 232 w 577"/>
                <a:gd name="T45" fmla="*/ 48 h 609"/>
                <a:gd name="T46" fmla="*/ 344 w 577"/>
                <a:gd name="T47" fmla="*/ 48 h 609"/>
                <a:gd name="T48" fmla="*/ 344 w 577"/>
                <a:gd name="T49" fmla="*/ 87 h 609"/>
                <a:gd name="T50" fmla="*/ 344 w 577"/>
                <a:gd name="T51" fmla="*/ 179 h 609"/>
                <a:gd name="T52" fmla="*/ 232 w 577"/>
                <a:gd name="T53" fmla="*/ 179 h 609"/>
                <a:gd name="T54" fmla="*/ 232 w 577"/>
                <a:gd name="T55" fmla="*/ 140 h 609"/>
                <a:gd name="T56" fmla="*/ 344 w 577"/>
                <a:gd name="T57" fmla="*/ 140 h 609"/>
                <a:gd name="T58" fmla="*/ 344 w 577"/>
                <a:gd name="T59" fmla="*/ 179 h 609"/>
                <a:gd name="T60" fmla="*/ 344 w 577"/>
                <a:gd name="T61" fmla="*/ 271 h 609"/>
                <a:gd name="T62" fmla="*/ 232 w 577"/>
                <a:gd name="T63" fmla="*/ 271 h 609"/>
                <a:gd name="T64" fmla="*/ 232 w 577"/>
                <a:gd name="T65" fmla="*/ 232 h 609"/>
                <a:gd name="T66" fmla="*/ 344 w 577"/>
                <a:gd name="T67" fmla="*/ 232 h 609"/>
                <a:gd name="T68" fmla="*/ 344 w 577"/>
                <a:gd name="T69" fmla="*/ 271 h 609"/>
                <a:gd name="T70" fmla="*/ 205 w 577"/>
                <a:gd name="T71" fmla="*/ 609 h 609"/>
                <a:gd name="T72" fmla="*/ 371 w 577"/>
                <a:gd name="T73" fmla="*/ 609 h 609"/>
                <a:gd name="T74" fmla="*/ 371 w 577"/>
                <a:gd name="T75" fmla="*/ 0 h 609"/>
                <a:gd name="T76" fmla="*/ 205 w 577"/>
                <a:gd name="T77" fmla="*/ 0 h 609"/>
                <a:gd name="T78" fmla="*/ 205 w 577"/>
                <a:gd name="T79" fmla="*/ 609 h 609"/>
                <a:gd name="T80" fmla="*/ 549 w 577"/>
                <a:gd name="T81" fmla="*/ 87 h 609"/>
                <a:gd name="T82" fmla="*/ 437 w 577"/>
                <a:gd name="T83" fmla="*/ 87 h 609"/>
                <a:gd name="T84" fmla="*/ 437 w 577"/>
                <a:gd name="T85" fmla="*/ 48 h 609"/>
                <a:gd name="T86" fmla="*/ 549 w 577"/>
                <a:gd name="T87" fmla="*/ 48 h 609"/>
                <a:gd name="T88" fmla="*/ 549 w 577"/>
                <a:gd name="T89" fmla="*/ 87 h 609"/>
                <a:gd name="T90" fmla="*/ 549 w 577"/>
                <a:gd name="T91" fmla="*/ 179 h 609"/>
                <a:gd name="T92" fmla="*/ 437 w 577"/>
                <a:gd name="T93" fmla="*/ 179 h 609"/>
                <a:gd name="T94" fmla="*/ 437 w 577"/>
                <a:gd name="T95" fmla="*/ 140 h 609"/>
                <a:gd name="T96" fmla="*/ 549 w 577"/>
                <a:gd name="T97" fmla="*/ 140 h 609"/>
                <a:gd name="T98" fmla="*/ 549 w 577"/>
                <a:gd name="T99" fmla="*/ 179 h 609"/>
                <a:gd name="T100" fmla="*/ 549 w 577"/>
                <a:gd name="T101" fmla="*/ 271 h 609"/>
                <a:gd name="T102" fmla="*/ 437 w 577"/>
                <a:gd name="T103" fmla="*/ 271 h 609"/>
                <a:gd name="T104" fmla="*/ 437 w 577"/>
                <a:gd name="T105" fmla="*/ 232 h 609"/>
                <a:gd name="T106" fmla="*/ 549 w 577"/>
                <a:gd name="T107" fmla="*/ 232 h 609"/>
                <a:gd name="T108" fmla="*/ 549 w 577"/>
                <a:gd name="T109" fmla="*/ 271 h 609"/>
                <a:gd name="T110" fmla="*/ 410 w 577"/>
                <a:gd name="T111" fmla="*/ 609 h 609"/>
                <a:gd name="T112" fmla="*/ 577 w 577"/>
                <a:gd name="T113" fmla="*/ 609 h 609"/>
                <a:gd name="T114" fmla="*/ 577 w 577"/>
                <a:gd name="T115" fmla="*/ 0 h 609"/>
                <a:gd name="T116" fmla="*/ 410 w 577"/>
                <a:gd name="T117" fmla="*/ 0 h 609"/>
                <a:gd name="T118" fmla="*/ 410 w 577"/>
                <a:gd name="T119" fmla="*/ 60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77" h="609">
                  <a:moveTo>
                    <a:pt x="139" y="87"/>
                  </a:moveTo>
                  <a:lnTo>
                    <a:pt x="27" y="87"/>
                  </a:lnTo>
                  <a:lnTo>
                    <a:pt x="27" y="48"/>
                  </a:lnTo>
                  <a:lnTo>
                    <a:pt x="139" y="48"/>
                  </a:lnTo>
                  <a:lnTo>
                    <a:pt x="139" y="87"/>
                  </a:lnTo>
                  <a:close/>
                  <a:moveTo>
                    <a:pt x="139" y="179"/>
                  </a:moveTo>
                  <a:lnTo>
                    <a:pt x="27" y="179"/>
                  </a:lnTo>
                  <a:lnTo>
                    <a:pt x="27" y="140"/>
                  </a:lnTo>
                  <a:lnTo>
                    <a:pt x="139" y="140"/>
                  </a:lnTo>
                  <a:lnTo>
                    <a:pt x="139" y="179"/>
                  </a:lnTo>
                  <a:close/>
                  <a:moveTo>
                    <a:pt x="139" y="271"/>
                  </a:moveTo>
                  <a:lnTo>
                    <a:pt x="27" y="271"/>
                  </a:lnTo>
                  <a:lnTo>
                    <a:pt x="27" y="232"/>
                  </a:lnTo>
                  <a:lnTo>
                    <a:pt x="139" y="232"/>
                  </a:lnTo>
                  <a:lnTo>
                    <a:pt x="139" y="271"/>
                  </a:lnTo>
                  <a:close/>
                  <a:moveTo>
                    <a:pt x="0" y="609"/>
                  </a:moveTo>
                  <a:lnTo>
                    <a:pt x="166" y="609"/>
                  </a:lnTo>
                  <a:lnTo>
                    <a:pt x="166" y="0"/>
                  </a:lnTo>
                  <a:lnTo>
                    <a:pt x="0" y="0"/>
                  </a:lnTo>
                  <a:lnTo>
                    <a:pt x="0" y="609"/>
                  </a:lnTo>
                  <a:close/>
                  <a:moveTo>
                    <a:pt x="344" y="87"/>
                  </a:moveTo>
                  <a:lnTo>
                    <a:pt x="232" y="87"/>
                  </a:lnTo>
                  <a:lnTo>
                    <a:pt x="232" y="48"/>
                  </a:lnTo>
                  <a:lnTo>
                    <a:pt x="344" y="48"/>
                  </a:lnTo>
                  <a:lnTo>
                    <a:pt x="344" y="87"/>
                  </a:lnTo>
                  <a:close/>
                  <a:moveTo>
                    <a:pt x="344" y="179"/>
                  </a:moveTo>
                  <a:lnTo>
                    <a:pt x="232" y="179"/>
                  </a:lnTo>
                  <a:lnTo>
                    <a:pt x="232" y="140"/>
                  </a:lnTo>
                  <a:lnTo>
                    <a:pt x="344" y="140"/>
                  </a:lnTo>
                  <a:lnTo>
                    <a:pt x="344" y="179"/>
                  </a:lnTo>
                  <a:close/>
                  <a:moveTo>
                    <a:pt x="344" y="271"/>
                  </a:moveTo>
                  <a:lnTo>
                    <a:pt x="232" y="271"/>
                  </a:lnTo>
                  <a:lnTo>
                    <a:pt x="232" y="232"/>
                  </a:lnTo>
                  <a:lnTo>
                    <a:pt x="344" y="232"/>
                  </a:lnTo>
                  <a:lnTo>
                    <a:pt x="344" y="271"/>
                  </a:lnTo>
                  <a:close/>
                  <a:moveTo>
                    <a:pt x="205" y="609"/>
                  </a:moveTo>
                  <a:lnTo>
                    <a:pt x="371" y="609"/>
                  </a:lnTo>
                  <a:lnTo>
                    <a:pt x="371" y="0"/>
                  </a:lnTo>
                  <a:lnTo>
                    <a:pt x="205" y="0"/>
                  </a:lnTo>
                  <a:lnTo>
                    <a:pt x="205" y="609"/>
                  </a:lnTo>
                  <a:close/>
                  <a:moveTo>
                    <a:pt x="549" y="87"/>
                  </a:moveTo>
                  <a:lnTo>
                    <a:pt x="437" y="87"/>
                  </a:lnTo>
                  <a:lnTo>
                    <a:pt x="437" y="48"/>
                  </a:lnTo>
                  <a:lnTo>
                    <a:pt x="549" y="48"/>
                  </a:lnTo>
                  <a:lnTo>
                    <a:pt x="549" y="87"/>
                  </a:lnTo>
                  <a:close/>
                  <a:moveTo>
                    <a:pt x="549" y="179"/>
                  </a:moveTo>
                  <a:lnTo>
                    <a:pt x="437" y="179"/>
                  </a:lnTo>
                  <a:lnTo>
                    <a:pt x="437" y="140"/>
                  </a:lnTo>
                  <a:lnTo>
                    <a:pt x="549" y="140"/>
                  </a:lnTo>
                  <a:lnTo>
                    <a:pt x="549" y="179"/>
                  </a:lnTo>
                  <a:close/>
                  <a:moveTo>
                    <a:pt x="549" y="271"/>
                  </a:moveTo>
                  <a:lnTo>
                    <a:pt x="437" y="271"/>
                  </a:lnTo>
                  <a:lnTo>
                    <a:pt x="437" y="232"/>
                  </a:lnTo>
                  <a:lnTo>
                    <a:pt x="549" y="232"/>
                  </a:lnTo>
                  <a:lnTo>
                    <a:pt x="549" y="271"/>
                  </a:lnTo>
                  <a:close/>
                  <a:moveTo>
                    <a:pt x="410" y="609"/>
                  </a:moveTo>
                  <a:lnTo>
                    <a:pt x="577" y="609"/>
                  </a:lnTo>
                  <a:lnTo>
                    <a:pt x="577" y="0"/>
                  </a:lnTo>
                  <a:lnTo>
                    <a:pt x="410" y="0"/>
                  </a:lnTo>
                  <a:lnTo>
                    <a:pt x="410" y="6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293548" y="1658474"/>
            <a:ext cx="1340254" cy="3537823"/>
            <a:chOff x="6441465" y="1307646"/>
            <a:chExt cx="1340254" cy="3537823"/>
          </a:xfrm>
        </p:grpSpPr>
        <p:sp>
          <p:nvSpPr>
            <p:cNvPr id="28" name="任意多边形 27"/>
            <p:cNvSpPr>
              <a:spLocks/>
            </p:cNvSpPr>
            <p:nvPr/>
          </p:nvSpPr>
          <p:spPr bwMode="auto">
            <a:xfrm>
              <a:off x="6441465" y="1307646"/>
              <a:ext cx="1340254" cy="3537823"/>
            </a:xfrm>
            <a:custGeom>
              <a:avLst/>
              <a:gdLst>
                <a:gd name="connsiteX0" fmla="*/ 1704975 w 1704975"/>
                <a:gd name="connsiteY0" fmla="*/ 731838 h 4500563"/>
                <a:gd name="connsiteX1" fmla="*/ 1282701 w 1704975"/>
                <a:gd name="connsiteY1" fmla="*/ 731838 h 4500563"/>
                <a:gd name="connsiteX2" fmla="*/ 1282701 w 1704975"/>
                <a:gd name="connsiteY2" fmla="*/ 3816350 h 4500563"/>
                <a:gd name="connsiteX3" fmla="*/ 422276 w 1704975"/>
                <a:gd name="connsiteY3" fmla="*/ 4500563 h 4500563"/>
                <a:gd name="connsiteX4" fmla="*/ 422276 w 1704975"/>
                <a:gd name="connsiteY4" fmla="*/ 731838 h 4500563"/>
                <a:gd name="connsiteX5" fmla="*/ 422275 w 1704975"/>
                <a:gd name="connsiteY5" fmla="*/ 731838 h 4500563"/>
                <a:gd name="connsiteX6" fmla="*/ 0 w 1704975"/>
                <a:gd name="connsiteY6" fmla="*/ 731838 h 4500563"/>
                <a:gd name="connsiteX7" fmla="*/ 850900 w 1704975"/>
                <a:gd name="connsiteY7" fmla="*/ 0 h 4500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04975" h="4500563">
                  <a:moveTo>
                    <a:pt x="1704975" y="731838"/>
                  </a:moveTo>
                  <a:lnTo>
                    <a:pt x="1282701" y="731838"/>
                  </a:lnTo>
                  <a:lnTo>
                    <a:pt x="1282701" y="3816350"/>
                  </a:lnTo>
                  <a:lnTo>
                    <a:pt x="422276" y="4500563"/>
                  </a:lnTo>
                  <a:lnTo>
                    <a:pt x="422276" y="731838"/>
                  </a:lnTo>
                  <a:lnTo>
                    <a:pt x="422275" y="731838"/>
                  </a:lnTo>
                  <a:lnTo>
                    <a:pt x="0" y="731838"/>
                  </a:lnTo>
                  <a:lnTo>
                    <a:pt x="850900" y="0"/>
                  </a:lnTo>
                  <a:close/>
                </a:path>
              </a:pathLst>
            </a:custGeom>
            <a:solidFill>
              <a:srgbClr val="FF668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6736758" y="1556394"/>
              <a:ext cx="72970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dirty="0" smtClean="0">
                  <a:solidFill>
                    <a:srgbClr val="FFFFFF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800" b="1" dirty="0">
                <a:solidFill>
                  <a:srgbClr val="FFFFFF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33"/>
            <p:cNvSpPr>
              <a:spLocks noEditPoints="1"/>
            </p:cNvSpPr>
            <p:nvPr/>
          </p:nvSpPr>
          <p:spPr bwMode="auto">
            <a:xfrm>
              <a:off x="6983863" y="3972519"/>
              <a:ext cx="347256" cy="326132"/>
            </a:xfrm>
            <a:custGeom>
              <a:avLst/>
              <a:gdLst>
                <a:gd name="T0" fmla="*/ 21 w 643"/>
                <a:gd name="T1" fmla="*/ 477 h 603"/>
                <a:gd name="T2" fmla="*/ 459 w 643"/>
                <a:gd name="T3" fmla="*/ 359 h 603"/>
                <a:gd name="T4" fmla="*/ 420 w 643"/>
                <a:gd name="T5" fmla="*/ 494 h 603"/>
                <a:gd name="T6" fmla="*/ 407 w 643"/>
                <a:gd name="T7" fmla="*/ 377 h 603"/>
                <a:gd name="T8" fmla="*/ 408 w 643"/>
                <a:gd name="T9" fmla="*/ 272 h 603"/>
                <a:gd name="T10" fmla="*/ 397 w 643"/>
                <a:gd name="T11" fmla="*/ 276 h 603"/>
                <a:gd name="T12" fmla="*/ 405 w 643"/>
                <a:gd name="T13" fmla="*/ 292 h 603"/>
                <a:gd name="T14" fmla="*/ 415 w 643"/>
                <a:gd name="T15" fmla="*/ 288 h 603"/>
                <a:gd name="T16" fmla="*/ 356 w 643"/>
                <a:gd name="T17" fmla="*/ 302 h 603"/>
                <a:gd name="T18" fmla="*/ 360 w 643"/>
                <a:gd name="T19" fmla="*/ 322 h 603"/>
                <a:gd name="T20" fmla="*/ 368 w 643"/>
                <a:gd name="T21" fmla="*/ 315 h 603"/>
                <a:gd name="T22" fmla="*/ 324 w 643"/>
                <a:gd name="T23" fmla="*/ 341 h 603"/>
                <a:gd name="T24" fmla="*/ 319 w 643"/>
                <a:gd name="T25" fmla="*/ 351 h 603"/>
                <a:gd name="T26" fmla="*/ 335 w 643"/>
                <a:gd name="T27" fmla="*/ 359 h 603"/>
                <a:gd name="T28" fmla="*/ 340 w 643"/>
                <a:gd name="T29" fmla="*/ 349 h 603"/>
                <a:gd name="T30" fmla="*/ 305 w 643"/>
                <a:gd name="T31" fmla="*/ 399 h 603"/>
                <a:gd name="T32" fmla="*/ 322 w 643"/>
                <a:gd name="T33" fmla="*/ 411 h 603"/>
                <a:gd name="T34" fmla="*/ 323 w 643"/>
                <a:gd name="T35" fmla="*/ 400 h 603"/>
                <a:gd name="T36" fmla="*/ 308 w 643"/>
                <a:gd name="T37" fmla="*/ 450 h 603"/>
                <a:gd name="T38" fmla="*/ 311 w 643"/>
                <a:gd name="T39" fmla="*/ 461 h 603"/>
                <a:gd name="T40" fmla="*/ 327 w 643"/>
                <a:gd name="T41" fmla="*/ 455 h 603"/>
                <a:gd name="T42" fmla="*/ 324 w 643"/>
                <a:gd name="T43" fmla="*/ 444 h 603"/>
                <a:gd name="T44" fmla="*/ 332 w 643"/>
                <a:gd name="T45" fmla="*/ 505 h 603"/>
                <a:gd name="T46" fmla="*/ 353 w 643"/>
                <a:gd name="T47" fmla="*/ 503 h 603"/>
                <a:gd name="T48" fmla="*/ 346 w 643"/>
                <a:gd name="T49" fmla="*/ 495 h 603"/>
                <a:gd name="T50" fmla="*/ 367 w 643"/>
                <a:gd name="T51" fmla="*/ 541 h 603"/>
                <a:gd name="T52" fmla="*/ 377 w 643"/>
                <a:gd name="T53" fmla="*/ 547 h 603"/>
                <a:gd name="T54" fmla="*/ 386 w 643"/>
                <a:gd name="T55" fmla="*/ 532 h 603"/>
                <a:gd name="T56" fmla="*/ 377 w 643"/>
                <a:gd name="T57" fmla="*/ 526 h 603"/>
                <a:gd name="T58" fmla="*/ 423 w 643"/>
                <a:gd name="T59" fmla="*/ 566 h 603"/>
                <a:gd name="T60" fmla="*/ 434 w 643"/>
                <a:gd name="T61" fmla="*/ 568 h 603"/>
                <a:gd name="T62" fmla="*/ 427 w 643"/>
                <a:gd name="T63" fmla="*/ 549 h 603"/>
                <a:gd name="T64" fmla="*/ 472 w 643"/>
                <a:gd name="T65" fmla="*/ 569 h 603"/>
                <a:gd name="T66" fmla="*/ 484 w 643"/>
                <a:gd name="T67" fmla="*/ 568 h 603"/>
                <a:gd name="T68" fmla="*/ 483 w 643"/>
                <a:gd name="T69" fmla="*/ 550 h 603"/>
                <a:gd name="T70" fmla="*/ 472 w 643"/>
                <a:gd name="T71" fmla="*/ 552 h 603"/>
                <a:gd name="T72" fmla="*/ 530 w 643"/>
                <a:gd name="T73" fmla="*/ 551 h 603"/>
                <a:gd name="T74" fmla="*/ 540 w 643"/>
                <a:gd name="T75" fmla="*/ 545 h 603"/>
                <a:gd name="T76" fmla="*/ 524 w 643"/>
                <a:gd name="T77" fmla="*/ 535 h 603"/>
                <a:gd name="T78" fmla="*/ 570 w 643"/>
                <a:gd name="T79" fmla="*/ 521 h 603"/>
                <a:gd name="T80" fmla="*/ 577 w 643"/>
                <a:gd name="T81" fmla="*/ 512 h 603"/>
                <a:gd name="T82" fmla="*/ 565 w 643"/>
                <a:gd name="T83" fmla="*/ 499 h 603"/>
                <a:gd name="T84" fmla="*/ 559 w 643"/>
                <a:gd name="T85" fmla="*/ 507 h 603"/>
                <a:gd name="T86" fmla="*/ 601 w 643"/>
                <a:gd name="T87" fmla="*/ 469 h 603"/>
                <a:gd name="T88" fmla="*/ 605 w 643"/>
                <a:gd name="T89" fmla="*/ 457 h 603"/>
                <a:gd name="T90" fmla="*/ 586 w 643"/>
                <a:gd name="T91" fmla="*/ 459 h 603"/>
                <a:gd name="T92" fmla="*/ 610 w 643"/>
                <a:gd name="T93" fmla="*/ 419 h 603"/>
                <a:gd name="T94" fmla="*/ 610 w 643"/>
                <a:gd name="T95" fmla="*/ 408 h 603"/>
                <a:gd name="T96" fmla="*/ 592 w 643"/>
                <a:gd name="T97" fmla="*/ 406 h 603"/>
                <a:gd name="T98" fmla="*/ 593 w 643"/>
                <a:gd name="T99" fmla="*/ 417 h 603"/>
                <a:gd name="T100" fmla="*/ 599 w 643"/>
                <a:gd name="T101" fmla="*/ 358 h 603"/>
                <a:gd name="T102" fmla="*/ 594 w 643"/>
                <a:gd name="T103" fmla="*/ 347 h 603"/>
                <a:gd name="T104" fmla="*/ 581 w 643"/>
                <a:gd name="T105" fmla="*/ 363 h 603"/>
                <a:gd name="T106" fmla="*/ 573 w 643"/>
                <a:gd name="T107" fmla="*/ 316 h 603"/>
                <a:gd name="T108" fmla="*/ 565 w 643"/>
                <a:gd name="T109" fmla="*/ 308 h 603"/>
                <a:gd name="T110" fmla="*/ 550 w 643"/>
                <a:gd name="T111" fmla="*/ 318 h 603"/>
                <a:gd name="T112" fmla="*/ 557 w 643"/>
                <a:gd name="T113" fmla="*/ 326 h 603"/>
                <a:gd name="T114" fmla="*/ 524 w 643"/>
                <a:gd name="T115" fmla="*/ 279 h 603"/>
                <a:gd name="T116" fmla="*/ 513 w 643"/>
                <a:gd name="T117" fmla="*/ 274 h 603"/>
                <a:gd name="T118" fmla="*/ 513 w 643"/>
                <a:gd name="T119" fmla="*/ 293 h 603"/>
                <a:gd name="T120" fmla="*/ 457 w 643"/>
                <a:gd name="T121" fmla="*/ 231 h 603"/>
                <a:gd name="T122" fmla="*/ 358 w 643"/>
                <a:gd name="T123" fmla="*/ 9 h 603"/>
                <a:gd name="T124" fmla="*/ 30 w 643"/>
                <a:gd name="T125" fmla="*/ 153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43" h="603">
                  <a:moveTo>
                    <a:pt x="51" y="448"/>
                  </a:moveTo>
                  <a:cubicBezTo>
                    <a:pt x="83" y="445"/>
                    <a:pt x="115" y="443"/>
                    <a:pt x="147" y="442"/>
                  </a:cubicBezTo>
                  <a:cubicBezTo>
                    <a:pt x="127" y="440"/>
                    <a:pt x="108" y="439"/>
                    <a:pt x="88" y="436"/>
                  </a:cubicBezTo>
                  <a:cubicBezTo>
                    <a:pt x="72" y="435"/>
                    <a:pt x="59" y="423"/>
                    <a:pt x="59" y="407"/>
                  </a:cubicBezTo>
                  <a:cubicBezTo>
                    <a:pt x="59" y="383"/>
                    <a:pt x="59" y="359"/>
                    <a:pt x="59" y="335"/>
                  </a:cubicBezTo>
                  <a:cubicBezTo>
                    <a:pt x="59" y="318"/>
                    <a:pt x="72" y="306"/>
                    <a:pt x="88" y="305"/>
                  </a:cubicBezTo>
                  <a:cubicBezTo>
                    <a:pt x="148" y="299"/>
                    <a:pt x="207" y="297"/>
                    <a:pt x="267" y="298"/>
                  </a:cubicBezTo>
                  <a:cubicBezTo>
                    <a:pt x="245" y="333"/>
                    <a:pt x="233" y="373"/>
                    <a:pt x="233" y="417"/>
                  </a:cubicBezTo>
                  <a:cubicBezTo>
                    <a:pt x="233" y="479"/>
                    <a:pt x="258" y="535"/>
                    <a:pt x="299" y="575"/>
                  </a:cubicBezTo>
                  <a:cubicBezTo>
                    <a:pt x="301" y="578"/>
                    <a:pt x="304" y="581"/>
                    <a:pt x="306" y="583"/>
                  </a:cubicBezTo>
                  <a:cubicBezTo>
                    <a:pt x="221" y="590"/>
                    <a:pt x="136" y="588"/>
                    <a:pt x="51" y="579"/>
                  </a:cubicBezTo>
                  <a:cubicBezTo>
                    <a:pt x="35" y="578"/>
                    <a:pt x="21" y="566"/>
                    <a:pt x="21" y="549"/>
                  </a:cubicBezTo>
                  <a:cubicBezTo>
                    <a:pt x="21" y="526"/>
                    <a:pt x="21" y="501"/>
                    <a:pt x="21" y="477"/>
                  </a:cubicBezTo>
                  <a:cubicBezTo>
                    <a:pt x="21" y="461"/>
                    <a:pt x="35" y="449"/>
                    <a:pt x="51" y="448"/>
                  </a:cubicBezTo>
                  <a:close/>
                  <a:moveTo>
                    <a:pt x="442" y="265"/>
                  </a:moveTo>
                  <a:lnTo>
                    <a:pt x="442" y="265"/>
                  </a:lnTo>
                  <a:cubicBezTo>
                    <a:pt x="454" y="263"/>
                    <a:pt x="467" y="262"/>
                    <a:pt x="479" y="265"/>
                  </a:cubicBezTo>
                  <a:cubicBezTo>
                    <a:pt x="478" y="271"/>
                    <a:pt x="478" y="278"/>
                    <a:pt x="477" y="284"/>
                  </a:cubicBezTo>
                  <a:cubicBezTo>
                    <a:pt x="466" y="283"/>
                    <a:pt x="455" y="283"/>
                    <a:pt x="444" y="284"/>
                  </a:cubicBezTo>
                  <a:cubicBezTo>
                    <a:pt x="443" y="278"/>
                    <a:pt x="443" y="271"/>
                    <a:pt x="442" y="265"/>
                  </a:cubicBezTo>
                  <a:close/>
                  <a:moveTo>
                    <a:pt x="510" y="384"/>
                  </a:moveTo>
                  <a:lnTo>
                    <a:pt x="510" y="384"/>
                  </a:lnTo>
                  <a:lnTo>
                    <a:pt x="467" y="384"/>
                  </a:lnTo>
                  <a:lnTo>
                    <a:pt x="467" y="377"/>
                  </a:lnTo>
                  <a:cubicBezTo>
                    <a:pt x="467" y="369"/>
                    <a:pt x="466" y="364"/>
                    <a:pt x="465" y="362"/>
                  </a:cubicBezTo>
                  <a:cubicBezTo>
                    <a:pt x="464" y="360"/>
                    <a:pt x="462" y="359"/>
                    <a:pt x="459" y="359"/>
                  </a:cubicBezTo>
                  <a:cubicBezTo>
                    <a:pt x="456" y="359"/>
                    <a:pt x="454" y="359"/>
                    <a:pt x="453" y="362"/>
                  </a:cubicBezTo>
                  <a:cubicBezTo>
                    <a:pt x="452" y="364"/>
                    <a:pt x="451" y="367"/>
                    <a:pt x="451" y="371"/>
                  </a:cubicBezTo>
                  <a:cubicBezTo>
                    <a:pt x="451" y="377"/>
                    <a:pt x="452" y="382"/>
                    <a:pt x="455" y="385"/>
                  </a:cubicBezTo>
                  <a:cubicBezTo>
                    <a:pt x="458" y="388"/>
                    <a:pt x="466" y="393"/>
                    <a:pt x="478" y="401"/>
                  </a:cubicBezTo>
                  <a:cubicBezTo>
                    <a:pt x="489" y="407"/>
                    <a:pt x="497" y="413"/>
                    <a:pt x="501" y="416"/>
                  </a:cubicBezTo>
                  <a:cubicBezTo>
                    <a:pt x="505" y="420"/>
                    <a:pt x="508" y="425"/>
                    <a:pt x="511" y="431"/>
                  </a:cubicBezTo>
                  <a:cubicBezTo>
                    <a:pt x="514" y="437"/>
                    <a:pt x="515" y="445"/>
                    <a:pt x="515" y="455"/>
                  </a:cubicBezTo>
                  <a:cubicBezTo>
                    <a:pt x="515" y="471"/>
                    <a:pt x="512" y="483"/>
                    <a:pt x="504" y="491"/>
                  </a:cubicBezTo>
                  <a:cubicBezTo>
                    <a:pt x="497" y="500"/>
                    <a:pt x="485" y="506"/>
                    <a:pt x="471" y="508"/>
                  </a:cubicBezTo>
                  <a:lnTo>
                    <a:pt x="471" y="524"/>
                  </a:lnTo>
                  <a:lnTo>
                    <a:pt x="451" y="524"/>
                  </a:lnTo>
                  <a:lnTo>
                    <a:pt x="451" y="507"/>
                  </a:lnTo>
                  <a:cubicBezTo>
                    <a:pt x="439" y="506"/>
                    <a:pt x="429" y="502"/>
                    <a:pt x="420" y="494"/>
                  </a:cubicBezTo>
                  <a:cubicBezTo>
                    <a:pt x="412" y="486"/>
                    <a:pt x="407" y="473"/>
                    <a:pt x="407" y="453"/>
                  </a:cubicBezTo>
                  <a:lnTo>
                    <a:pt x="407" y="445"/>
                  </a:lnTo>
                  <a:lnTo>
                    <a:pt x="451" y="445"/>
                  </a:lnTo>
                  <a:lnTo>
                    <a:pt x="451" y="456"/>
                  </a:lnTo>
                  <a:cubicBezTo>
                    <a:pt x="451" y="467"/>
                    <a:pt x="451" y="474"/>
                    <a:pt x="452" y="477"/>
                  </a:cubicBezTo>
                  <a:cubicBezTo>
                    <a:pt x="453" y="480"/>
                    <a:pt x="455" y="481"/>
                    <a:pt x="458" y="481"/>
                  </a:cubicBezTo>
                  <a:cubicBezTo>
                    <a:pt x="461" y="481"/>
                    <a:pt x="464" y="480"/>
                    <a:pt x="465" y="478"/>
                  </a:cubicBezTo>
                  <a:cubicBezTo>
                    <a:pt x="466" y="476"/>
                    <a:pt x="467" y="473"/>
                    <a:pt x="467" y="470"/>
                  </a:cubicBezTo>
                  <a:cubicBezTo>
                    <a:pt x="467" y="460"/>
                    <a:pt x="466" y="453"/>
                    <a:pt x="465" y="449"/>
                  </a:cubicBezTo>
                  <a:cubicBezTo>
                    <a:pt x="464" y="445"/>
                    <a:pt x="459" y="440"/>
                    <a:pt x="451" y="435"/>
                  </a:cubicBezTo>
                  <a:cubicBezTo>
                    <a:pt x="438" y="427"/>
                    <a:pt x="429" y="421"/>
                    <a:pt x="424" y="417"/>
                  </a:cubicBezTo>
                  <a:cubicBezTo>
                    <a:pt x="420" y="413"/>
                    <a:pt x="415" y="408"/>
                    <a:pt x="412" y="401"/>
                  </a:cubicBezTo>
                  <a:cubicBezTo>
                    <a:pt x="408" y="393"/>
                    <a:pt x="407" y="385"/>
                    <a:pt x="407" y="377"/>
                  </a:cubicBezTo>
                  <a:cubicBezTo>
                    <a:pt x="407" y="364"/>
                    <a:pt x="410" y="354"/>
                    <a:pt x="418" y="346"/>
                  </a:cubicBezTo>
                  <a:cubicBezTo>
                    <a:pt x="425" y="339"/>
                    <a:pt x="436" y="334"/>
                    <a:pt x="451" y="333"/>
                  </a:cubicBezTo>
                  <a:lnTo>
                    <a:pt x="451" y="319"/>
                  </a:lnTo>
                  <a:lnTo>
                    <a:pt x="471" y="319"/>
                  </a:lnTo>
                  <a:lnTo>
                    <a:pt x="471" y="333"/>
                  </a:lnTo>
                  <a:cubicBezTo>
                    <a:pt x="484" y="334"/>
                    <a:pt x="494" y="339"/>
                    <a:pt x="501" y="346"/>
                  </a:cubicBezTo>
                  <a:cubicBezTo>
                    <a:pt x="507" y="353"/>
                    <a:pt x="511" y="363"/>
                    <a:pt x="511" y="376"/>
                  </a:cubicBezTo>
                  <a:cubicBezTo>
                    <a:pt x="511" y="378"/>
                    <a:pt x="510" y="381"/>
                    <a:pt x="510" y="384"/>
                  </a:cubicBezTo>
                  <a:close/>
                  <a:moveTo>
                    <a:pt x="411" y="271"/>
                  </a:moveTo>
                  <a:lnTo>
                    <a:pt x="411" y="271"/>
                  </a:lnTo>
                  <a:lnTo>
                    <a:pt x="410" y="271"/>
                  </a:lnTo>
                  <a:lnTo>
                    <a:pt x="409" y="271"/>
                  </a:lnTo>
                  <a:lnTo>
                    <a:pt x="408" y="272"/>
                  </a:lnTo>
                  <a:lnTo>
                    <a:pt x="407" y="272"/>
                  </a:lnTo>
                  <a:lnTo>
                    <a:pt x="406" y="272"/>
                  </a:lnTo>
                  <a:lnTo>
                    <a:pt x="405" y="273"/>
                  </a:lnTo>
                  <a:lnTo>
                    <a:pt x="405" y="273"/>
                  </a:lnTo>
                  <a:lnTo>
                    <a:pt x="404" y="273"/>
                  </a:lnTo>
                  <a:lnTo>
                    <a:pt x="403" y="274"/>
                  </a:lnTo>
                  <a:lnTo>
                    <a:pt x="402" y="274"/>
                  </a:lnTo>
                  <a:lnTo>
                    <a:pt x="401" y="274"/>
                  </a:lnTo>
                  <a:lnTo>
                    <a:pt x="400" y="275"/>
                  </a:lnTo>
                  <a:lnTo>
                    <a:pt x="399" y="275"/>
                  </a:lnTo>
                  <a:lnTo>
                    <a:pt x="398" y="275"/>
                  </a:lnTo>
                  <a:lnTo>
                    <a:pt x="398" y="276"/>
                  </a:lnTo>
                  <a:lnTo>
                    <a:pt x="397" y="276"/>
                  </a:lnTo>
                  <a:lnTo>
                    <a:pt x="396" y="277"/>
                  </a:lnTo>
                  <a:lnTo>
                    <a:pt x="395" y="277"/>
                  </a:lnTo>
                  <a:lnTo>
                    <a:pt x="394" y="277"/>
                  </a:lnTo>
                  <a:lnTo>
                    <a:pt x="393" y="278"/>
                  </a:lnTo>
                  <a:lnTo>
                    <a:pt x="393" y="278"/>
                  </a:lnTo>
                  <a:lnTo>
                    <a:pt x="401" y="294"/>
                  </a:lnTo>
                  <a:lnTo>
                    <a:pt x="401" y="294"/>
                  </a:lnTo>
                  <a:lnTo>
                    <a:pt x="401" y="293"/>
                  </a:lnTo>
                  <a:lnTo>
                    <a:pt x="402" y="293"/>
                  </a:lnTo>
                  <a:lnTo>
                    <a:pt x="403" y="293"/>
                  </a:lnTo>
                  <a:lnTo>
                    <a:pt x="404" y="292"/>
                  </a:lnTo>
                  <a:lnTo>
                    <a:pt x="404" y="292"/>
                  </a:lnTo>
                  <a:lnTo>
                    <a:pt x="405" y="292"/>
                  </a:lnTo>
                  <a:lnTo>
                    <a:pt x="406" y="291"/>
                  </a:lnTo>
                  <a:lnTo>
                    <a:pt x="407" y="291"/>
                  </a:lnTo>
                  <a:lnTo>
                    <a:pt x="407" y="291"/>
                  </a:lnTo>
                  <a:lnTo>
                    <a:pt x="408" y="290"/>
                  </a:lnTo>
                  <a:lnTo>
                    <a:pt x="409" y="290"/>
                  </a:lnTo>
                  <a:lnTo>
                    <a:pt x="410" y="290"/>
                  </a:lnTo>
                  <a:lnTo>
                    <a:pt x="411" y="290"/>
                  </a:lnTo>
                  <a:lnTo>
                    <a:pt x="411" y="289"/>
                  </a:lnTo>
                  <a:lnTo>
                    <a:pt x="412" y="289"/>
                  </a:lnTo>
                  <a:lnTo>
                    <a:pt x="413" y="289"/>
                  </a:lnTo>
                  <a:lnTo>
                    <a:pt x="414" y="288"/>
                  </a:lnTo>
                  <a:lnTo>
                    <a:pt x="414" y="288"/>
                  </a:lnTo>
                  <a:lnTo>
                    <a:pt x="415" y="288"/>
                  </a:lnTo>
                  <a:lnTo>
                    <a:pt x="416" y="288"/>
                  </a:lnTo>
                  <a:lnTo>
                    <a:pt x="411" y="271"/>
                  </a:lnTo>
                  <a:close/>
                  <a:moveTo>
                    <a:pt x="361" y="297"/>
                  </a:moveTo>
                  <a:lnTo>
                    <a:pt x="361" y="297"/>
                  </a:lnTo>
                  <a:lnTo>
                    <a:pt x="361" y="297"/>
                  </a:lnTo>
                  <a:lnTo>
                    <a:pt x="360" y="298"/>
                  </a:lnTo>
                  <a:lnTo>
                    <a:pt x="360" y="299"/>
                  </a:lnTo>
                  <a:lnTo>
                    <a:pt x="359" y="299"/>
                  </a:lnTo>
                  <a:lnTo>
                    <a:pt x="358" y="300"/>
                  </a:lnTo>
                  <a:lnTo>
                    <a:pt x="358" y="300"/>
                  </a:lnTo>
                  <a:lnTo>
                    <a:pt x="357" y="301"/>
                  </a:lnTo>
                  <a:lnTo>
                    <a:pt x="356" y="302"/>
                  </a:lnTo>
                  <a:lnTo>
                    <a:pt x="356" y="302"/>
                  </a:lnTo>
                  <a:lnTo>
                    <a:pt x="355" y="303"/>
                  </a:lnTo>
                  <a:lnTo>
                    <a:pt x="354" y="304"/>
                  </a:lnTo>
                  <a:lnTo>
                    <a:pt x="354" y="304"/>
                  </a:lnTo>
                  <a:lnTo>
                    <a:pt x="353" y="305"/>
                  </a:lnTo>
                  <a:lnTo>
                    <a:pt x="352" y="305"/>
                  </a:lnTo>
                  <a:lnTo>
                    <a:pt x="352" y="306"/>
                  </a:lnTo>
                  <a:lnTo>
                    <a:pt x="351" y="307"/>
                  </a:lnTo>
                  <a:lnTo>
                    <a:pt x="350" y="307"/>
                  </a:lnTo>
                  <a:lnTo>
                    <a:pt x="350" y="308"/>
                  </a:lnTo>
                  <a:lnTo>
                    <a:pt x="349" y="309"/>
                  </a:lnTo>
                  <a:lnTo>
                    <a:pt x="348" y="309"/>
                  </a:lnTo>
                  <a:lnTo>
                    <a:pt x="348" y="310"/>
                  </a:lnTo>
                  <a:lnTo>
                    <a:pt x="360" y="322"/>
                  </a:lnTo>
                  <a:lnTo>
                    <a:pt x="361" y="322"/>
                  </a:lnTo>
                  <a:lnTo>
                    <a:pt x="361" y="321"/>
                  </a:lnTo>
                  <a:lnTo>
                    <a:pt x="362" y="320"/>
                  </a:lnTo>
                  <a:lnTo>
                    <a:pt x="363" y="320"/>
                  </a:lnTo>
                  <a:lnTo>
                    <a:pt x="363" y="319"/>
                  </a:lnTo>
                  <a:lnTo>
                    <a:pt x="364" y="319"/>
                  </a:lnTo>
                  <a:lnTo>
                    <a:pt x="364" y="318"/>
                  </a:lnTo>
                  <a:lnTo>
                    <a:pt x="365" y="318"/>
                  </a:lnTo>
                  <a:lnTo>
                    <a:pt x="365" y="317"/>
                  </a:lnTo>
                  <a:lnTo>
                    <a:pt x="366" y="317"/>
                  </a:lnTo>
                  <a:lnTo>
                    <a:pt x="367" y="316"/>
                  </a:lnTo>
                  <a:lnTo>
                    <a:pt x="367" y="315"/>
                  </a:lnTo>
                  <a:lnTo>
                    <a:pt x="368" y="315"/>
                  </a:lnTo>
                  <a:lnTo>
                    <a:pt x="368" y="314"/>
                  </a:lnTo>
                  <a:lnTo>
                    <a:pt x="369" y="314"/>
                  </a:lnTo>
                  <a:lnTo>
                    <a:pt x="370" y="313"/>
                  </a:lnTo>
                  <a:lnTo>
                    <a:pt x="370" y="313"/>
                  </a:lnTo>
                  <a:lnTo>
                    <a:pt x="371" y="312"/>
                  </a:lnTo>
                  <a:lnTo>
                    <a:pt x="372" y="312"/>
                  </a:lnTo>
                  <a:lnTo>
                    <a:pt x="372" y="311"/>
                  </a:lnTo>
                  <a:lnTo>
                    <a:pt x="373" y="311"/>
                  </a:lnTo>
                  <a:lnTo>
                    <a:pt x="361" y="297"/>
                  </a:lnTo>
                  <a:close/>
                  <a:moveTo>
                    <a:pt x="325" y="339"/>
                  </a:moveTo>
                  <a:lnTo>
                    <a:pt x="325" y="339"/>
                  </a:lnTo>
                  <a:lnTo>
                    <a:pt x="325" y="340"/>
                  </a:lnTo>
                  <a:lnTo>
                    <a:pt x="324" y="341"/>
                  </a:lnTo>
                  <a:lnTo>
                    <a:pt x="324" y="341"/>
                  </a:lnTo>
                  <a:lnTo>
                    <a:pt x="323" y="342"/>
                  </a:lnTo>
                  <a:lnTo>
                    <a:pt x="323" y="343"/>
                  </a:lnTo>
                  <a:lnTo>
                    <a:pt x="323" y="344"/>
                  </a:lnTo>
                  <a:lnTo>
                    <a:pt x="322" y="345"/>
                  </a:lnTo>
                  <a:lnTo>
                    <a:pt x="322" y="345"/>
                  </a:lnTo>
                  <a:lnTo>
                    <a:pt x="321" y="346"/>
                  </a:lnTo>
                  <a:lnTo>
                    <a:pt x="321" y="347"/>
                  </a:lnTo>
                  <a:lnTo>
                    <a:pt x="320" y="348"/>
                  </a:lnTo>
                  <a:lnTo>
                    <a:pt x="320" y="349"/>
                  </a:lnTo>
                  <a:lnTo>
                    <a:pt x="320" y="350"/>
                  </a:lnTo>
                  <a:lnTo>
                    <a:pt x="319" y="350"/>
                  </a:lnTo>
                  <a:lnTo>
                    <a:pt x="319" y="351"/>
                  </a:lnTo>
                  <a:lnTo>
                    <a:pt x="318" y="352"/>
                  </a:lnTo>
                  <a:lnTo>
                    <a:pt x="318" y="353"/>
                  </a:lnTo>
                  <a:lnTo>
                    <a:pt x="318" y="354"/>
                  </a:lnTo>
                  <a:lnTo>
                    <a:pt x="317" y="355"/>
                  </a:lnTo>
                  <a:lnTo>
                    <a:pt x="317" y="356"/>
                  </a:lnTo>
                  <a:lnTo>
                    <a:pt x="317" y="356"/>
                  </a:lnTo>
                  <a:lnTo>
                    <a:pt x="333" y="363"/>
                  </a:lnTo>
                  <a:lnTo>
                    <a:pt x="333" y="363"/>
                  </a:lnTo>
                  <a:lnTo>
                    <a:pt x="333" y="362"/>
                  </a:lnTo>
                  <a:lnTo>
                    <a:pt x="334" y="361"/>
                  </a:lnTo>
                  <a:lnTo>
                    <a:pt x="334" y="360"/>
                  </a:lnTo>
                  <a:lnTo>
                    <a:pt x="334" y="360"/>
                  </a:lnTo>
                  <a:lnTo>
                    <a:pt x="335" y="359"/>
                  </a:lnTo>
                  <a:lnTo>
                    <a:pt x="335" y="358"/>
                  </a:lnTo>
                  <a:lnTo>
                    <a:pt x="335" y="357"/>
                  </a:lnTo>
                  <a:lnTo>
                    <a:pt x="336" y="357"/>
                  </a:lnTo>
                  <a:lnTo>
                    <a:pt x="336" y="356"/>
                  </a:lnTo>
                  <a:lnTo>
                    <a:pt x="336" y="355"/>
                  </a:lnTo>
                  <a:lnTo>
                    <a:pt x="337" y="354"/>
                  </a:lnTo>
                  <a:lnTo>
                    <a:pt x="337" y="354"/>
                  </a:lnTo>
                  <a:lnTo>
                    <a:pt x="338" y="353"/>
                  </a:lnTo>
                  <a:lnTo>
                    <a:pt x="338" y="352"/>
                  </a:lnTo>
                  <a:lnTo>
                    <a:pt x="338" y="351"/>
                  </a:lnTo>
                  <a:lnTo>
                    <a:pt x="339" y="351"/>
                  </a:lnTo>
                  <a:lnTo>
                    <a:pt x="339" y="350"/>
                  </a:lnTo>
                  <a:lnTo>
                    <a:pt x="340" y="349"/>
                  </a:lnTo>
                  <a:lnTo>
                    <a:pt x="340" y="349"/>
                  </a:lnTo>
                  <a:lnTo>
                    <a:pt x="340" y="348"/>
                  </a:lnTo>
                  <a:lnTo>
                    <a:pt x="325" y="339"/>
                  </a:lnTo>
                  <a:close/>
                  <a:moveTo>
                    <a:pt x="306" y="392"/>
                  </a:moveTo>
                  <a:lnTo>
                    <a:pt x="306" y="392"/>
                  </a:lnTo>
                  <a:lnTo>
                    <a:pt x="306" y="393"/>
                  </a:lnTo>
                  <a:lnTo>
                    <a:pt x="306" y="394"/>
                  </a:lnTo>
                  <a:lnTo>
                    <a:pt x="306" y="394"/>
                  </a:lnTo>
                  <a:lnTo>
                    <a:pt x="306" y="395"/>
                  </a:lnTo>
                  <a:lnTo>
                    <a:pt x="305" y="396"/>
                  </a:lnTo>
                  <a:lnTo>
                    <a:pt x="305" y="397"/>
                  </a:lnTo>
                  <a:lnTo>
                    <a:pt x="305" y="398"/>
                  </a:lnTo>
                  <a:lnTo>
                    <a:pt x="305" y="399"/>
                  </a:lnTo>
                  <a:lnTo>
                    <a:pt x="305" y="400"/>
                  </a:lnTo>
                  <a:lnTo>
                    <a:pt x="305" y="401"/>
                  </a:lnTo>
                  <a:lnTo>
                    <a:pt x="305" y="402"/>
                  </a:lnTo>
                  <a:lnTo>
                    <a:pt x="305" y="403"/>
                  </a:lnTo>
                  <a:lnTo>
                    <a:pt x="305" y="404"/>
                  </a:lnTo>
                  <a:lnTo>
                    <a:pt x="304" y="405"/>
                  </a:lnTo>
                  <a:lnTo>
                    <a:pt x="304" y="406"/>
                  </a:lnTo>
                  <a:lnTo>
                    <a:pt x="304" y="407"/>
                  </a:lnTo>
                  <a:lnTo>
                    <a:pt x="304" y="408"/>
                  </a:lnTo>
                  <a:lnTo>
                    <a:pt x="304" y="409"/>
                  </a:lnTo>
                  <a:lnTo>
                    <a:pt x="304" y="410"/>
                  </a:lnTo>
                  <a:lnTo>
                    <a:pt x="304" y="410"/>
                  </a:lnTo>
                  <a:lnTo>
                    <a:pt x="322" y="411"/>
                  </a:lnTo>
                  <a:lnTo>
                    <a:pt x="322" y="411"/>
                  </a:lnTo>
                  <a:lnTo>
                    <a:pt x="322" y="410"/>
                  </a:lnTo>
                  <a:lnTo>
                    <a:pt x="322" y="409"/>
                  </a:lnTo>
                  <a:lnTo>
                    <a:pt x="322" y="408"/>
                  </a:lnTo>
                  <a:lnTo>
                    <a:pt x="322" y="407"/>
                  </a:lnTo>
                  <a:lnTo>
                    <a:pt x="322" y="406"/>
                  </a:lnTo>
                  <a:lnTo>
                    <a:pt x="322" y="406"/>
                  </a:lnTo>
                  <a:lnTo>
                    <a:pt x="322" y="405"/>
                  </a:lnTo>
                  <a:lnTo>
                    <a:pt x="322" y="404"/>
                  </a:lnTo>
                  <a:lnTo>
                    <a:pt x="322" y="403"/>
                  </a:lnTo>
                  <a:lnTo>
                    <a:pt x="322" y="402"/>
                  </a:lnTo>
                  <a:lnTo>
                    <a:pt x="323" y="401"/>
                  </a:lnTo>
                  <a:lnTo>
                    <a:pt x="323" y="400"/>
                  </a:lnTo>
                  <a:lnTo>
                    <a:pt x="323" y="400"/>
                  </a:lnTo>
                  <a:lnTo>
                    <a:pt x="323" y="399"/>
                  </a:lnTo>
                  <a:lnTo>
                    <a:pt x="323" y="398"/>
                  </a:lnTo>
                  <a:lnTo>
                    <a:pt x="323" y="397"/>
                  </a:lnTo>
                  <a:lnTo>
                    <a:pt x="323" y="396"/>
                  </a:lnTo>
                  <a:lnTo>
                    <a:pt x="323" y="395"/>
                  </a:lnTo>
                  <a:lnTo>
                    <a:pt x="323" y="395"/>
                  </a:lnTo>
                  <a:lnTo>
                    <a:pt x="306" y="392"/>
                  </a:lnTo>
                  <a:close/>
                  <a:moveTo>
                    <a:pt x="307" y="447"/>
                  </a:moveTo>
                  <a:lnTo>
                    <a:pt x="307" y="447"/>
                  </a:lnTo>
                  <a:lnTo>
                    <a:pt x="307" y="448"/>
                  </a:lnTo>
                  <a:lnTo>
                    <a:pt x="307" y="449"/>
                  </a:lnTo>
                  <a:lnTo>
                    <a:pt x="308" y="450"/>
                  </a:lnTo>
                  <a:lnTo>
                    <a:pt x="308" y="450"/>
                  </a:lnTo>
                  <a:lnTo>
                    <a:pt x="308" y="451"/>
                  </a:lnTo>
                  <a:lnTo>
                    <a:pt x="308" y="452"/>
                  </a:lnTo>
                  <a:lnTo>
                    <a:pt x="308" y="453"/>
                  </a:lnTo>
                  <a:lnTo>
                    <a:pt x="309" y="454"/>
                  </a:lnTo>
                  <a:lnTo>
                    <a:pt x="309" y="455"/>
                  </a:lnTo>
                  <a:lnTo>
                    <a:pt x="309" y="456"/>
                  </a:lnTo>
                  <a:lnTo>
                    <a:pt x="309" y="457"/>
                  </a:lnTo>
                  <a:lnTo>
                    <a:pt x="310" y="458"/>
                  </a:lnTo>
                  <a:lnTo>
                    <a:pt x="310" y="459"/>
                  </a:lnTo>
                  <a:lnTo>
                    <a:pt x="310" y="460"/>
                  </a:lnTo>
                  <a:lnTo>
                    <a:pt x="310" y="461"/>
                  </a:lnTo>
                  <a:lnTo>
                    <a:pt x="311" y="461"/>
                  </a:lnTo>
                  <a:lnTo>
                    <a:pt x="311" y="462"/>
                  </a:lnTo>
                  <a:lnTo>
                    <a:pt x="311" y="463"/>
                  </a:lnTo>
                  <a:lnTo>
                    <a:pt x="312" y="464"/>
                  </a:lnTo>
                  <a:lnTo>
                    <a:pt x="312" y="465"/>
                  </a:lnTo>
                  <a:lnTo>
                    <a:pt x="312" y="465"/>
                  </a:lnTo>
                  <a:lnTo>
                    <a:pt x="329" y="460"/>
                  </a:lnTo>
                  <a:lnTo>
                    <a:pt x="328" y="459"/>
                  </a:lnTo>
                  <a:lnTo>
                    <a:pt x="328" y="459"/>
                  </a:lnTo>
                  <a:lnTo>
                    <a:pt x="328" y="458"/>
                  </a:lnTo>
                  <a:lnTo>
                    <a:pt x="328" y="457"/>
                  </a:lnTo>
                  <a:lnTo>
                    <a:pt x="328" y="456"/>
                  </a:lnTo>
                  <a:lnTo>
                    <a:pt x="327" y="456"/>
                  </a:lnTo>
                  <a:lnTo>
                    <a:pt x="327" y="455"/>
                  </a:lnTo>
                  <a:lnTo>
                    <a:pt x="327" y="454"/>
                  </a:lnTo>
                  <a:lnTo>
                    <a:pt x="327" y="453"/>
                  </a:lnTo>
                  <a:lnTo>
                    <a:pt x="326" y="452"/>
                  </a:lnTo>
                  <a:lnTo>
                    <a:pt x="326" y="452"/>
                  </a:lnTo>
                  <a:lnTo>
                    <a:pt x="326" y="451"/>
                  </a:lnTo>
                  <a:lnTo>
                    <a:pt x="326" y="450"/>
                  </a:lnTo>
                  <a:lnTo>
                    <a:pt x="325" y="449"/>
                  </a:lnTo>
                  <a:lnTo>
                    <a:pt x="325" y="448"/>
                  </a:lnTo>
                  <a:lnTo>
                    <a:pt x="325" y="447"/>
                  </a:lnTo>
                  <a:lnTo>
                    <a:pt x="325" y="447"/>
                  </a:lnTo>
                  <a:lnTo>
                    <a:pt x="325" y="446"/>
                  </a:lnTo>
                  <a:lnTo>
                    <a:pt x="325" y="445"/>
                  </a:lnTo>
                  <a:lnTo>
                    <a:pt x="324" y="444"/>
                  </a:lnTo>
                  <a:lnTo>
                    <a:pt x="324" y="444"/>
                  </a:lnTo>
                  <a:lnTo>
                    <a:pt x="307" y="447"/>
                  </a:lnTo>
                  <a:close/>
                  <a:moveTo>
                    <a:pt x="328" y="499"/>
                  </a:moveTo>
                  <a:lnTo>
                    <a:pt x="328" y="499"/>
                  </a:lnTo>
                  <a:lnTo>
                    <a:pt x="328" y="499"/>
                  </a:lnTo>
                  <a:lnTo>
                    <a:pt x="329" y="500"/>
                  </a:lnTo>
                  <a:lnTo>
                    <a:pt x="329" y="501"/>
                  </a:lnTo>
                  <a:lnTo>
                    <a:pt x="330" y="502"/>
                  </a:lnTo>
                  <a:lnTo>
                    <a:pt x="330" y="502"/>
                  </a:lnTo>
                  <a:lnTo>
                    <a:pt x="331" y="503"/>
                  </a:lnTo>
                  <a:lnTo>
                    <a:pt x="331" y="504"/>
                  </a:lnTo>
                  <a:lnTo>
                    <a:pt x="332" y="505"/>
                  </a:lnTo>
                  <a:lnTo>
                    <a:pt x="332" y="505"/>
                  </a:lnTo>
                  <a:lnTo>
                    <a:pt x="333" y="506"/>
                  </a:lnTo>
                  <a:lnTo>
                    <a:pt x="333" y="507"/>
                  </a:lnTo>
                  <a:lnTo>
                    <a:pt x="334" y="508"/>
                  </a:lnTo>
                  <a:lnTo>
                    <a:pt x="334" y="508"/>
                  </a:lnTo>
                  <a:lnTo>
                    <a:pt x="335" y="509"/>
                  </a:lnTo>
                  <a:lnTo>
                    <a:pt x="336" y="510"/>
                  </a:lnTo>
                  <a:lnTo>
                    <a:pt x="336" y="511"/>
                  </a:lnTo>
                  <a:lnTo>
                    <a:pt x="337" y="511"/>
                  </a:lnTo>
                  <a:lnTo>
                    <a:pt x="337" y="512"/>
                  </a:lnTo>
                  <a:lnTo>
                    <a:pt x="338" y="513"/>
                  </a:lnTo>
                  <a:lnTo>
                    <a:pt x="338" y="514"/>
                  </a:lnTo>
                  <a:lnTo>
                    <a:pt x="339" y="514"/>
                  </a:lnTo>
                  <a:lnTo>
                    <a:pt x="353" y="503"/>
                  </a:lnTo>
                  <a:lnTo>
                    <a:pt x="352" y="502"/>
                  </a:lnTo>
                  <a:lnTo>
                    <a:pt x="352" y="502"/>
                  </a:lnTo>
                  <a:lnTo>
                    <a:pt x="351" y="501"/>
                  </a:lnTo>
                  <a:lnTo>
                    <a:pt x="351" y="500"/>
                  </a:lnTo>
                  <a:lnTo>
                    <a:pt x="350" y="500"/>
                  </a:lnTo>
                  <a:lnTo>
                    <a:pt x="350" y="499"/>
                  </a:lnTo>
                  <a:lnTo>
                    <a:pt x="349" y="499"/>
                  </a:lnTo>
                  <a:lnTo>
                    <a:pt x="349" y="498"/>
                  </a:lnTo>
                  <a:lnTo>
                    <a:pt x="348" y="497"/>
                  </a:lnTo>
                  <a:lnTo>
                    <a:pt x="348" y="497"/>
                  </a:lnTo>
                  <a:lnTo>
                    <a:pt x="347" y="496"/>
                  </a:lnTo>
                  <a:lnTo>
                    <a:pt x="347" y="495"/>
                  </a:lnTo>
                  <a:lnTo>
                    <a:pt x="346" y="495"/>
                  </a:lnTo>
                  <a:lnTo>
                    <a:pt x="346" y="494"/>
                  </a:lnTo>
                  <a:lnTo>
                    <a:pt x="345" y="493"/>
                  </a:lnTo>
                  <a:lnTo>
                    <a:pt x="345" y="493"/>
                  </a:lnTo>
                  <a:lnTo>
                    <a:pt x="344" y="492"/>
                  </a:lnTo>
                  <a:lnTo>
                    <a:pt x="344" y="491"/>
                  </a:lnTo>
                  <a:lnTo>
                    <a:pt x="343" y="491"/>
                  </a:lnTo>
                  <a:lnTo>
                    <a:pt x="343" y="490"/>
                  </a:lnTo>
                  <a:lnTo>
                    <a:pt x="343" y="490"/>
                  </a:lnTo>
                  <a:lnTo>
                    <a:pt x="328" y="499"/>
                  </a:lnTo>
                  <a:close/>
                  <a:moveTo>
                    <a:pt x="366" y="540"/>
                  </a:moveTo>
                  <a:lnTo>
                    <a:pt x="366" y="540"/>
                  </a:lnTo>
                  <a:lnTo>
                    <a:pt x="366" y="540"/>
                  </a:lnTo>
                  <a:lnTo>
                    <a:pt x="367" y="541"/>
                  </a:lnTo>
                  <a:lnTo>
                    <a:pt x="368" y="541"/>
                  </a:lnTo>
                  <a:lnTo>
                    <a:pt x="369" y="542"/>
                  </a:lnTo>
                  <a:lnTo>
                    <a:pt x="369" y="542"/>
                  </a:lnTo>
                  <a:lnTo>
                    <a:pt x="370" y="543"/>
                  </a:lnTo>
                  <a:lnTo>
                    <a:pt x="371" y="543"/>
                  </a:lnTo>
                  <a:lnTo>
                    <a:pt x="372" y="544"/>
                  </a:lnTo>
                  <a:lnTo>
                    <a:pt x="372" y="544"/>
                  </a:lnTo>
                  <a:lnTo>
                    <a:pt x="373" y="545"/>
                  </a:lnTo>
                  <a:lnTo>
                    <a:pt x="374" y="545"/>
                  </a:lnTo>
                  <a:lnTo>
                    <a:pt x="375" y="546"/>
                  </a:lnTo>
                  <a:lnTo>
                    <a:pt x="375" y="546"/>
                  </a:lnTo>
                  <a:lnTo>
                    <a:pt x="376" y="547"/>
                  </a:lnTo>
                  <a:lnTo>
                    <a:pt x="377" y="547"/>
                  </a:lnTo>
                  <a:lnTo>
                    <a:pt x="378" y="548"/>
                  </a:lnTo>
                  <a:lnTo>
                    <a:pt x="379" y="548"/>
                  </a:lnTo>
                  <a:lnTo>
                    <a:pt x="379" y="549"/>
                  </a:lnTo>
                  <a:lnTo>
                    <a:pt x="380" y="549"/>
                  </a:lnTo>
                  <a:lnTo>
                    <a:pt x="381" y="550"/>
                  </a:lnTo>
                  <a:lnTo>
                    <a:pt x="382" y="550"/>
                  </a:lnTo>
                  <a:lnTo>
                    <a:pt x="390" y="535"/>
                  </a:lnTo>
                  <a:lnTo>
                    <a:pt x="390" y="534"/>
                  </a:lnTo>
                  <a:lnTo>
                    <a:pt x="389" y="534"/>
                  </a:lnTo>
                  <a:lnTo>
                    <a:pt x="388" y="534"/>
                  </a:lnTo>
                  <a:lnTo>
                    <a:pt x="388" y="533"/>
                  </a:lnTo>
                  <a:lnTo>
                    <a:pt x="387" y="533"/>
                  </a:lnTo>
                  <a:lnTo>
                    <a:pt x="386" y="532"/>
                  </a:lnTo>
                  <a:lnTo>
                    <a:pt x="385" y="532"/>
                  </a:lnTo>
                  <a:lnTo>
                    <a:pt x="385" y="531"/>
                  </a:lnTo>
                  <a:lnTo>
                    <a:pt x="384" y="531"/>
                  </a:lnTo>
                  <a:lnTo>
                    <a:pt x="383" y="531"/>
                  </a:lnTo>
                  <a:lnTo>
                    <a:pt x="383" y="530"/>
                  </a:lnTo>
                  <a:lnTo>
                    <a:pt x="382" y="530"/>
                  </a:lnTo>
                  <a:lnTo>
                    <a:pt x="381" y="529"/>
                  </a:lnTo>
                  <a:lnTo>
                    <a:pt x="381" y="529"/>
                  </a:lnTo>
                  <a:lnTo>
                    <a:pt x="380" y="528"/>
                  </a:lnTo>
                  <a:lnTo>
                    <a:pt x="379" y="528"/>
                  </a:lnTo>
                  <a:lnTo>
                    <a:pt x="379" y="527"/>
                  </a:lnTo>
                  <a:lnTo>
                    <a:pt x="378" y="527"/>
                  </a:lnTo>
                  <a:lnTo>
                    <a:pt x="377" y="526"/>
                  </a:lnTo>
                  <a:lnTo>
                    <a:pt x="377" y="526"/>
                  </a:lnTo>
                  <a:lnTo>
                    <a:pt x="376" y="526"/>
                  </a:lnTo>
                  <a:lnTo>
                    <a:pt x="366" y="540"/>
                  </a:lnTo>
                  <a:close/>
                  <a:moveTo>
                    <a:pt x="416" y="564"/>
                  </a:moveTo>
                  <a:lnTo>
                    <a:pt x="416" y="564"/>
                  </a:lnTo>
                  <a:lnTo>
                    <a:pt x="416" y="564"/>
                  </a:lnTo>
                  <a:lnTo>
                    <a:pt x="417" y="565"/>
                  </a:lnTo>
                  <a:lnTo>
                    <a:pt x="418" y="565"/>
                  </a:lnTo>
                  <a:lnTo>
                    <a:pt x="419" y="565"/>
                  </a:lnTo>
                  <a:lnTo>
                    <a:pt x="420" y="565"/>
                  </a:lnTo>
                  <a:lnTo>
                    <a:pt x="421" y="566"/>
                  </a:lnTo>
                  <a:lnTo>
                    <a:pt x="422" y="566"/>
                  </a:lnTo>
                  <a:lnTo>
                    <a:pt x="423" y="566"/>
                  </a:lnTo>
                  <a:lnTo>
                    <a:pt x="424" y="566"/>
                  </a:lnTo>
                  <a:lnTo>
                    <a:pt x="424" y="566"/>
                  </a:lnTo>
                  <a:lnTo>
                    <a:pt x="425" y="567"/>
                  </a:lnTo>
                  <a:lnTo>
                    <a:pt x="426" y="567"/>
                  </a:lnTo>
                  <a:lnTo>
                    <a:pt x="427" y="567"/>
                  </a:lnTo>
                  <a:lnTo>
                    <a:pt x="428" y="567"/>
                  </a:lnTo>
                  <a:lnTo>
                    <a:pt x="429" y="567"/>
                  </a:lnTo>
                  <a:lnTo>
                    <a:pt x="430" y="568"/>
                  </a:lnTo>
                  <a:lnTo>
                    <a:pt x="431" y="568"/>
                  </a:lnTo>
                  <a:lnTo>
                    <a:pt x="432" y="568"/>
                  </a:lnTo>
                  <a:lnTo>
                    <a:pt x="433" y="568"/>
                  </a:lnTo>
                  <a:lnTo>
                    <a:pt x="434" y="568"/>
                  </a:lnTo>
                  <a:lnTo>
                    <a:pt x="434" y="568"/>
                  </a:lnTo>
                  <a:lnTo>
                    <a:pt x="437" y="551"/>
                  </a:lnTo>
                  <a:lnTo>
                    <a:pt x="437" y="551"/>
                  </a:lnTo>
                  <a:lnTo>
                    <a:pt x="436" y="551"/>
                  </a:lnTo>
                  <a:lnTo>
                    <a:pt x="435" y="551"/>
                  </a:lnTo>
                  <a:lnTo>
                    <a:pt x="434" y="550"/>
                  </a:lnTo>
                  <a:lnTo>
                    <a:pt x="433" y="550"/>
                  </a:lnTo>
                  <a:lnTo>
                    <a:pt x="432" y="550"/>
                  </a:lnTo>
                  <a:lnTo>
                    <a:pt x="431" y="550"/>
                  </a:lnTo>
                  <a:lnTo>
                    <a:pt x="431" y="550"/>
                  </a:lnTo>
                  <a:lnTo>
                    <a:pt x="430" y="550"/>
                  </a:lnTo>
                  <a:lnTo>
                    <a:pt x="429" y="549"/>
                  </a:lnTo>
                  <a:lnTo>
                    <a:pt x="428" y="549"/>
                  </a:lnTo>
                  <a:lnTo>
                    <a:pt x="427" y="549"/>
                  </a:lnTo>
                  <a:lnTo>
                    <a:pt x="427" y="549"/>
                  </a:lnTo>
                  <a:lnTo>
                    <a:pt x="426" y="549"/>
                  </a:lnTo>
                  <a:lnTo>
                    <a:pt x="425" y="548"/>
                  </a:lnTo>
                  <a:lnTo>
                    <a:pt x="424" y="548"/>
                  </a:lnTo>
                  <a:lnTo>
                    <a:pt x="423" y="548"/>
                  </a:lnTo>
                  <a:lnTo>
                    <a:pt x="422" y="548"/>
                  </a:lnTo>
                  <a:lnTo>
                    <a:pt x="422" y="548"/>
                  </a:lnTo>
                  <a:lnTo>
                    <a:pt x="421" y="547"/>
                  </a:lnTo>
                  <a:lnTo>
                    <a:pt x="421" y="547"/>
                  </a:lnTo>
                  <a:lnTo>
                    <a:pt x="416" y="564"/>
                  </a:lnTo>
                  <a:close/>
                  <a:moveTo>
                    <a:pt x="471" y="569"/>
                  </a:moveTo>
                  <a:lnTo>
                    <a:pt x="471" y="569"/>
                  </a:lnTo>
                  <a:lnTo>
                    <a:pt x="472" y="569"/>
                  </a:lnTo>
                  <a:lnTo>
                    <a:pt x="473" y="569"/>
                  </a:lnTo>
                  <a:lnTo>
                    <a:pt x="474" y="569"/>
                  </a:lnTo>
                  <a:lnTo>
                    <a:pt x="475" y="569"/>
                  </a:lnTo>
                  <a:lnTo>
                    <a:pt x="476" y="569"/>
                  </a:lnTo>
                  <a:lnTo>
                    <a:pt x="477" y="569"/>
                  </a:lnTo>
                  <a:lnTo>
                    <a:pt x="478" y="569"/>
                  </a:lnTo>
                  <a:lnTo>
                    <a:pt x="479" y="568"/>
                  </a:lnTo>
                  <a:lnTo>
                    <a:pt x="480" y="568"/>
                  </a:lnTo>
                  <a:lnTo>
                    <a:pt x="480" y="568"/>
                  </a:lnTo>
                  <a:lnTo>
                    <a:pt x="481" y="568"/>
                  </a:lnTo>
                  <a:lnTo>
                    <a:pt x="482" y="568"/>
                  </a:lnTo>
                  <a:lnTo>
                    <a:pt x="483" y="568"/>
                  </a:lnTo>
                  <a:lnTo>
                    <a:pt x="484" y="568"/>
                  </a:lnTo>
                  <a:lnTo>
                    <a:pt x="485" y="567"/>
                  </a:lnTo>
                  <a:lnTo>
                    <a:pt x="486" y="567"/>
                  </a:lnTo>
                  <a:lnTo>
                    <a:pt x="487" y="567"/>
                  </a:lnTo>
                  <a:lnTo>
                    <a:pt x="488" y="567"/>
                  </a:lnTo>
                  <a:lnTo>
                    <a:pt x="489" y="567"/>
                  </a:lnTo>
                  <a:lnTo>
                    <a:pt x="490" y="566"/>
                  </a:lnTo>
                  <a:lnTo>
                    <a:pt x="490" y="566"/>
                  </a:lnTo>
                  <a:lnTo>
                    <a:pt x="486" y="549"/>
                  </a:lnTo>
                  <a:lnTo>
                    <a:pt x="486" y="549"/>
                  </a:lnTo>
                  <a:lnTo>
                    <a:pt x="485" y="549"/>
                  </a:lnTo>
                  <a:lnTo>
                    <a:pt x="485" y="550"/>
                  </a:lnTo>
                  <a:lnTo>
                    <a:pt x="484" y="550"/>
                  </a:lnTo>
                  <a:lnTo>
                    <a:pt x="483" y="550"/>
                  </a:lnTo>
                  <a:lnTo>
                    <a:pt x="482" y="550"/>
                  </a:lnTo>
                  <a:lnTo>
                    <a:pt x="481" y="550"/>
                  </a:lnTo>
                  <a:lnTo>
                    <a:pt x="480" y="550"/>
                  </a:lnTo>
                  <a:lnTo>
                    <a:pt x="479" y="551"/>
                  </a:lnTo>
                  <a:lnTo>
                    <a:pt x="479" y="551"/>
                  </a:lnTo>
                  <a:lnTo>
                    <a:pt x="478" y="551"/>
                  </a:lnTo>
                  <a:lnTo>
                    <a:pt x="477" y="551"/>
                  </a:lnTo>
                  <a:lnTo>
                    <a:pt x="476" y="551"/>
                  </a:lnTo>
                  <a:lnTo>
                    <a:pt x="475" y="551"/>
                  </a:lnTo>
                  <a:lnTo>
                    <a:pt x="474" y="551"/>
                  </a:lnTo>
                  <a:lnTo>
                    <a:pt x="474" y="551"/>
                  </a:lnTo>
                  <a:lnTo>
                    <a:pt x="473" y="551"/>
                  </a:lnTo>
                  <a:lnTo>
                    <a:pt x="472" y="552"/>
                  </a:lnTo>
                  <a:lnTo>
                    <a:pt x="471" y="552"/>
                  </a:lnTo>
                  <a:lnTo>
                    <a:pt x="470" y="552"/>
                  </a:lnTo>
                  <a:lnTo>
                    <a:pt x="470" y="552"/>
                  </a:lnTo>
                  <a:lnTo>
                    <a:pt x="471" y="569"/>
                  </a:lnTo>
                  <a:close/>
                  <a:moveTo>
                    <a:pt x="525" y="554"/>
                  </a:moveTo>
                  <a:lnTo>
                    <a:pt x="525" y="554"/>
                  </a:lnTo>
                  <a:lnTo>
                    <a:pt x="525" y="554"/>
                  </a:lnTo>
                  <a:lnTo>
                    <a:pt x="526" y="554"/>
                  </a:lnTo>
                  <a:lnTo>
                    <a:pt x="527" y="553"/>
                  </a:lnTo>
                  <a:lnTo>
                    <a:pt x="528" y="553"/>
                  </a:lnTo>
                  <a:lnTo>
                    <a:pt x="529" y="552"/>
                  </a:lnTo>
                  <a:lnTo>
                    <a:pt x="529" y="552"/>
                  </a:lnTo>
                  <a:lnTo>
                    <a:pt x="530" y="551"/>
                  </a:lnTo>
                  <a:lnTo>
                    <a:pt x="531" y="551"/>
                  </a:lnTo>
                  <a:lnTo>
                    <a:pt x="532" y="551"/>
                  </a:lnTo>
                  <a:lnTo>
                    <a:pt x="533" y="550"/>
                  </a:lnTo>
                  <a:lnTo>
                    <a:pt x="533" y="550"/>
                  </a:lnTo>
                  <a:lnTo>
                    <a:pt x="534" y="549"/>
                  </a:lnTo>
                  <a:lnTo>
                    <a:pt x="535" y="549"/>
                  </a:lnTo>
                  <a:lnTo>
                    <a:pt x="536" y="548"/>
                  </a:lnTo>
                  <a:lnTo>
                    <a:pt x="537" y="548"/>
                  </a:lnTo>
                  <a:lnTo>
                    <a:pt x="537" y="547"/>
                  </a:lnTo>
                  <a:lnTo>
                    <a:pt x="538" y="547"/>
                  </a:lnTo>
                  <a:lnTo>
                    <a:pt x="539" y="546"/>
                  </a:lnTo>
                  <a:lnTo>
                    <a:pt x="540" y="546"/>
                  </a:lnTo>
                  <a:lnTo>
                    <a:pt x="540" y="545"/>
                  </a:lnTo>
                  <a:lnTo>
                    <a:pt x="541" y="545"/>
                  </a:lnTo>
                  <a:lnTo>
                    <a:pt x="532" y="530"/>
                  </a:lnTo>
                  <a:lnTo>
                    <a:pt x="531" y="531"/>
                  </a:lnTo>
                  <a:lnTo>
                    <a:pt x="530" y="531"/>
                  </a:lnTo>
                  <a:lnTo>
                    <a:pt x="530" y="531"/>
                  </a:lnTo>
                  <a:lnTo>
                    <a:pt x="529" y="532"/>
                  </a:lnTo>
                  <a:lnTo>
                    <a:pt x="528" y="532"/>
                  </a:lnTo>
                  <a:lnTo>
                    <a:pt x="527" y="533"/>
                  </a:lnTo>
                  <a:lnTo>
                    <a:pt x="527" y="533"/>
                  </a:lnTo>
                  <a:lnTo>
                    <a:pt x="526" y="534"/>
                  </a:lnTo>
                  <a:lnTo>
                    <a:pt x="525" y="534"/>
                  </a:lnTo>
                  <a:lnTo>
                    <a:pt x="525" y="534"/>
                  </a:lnTo>
                  <a:lnTo>
                    <a:pt x="524" y="535"/>
                  </a:lnTo>
                  <a:lnTo>
                    <a:pt x="523" y="535"/>
                  </a:lnTo>
                  <a:lnTo>
                    <a:pt x="522" y="536"/>
                  </a:lnTo>
                  <a:lnTo>
                    <a:pt x="522" y="536"/>
                  </a:lnTo>
                  <a:lnTo>
                    <a:pt x="521" y="536"/>
                  </a:lnTo>
                  <a:lnTo>
                    <a:pt x="520" y="537"/>
                  </a:lnTo>
                  <a:lnTo>
                    <a:pt x="520" y="537"/>
                  </a:lnTo>
                  <a:lnTo>
                    <a:pt x="519" y="538"/>
                  </a:lnTo>
                  <a:lnTo>
                    <a:pt x="518" y="538"/>
                  </a:lnTo>
                  <a:lnTo>
                    <a:pt x="517" y="538"/>
                  </a:lnTo>
                  <a:lnTo>
                    <a:pt x="517" y="538"/>
                  </a:lnTo>
                  <a:lnTo>
                    <a:pt x="525" y="554"/>
                  </a:lnTo>
                  <a:close/>
                  <a:moveTo>
                    <a:pt x="570" y="521"/>
                  </a:moveTo>
                  <a:lnTo>
                    <a:pt x="570" y="521"/>
                  </a:lnTo>
                  <a:lnTo>
                    <a:pt x="570" y="520"/>
                  </a:lnTo>
                  <a:lnTo>
                    <a:pt x="570" y="520"/>
                  </a:lnTo>
                  <a:lnTo>
                    <a:pt x="571" y="519"/>
                  </a:lnTo>
                  <a:lnTo>
                    <a:pt x="572" y="518"/>
                  </a:lnTo>
                  <a:lnTo>
                    <a:pt x="572" y="518"/>
                  </a:lnTo>
                  <a:lnTo>
                    <a:pt x="573" y="517"/>
                  </a:lnTo>
                  <a:lnTo>
                    <a:pt x="574" y="516"/>
                  </a:lnTo>
                  <a:lnTo>
                    <a:pt x="574" y="516"/>
                  </a:lnTo>
                  <a:lnTo>
                    <a:pt x="575" y="515"/>
                  </a:lnTo>
                  <a:lnTo>
                    <a:pt x="575" y="514"/>
                  </a:lnTo>
                  <a:lnTo>
                    <a:pt x="576" y="514"/>
                  </a:lnTo>
                  <a:lnTo>
                    <a:pt x="576" y="513"/>
                  </a:lnTo>
                  <a:lnTo>
                    <a:pt x="577" y="512"/>
                  </a:lnTo>
                  <a:lnTo>
                    <a:pt x="578" y="511"/>
                  </a:lnTo>
                  <a:lnTo>
                    <a:pt x="578" y="511"/>
                  </a:lnTo>
                  <a:lnTo>
                    <a:pt x="579" y="510"/>
                  </a:lnTo>
                  <a:lnTo>
                    <a:pt x="579" y="509"/>
                  </a:lnTo>
                  <a:lnTo>
                    <a:pt x="580" y="508"/>
                  </a:lnTo>
                  <a:lnTo>
                    <a:pt x="580" y="508"/>
                  </a:lnTo>
                  <a:lnTo>
                    <a:pt x="581" y="507"/>
                  </a:lnTo>
                  <a:lnTo>
                    <a:pt x="581" y="506"/>
                  </a:lnTo>
                  <a:lnTo>
                    <a:pt x="567" y="496"/>
                  </a:lnTo>
                  <a:lnTo>
                    <a:pt x="567" y="497"/>
                  </a:lnTo>
                  <a:lnTo>
                    <a:pt x="566" y="497"/>
                  </a:lnTo>
                  <a:lnTo>
                    <a:pt x="566" y="498"/>
                  </a:lnTo>
                  <a:lnTo>
                    <a:pt x="565" y="499"/>
                  </a:lnTo>
                  <a:lnTo>
                    <a:pt x="565" y="499"/>
                  </a:lnTo>
                  <a:lnTo>
                    <a:pt x="564" y="500"/>
                  </a:lnTo>
                  <a:lnTo>
                    <a:pt x="564" y="500"/>
                  </a:lnTo>
                  <a:lnTo>
                    <a:pt x="563" y="501"/>
                  </a:lnTo>
                  <a:lnTo>
                    <a:pt x="563" y="502"/>
                  </a:lnTo>
                  <a:lnTo>
                    <a:pt x="562" y="502"/>
                  </a:lnTo>
                  <a:lnTo>
                    <a:pt x="562" y="503"/>
                  </a:lnTo>
                  <a:lnTo>
                    <a:pt x="561" y="504"/>
                  </a:lnTo>
                  <a:lnTo>
                    <a:pt x="561" y="504"/>
                  </a:lnTo>
                  <a:lnTo>
                    <a:pt x="560" y="505"/>
                  </a:lnTo>
                  <a:lnTo>
                    <a:pt x="560" y="505"/>
                  </a:lnTo>
                  <a:lnTo>
                    <a:pt x="559" y="506"/>
                  </a:lnTo>
                  <a:lnTo>
                    <a:pt x="559" y="507"/>
                  </a:lnTo>
                  <a:lnTo>
                    <a:pt x="558" y="507"/>
                  </a:lnTo>
                  <a:lnTo>
                    <a:pt x="557" y="508"/>
                  </a:lnTo>
                  <a:lnTo>
                    <a:pt x="557" y="509"/>
                  </a:lnTo>
                  <a:lnTo>
                    <a:pt x="557" y="509"/>
                  </a:lnTo>
                  <a:lnTo>
                    <a:pt x="570" y="521"/>
                  </a:lnTo>
                  <a:close/>
                  <a:moveTo>
                    <a:pt x="599" y="474"/>
                  </a:moveTo>
                  <a:lnTo>
                    <a:pt x="599" y="474"/>
                  </a:lnTo>
                  <a:lnTo>
                    <a:pt x="600" y="473"/>
                  </a:lnTo>
                  <a:lnTo>
                    <a:pt x="600" y="472"/>
                  </a:lnTo>
                  <a:lnTo>
                    <a:pt x="600" y="471"/>
                  </a:lnTo>
                  <a:lnTo>
                    <a:pt x="601" y="470"/>
                  </a:lnTo>
                  <a:lnTo>
                    <a:pt x="601" y="469"/>
                  </a:lnTo>
                  <a:lnTo>
                    <a:pt x="601" y="469"/>
                  </a:lnTo>
                  <a:lnTo>
                    <a:pt x="602" y="468"/>
                  </a:lnTo>
                  <a:lnTo>
                    <a:pt x="602" y="467"/>
                  </a:lnTo>
                  <a:lnTo>
                    <a:pt x="602" y="466"/>
                  </a:lnTo>
                  <a:lnTo>
                    <a:pt x="603" y="465"/>
                  </a:lnTo>
                  <a:lnTo>
                    <a:pt x="603" y="464"/>
                  </a:lnTo>
                  <a:lnTo>
                    <a:pt x="603" y="463"/>
                  </a:lnTo>
                  <a:lnTo>
                    <a:pt x="603" y="462"/>
                  </a:lnTo>
                  <a:lnTo>
                    <a:pt x="604" y="461"/>
                  </a:lnTo>
                  <a:lnTo>
                    <a:pt x="604" y="461"/>
                  </a:lnTo>
                  <a:lnTo>
                    <a:pt x="604" y="460"/>
                  </a:lnTo>
                  <a:lnTo>
                    <a:pt x="604" y="459"/>
                  </a:lnTo>
                  <a:lnTo>
                    <a:pt x="605" y="458"/>
                  </a:lnTo>
                  <a:lnTo>
                    <a:pt x="605" y="457"/>
                  </a:lnTo>
                  <a:lnTo>
                    <a:pt x="605" y="456"/>
                  </a:lnTo>
                  <a:lnTo>
                    <a:pt x="605" y="456"/>
                  </a:lnTo>
                  <a:lnTo>
                    <a:pt x="588" y="451"/>
                  </a:lnTo>
                  <a:lnTo>
                    <a:pt x="588" y="452"/>
                  </a:lnTo>
                  <a:lnTo>
                    <a:pt x="588" y="452"/>
                  </a:lnTo>
                  <a:lnTo>
                    <a:pt x="588" y="453"/>
                  </a:lnTo>
                  <a:lnTo>
                    <a:pt x="588" y="454"/>
                  </a:lnTo>
                  <a:lnTo>
                    <a:pt x="587" y="455"/>
                  </a:lnTo>
                  <a:lnTo>
                    <a:pt x="587" y="456"/>
                  </a:lnTo>
                  <a:lnTo>
                    <a:pt x="587" y="456"/>
                  </a:lnTo>
                  <a:lnTo>
                    <a:pt x="587" y="457"/>
                  </a:lnTo>
                  <a:lnTo>
                    <a:pt x="586" y="458"/>
                  </a:lnTo>
                  <a:lnTo>
                    <a:pt x="586" y="459"/>
                  </a:lnTo>
                  <a:lnTo>
                    <a:pt x="586" y="459"/>
                  </a:lnTo>
                  <a:lnTo>
                    <a:pt x="586" y="460"/>
                  </a:lnTo>
                  <a:lnTo>
                    <a:pt x="585" y="461"/>
                  </a:lnTo>
                  <a:lnTo>
                    <a:pt x="585" y="462"/>
                  </a:lnTo>
                  <a:lnTo>
                    <a:pt x="585" y="463"/>
                  </a:lnTo>
                  <a:lnTo>
                    <a:pt x="584" y="463"/>
                  </a:lnTo>
                  <a:lnTo>
                    <a:pt x="584" y="464"/>
                  </a:lnTo>
                  <a:lnTo>
                    <a:pt x="584" y="465"/>
                  </a:lnTo>
                  <a:lnTo>
                    <a:pt x="584" y="466"/>
                  </a:lnTo>
                  <a:lnTo>
                    <a:pt x="583" y="467"/>
                  </a:lnTo>
                  <a:lnTo>
                    <a:pt x="583" y="467"/>
                  </a:lnTo>
                  <a:lnTo>
                    <a:pt x="599" y="474"/>
                  </a:lnTo>
                  <a:close/>
                  <a:moveTo>
                    <a:pt x="610" y="419"/>
                  </a:moveTo>
                  <a:lnTo>
                    <a:pt x="610" y="419"/>
                  </a:lnTo>
                  <a:lnTo>
                    <a:pt x="610" y="419"/>
                  </a:lnTo>
                  <a:lnTo>
                    <a:pt x="610" y="418"/>
                  </a:lnTo>
                  <a:lnTo>
                    <a:pt x="610" y="417"/>
                  </a:lnTo>
                  <a:lnTo>
                    <a:pt x="610" y="416"/>
                  </a:lnTo>
                  <a:lnTo>
                    <a:pt x="610" y="415"/>
                  </a:lnTo>
                  <a:lnTo>
                    <a:pt x="610" y="414"/>
                  </a:lnTo>
                  <a:lnTo>
                    <a:pt x="610" y="413"/>
                  </a:lnTo>
                  <a:lnTo>
                    <a:pt x="610" y="412"/>
                  </a:lnTo>
                  <a:lnTo>
                    <a:pt x="610" y="411"/>
                  </a:lnTo>
                  <a:lnTo>
                    <a:pt x="610" y="410"/>
                  </a:lnTo>
                  <a:lnTo>
                    <a:pt x="610" y="409"/>
                  </a:lnTo>
                  <a:lnTo>
                    <a:pt x="610" y="408"/>
                  </a:lnTo>
                  <a:lnTo>
                    <a:pt x="610" y="407"/>
                  </a:lnTo>
                  <a:lnTo>
                    <a:pt x="610" y="406"/>
                  </a:lnTo>
                  <a:lnTo>
                    <a:pt x="610" y="405"/>
                  </a:lnTo>
                  <a:lnTo>
                    <a:pt x="610" y="404"/>
                  </a:lnTo>
                  <a:lnTo>
                    <a:pt x="610" y="403"/>
                  </a:lnTo>
                  <a:lnTo>
                    <a:pt x="610" y="402"/>
                  </a:lnTo>
                  <a:lnTo>
                    <a:pt x="609" y="401"/>
                  </a:lnTo>
                  <a:lnTo>
                    <a:pt x="609" y="400"/>
                  </a:lnTo>
                  <a:lnTo>
                    <a:pt x="592" y="402"/>
                  </a:lnTo>
                  <a:lnTo>
                    <a:pt x="592" y="403"/>
                  </a:lnTo>
                  <a:lnTo>
                    <a:pt x="592" y="404"/>
                  </a:lnTo>
                  <a:lnTo>
                    <a:pt x="592" y="405"/>
                  </a:lnTo>
                  <a:lnTo>
                    <a:pt x="592" y="406"/>
                  </a:lnTo>
                  <a:lnTo>
                    <a:pt x="592" y="406"/>
                  </a:lnTo>
                  <a:lnTo>
                    <a:pt x="592" y="407"/>
                  </a:lnTo>
                  <a:lnTo>
                    <a:pt x="592" y="408"/>
                  </a:lnTo>
                  <a:lnTo>
                    <a:pt x="592" y="409"/>
                  </a:lnTo>
                  <a:lnTo>
                    <a:pt x="592" y="410"/>
                  </a:lnTo>
                  <a:lnTo>
                    <a:pt x="593" y="411"/>
                  </a:lnTo>
                  <a:lnTo>
                    <a:pt x="593" y="412"/>
                  </a:lnTo>
                  <a:lnTo>
                    <a:pt x="593" y="412"/>
                  </a:lnTo>
                  <a:lnTo>
                    <a:pt x="593" y="413"/>
                  </a:lnTo>
                  <a:lnTo>
                    <a:pt x="593" y="414"/>
                  </a:lnTo>
                  <a:lnTo>
                    <a:pt x="593" y="415"/>
                  </a:lnTo>
                  <a:lnTo>
                    <a:pt x="593" y="416"/>
                  </a:lnTo>
                  <a:lnTo>
                    <a:pt x="593" y="417"/>
                  </a:lnTo>
                  <a:lnTo>
                    <a:pt x="593" y="418"/>
                  </a:lnTo>
                  <a:lnTo>
                    <a:pt x="593" y="419"/>
                  </a:lnTo>
                  <a:lnTo>
                    <a:pt x="593" y="419"/>
                  </a:lnTo>
                  <a:lnTo>
                    <a:pt x="610" y="419"/>
                  </a:lnTo>
                  <a:close/>
                  <a:moveTo>
                    <a:pt x="601" y="364"/>
                  </a:moveTo>
                  <a:lnTo>
                    <a:pt x="601" y="364"/>
                  </a:lnTo>
                  <a:lnTo>
                    <a:pt x="601" y="363"/>
                  </a:lnTo>
                  <a:lnTo>
                    <a:pt x="600" y="362"/>
                  </a:lnTo>
                  <a:lnTo>
                    <a:pt x="600" y="362"/>
                  </a:lnTo>
                  <a:lnTo>
                    <a:pt x="600" y="361"/>
                  </a:lnTo>
                  <a:lnTo>
                    <a:pt x="599" y="360"/>
                  </a:lnTo>
                  <a:lnTo>
                    <a:pt x="599" y="359"/>
                  </a:lnTo>
                  <a:lnTo>
                    <a:pt x="599" y="358"/>
                  </a:lnTo>
                  <a:lnTo>
                    <a:pt x="598" y="357"/>
                  </a:lnTo>
                  <a:lnTo>
                    <a:pt x="598" y="356"/>
                  </a:lnTo>
                  <a:lnTo>
                    <a:pt x="598" y="356"/>
                  </a:lnTo>
                  <a:lnTo>
                    <a:pt x="597" y="355"/>
                  </a:lnTo>
                  <a:lnTo>
                    <a:pt x="597" y="354"/>
                  </a:lnTo>
                  <a:lnTo>
                    <a:pt x="596" y="353"/>
                  </a:lnTo>
                  <a:lnTo>
                    <a:pt x="596" y="352"/>
                  </a:lnTo>
                  <a:lnTo>
                    <a:pt x="596" y="351"/>
                  </a:lnTo>
                  <a:lnTo>
                    <a:pt x="595" y="350"/>
                  </a:lnTo>
                  <a:lnTo>
                    <a:pt x="595" y="350"/>
                  </a:lnTo>
                  <a:lnTo>
                    <a:pt x="594" y="349"/>
                  </a:lnTo>
                  <a:lnTo>
                    <a:pt x="594" y="348"/>
                  </a:lnTo>
                  <a:lnTo>
                    <a:pt x="594" y="347"/>
                  </a:lnTo>
                  <a:lnTo>
                    <a:pt x="593" y="347"/>
                  </a:lnTo>
                  <a:lnTo>
                    <a:pt x="578" y="355"/>
                  </a:lnTo>
                  <a:lnTo>
                    <a:pt x="578" y="355"/>
                  </a:lnTo>
                  <a:lnTo>
                    <a:pt x="578" y="356"/>
                  </a:lnTo>
                  <a:lnTo>
                    <a:pt x="579" y="357"/>
                  </a:lnTo>
                  <a:lnTo>
                    <a:pt x="579" y="357"/>
                  </a:lnTo>
                  <a:lnTo>
                    <a:pt x="579" y="358"/>
                  </a:lnTo>
                  <a:lnTo>
                    <a:pt x="580" y="359"/>
                  </a:lnTo>
                  <a:lnTo>
                    <a:pt x="580" y="360"/>
                  </a:lnTo>
                  <a:lnTo>
                    <a:pt x="580" y="360"/>
                  </a:lnTo>
                  <a:lnTo>
                    <a:pt x="581" y="361"/>
                  </a:lnTo>
                  <a:lnTo>
                    <a:pt x="581" y="362"/>
                  </a:lnTo>
                  <a:lnTo>
                    <a:pt x="581" y="363"/>
                  </a:lnTo>
                  <a:lnTo>
                    <a:pt x="582" y="363"/>
                  </a:lnTo>
                  <a:lnTo>
                    <a:pt x="582" y="364"/>
                  </a:lnTo>
                  <a:lnTo>
                    <a:pt x="582" y="365"/>
                  </a:lnTo>
                  <a:lnTo>
                    <a:pt x="583" y="366"/>
                  </a:lnTo>
                  <a:lnTo>
                    <a:pt x="583" y="366"/>
                  </a:lnTo>
                  <a:lnTo>
                    <a:pt x="583" y="367"/>
                  </a:lnTo>
                  <a:lnTo>
                    <a:pt x="584" y="368"/>
                  </a:lnTo>
                  <a:lnTo>
                    <a:pt x="584" y="369"/>
                  </a:lnTo>
                  <a:lnTo>
                    <a:pt x="584" y="369"/>
                  </a:lnTo>
                  <a:lnTo>
                    <a:pt x="584" y="370"/>
                  </a:lnTo>
                  <a:lnTo>
                    <a:pt x="601" y="364"/>
                  </a:lnTo>
                  <a:close/>
                  <a:moveTo>
                    <a:pt x="573" y="316"/>
                  </a:moveTo>
                  <a:lnTo>
                    <a:pt x="573" y="316"/>
                  </a:lnTo>
                  <a:lnTo>
                    <a:pt x="572" y="316"/>
                  </a:lnTo>
                  <a:lnTo>
                    <a:pt x="572" y="315"/>
                  </a:lnTo>
                  <a:lnTo>
                    <a:pt x="571" y="315"/>
                  </a:lnTo>
                  <a:lnTo>
                    <a:pt x="570" y="314"/>
                  </a:lnTo>
                  <a:lnTo>
                    <a:pt x="570" y="313"/>
                  </a:lnTo>
                  <a:lnTo>
                    <a:pt x="569" y="313"/>
                  </a:lnTo>
                  <a:lnTo>
                    <a:pt x="569" y="312"/>
                  </a:lnTo>
                  <a:lnTo>
                    <a:pt x="568" y="311"/>
                  </a:lnTo>
                  <a:lnTo>
                    <a:pt x="567" y="311"/>
                  </a:lnTo>
                  <a:lnTo>
                    <a:pt x="567" y="310"/>
                  </a:lnTo>
                  <a:lnTo>
                    <a:pt x="566" y="309"/>
                  </a:lnTo>
                  <a:lnTo>
                    <a:pt x="565" y="309"/>
                  </a:lnTo>
                  <a:lnTo>
                    <a:pt x="565" y="308"/>
                  </a:lnTo>
                  <a:lnTo>
                    <a:pt x="564" y="307"/>
                  </a:lnTo>
                  <a:lnTo>
                    <a:pt x="563" y="307"/>
                  </a:lnTo>
                  <a:lnTo>
                    <a:pt x="563" y="306"/>
                  </a:lnTo>
                  <a:lnTo>
                    <a:pt x="562" y="305"/>
                  </a:lnTo>
                  <a:lnTo>
                    <a:pt x="561" y="305"/>
                  </a:lnTo>
                  <a:lnTo>
                    <a:pt x="561" y="304"/>
                  </a:lnTo>
                  <a:lnTo>
                    <a:pt x="560" y="304"/>
                  </a:lnTo>
                  <a:lnTo>
                    <a:pt x="559" y="303"/>
                  </a:lnTo>
                  <a:lnTo>
                    <a:pt x="548" y="316"/>
                  </a:lnTo>
                  <a:lnTo>
                    <a:pt x="548" y="317"/>
                  </a:lnTo>
                  <a:lnTo>
                    <a:pt x="549" y="317"/>
                  </a:lnTo>
                  <a:lnTo>
                    <a:pt x="549" y="318"/>
                  </a:lnTo>
                  <a:lnTo>
                    <a:pt x="550" y="318"/>
                  </a:lnTo>
                  <a:lnTo>
                    <a:pt x="551" y="319"/>
                  </a:lnTo>
                  <a:lnTo>
                    <a:pt x="551" y="319"/>
                  </a:lnTo>
                  <a:lnTo>
                    <a:pt x="552" y="320"/>
                  </a:lnTo>
                  <a:lnTo>
                    <a:pt x="552" y="320"/>
                  </a:lnTo>
                  <a:lnTo>
                    <a:pt x="553" y="321"/>
                  </a:lnTo>
                  <a:lnTo>
                    <a:pt x="554" y="322"/>
                  </a:lnTo>
                  <a:lnTo>
                    <a:pt x="554" y="322"/>
                  </a:lnTo>
                  <a:lnTo>
                    <a:pt x="555" y="323"/>
                  </a:lnTo>
                  <a:lnTo>
                    <a:pt x="555" y="323"/>
                  </a:lnTo>
                  <a:lnTo>
                    <a:pt x="556" y="324"/>
                  </a:lnTo>
                  <a:lnTo>
                    <a:pt x="556" y="325"/>
                  </a:lnTo>
                  <a:lnTo>
                    <a:pt x="557" y="325"/>
                  </a:lnTo>
                  <a:lnTo>
                    <a:pt x="557" y="326"/>
                  </a:lnTo>
                  <a:lnTo>
                    <a:pt x="558" y="326"/>
                  </a:lnTo>
                  <a:lnTo>
                    <a:pt x="559" y="327"/>
                  </a:lnTo>
                  <a:lnTo>
                    <a:pt x="559" y="328"/>
                  </a:lnTo>
                  <a:lnTo>
                    <a:pt x="559" y="328"/>
                  </a:lnTo>
                  <a:lnTo>
                    <a:pt x="573" y="316"/>
                  </a:lnTo>
                  <a:close/>
                  <a:moveTo>
                    <a:pt x="529" y="282"/>
                  </a:moveTo>
                  <a:lnTo>
                    <a:pt x="529" y="282"/>
                  </a:lnTo>
                  <a:lnTo>
                    <a:pt x="529" y="281"/>
                  </a:lnTo>
                  <a:lnTo>
                    <a:pt x="528" y="281"/>
                  </a:lnTo>
                  <a:lnTo>
                    <a:pt x="527" y="280"/>
                  </a:lnTo>
                  <a:lnTo>
                    <a:pt x="526" y="280"/>
                  </a:lnTo>
                  <a:lnTo>
                    <a:pt x="525" y="280"/>
                  </a:lnTo>
                  <a:lnTo>
                    <a:pt x="524" y="279"/>
                  </a:lnTo>
                  <a:lnTo>
                    <a:pt x="524" y="279"/>
                  </a:lnTo>
                  <a:lnTo>
                    <a:pt x="523" y="278"/>
                  </a:lnTo>
                  <a:lnTo>
                    <a:pt x="522" y="278"/>
                  </a:lnTo>
                  <a:lnTo>
                    <a:pt x="521" y="278"/>
                  </a:lnTo>
                  <a:lnTo>
                    <a:pt x="520" y="277"/>
                  </a:lnTo>
                  <a:lnTo>
                    <a:pt x="519" y="277"/>
                  </a:lnTo>
                  <a:lnTo>
                    <a:pt x="518" y="277"/>
                  </a:lnTo>
                  <a:lnTo>
                    <a:pt x="518" y="276"/>
                  </a:lnTo>
                  <a:lnTo>
                    <a:pt x="517" y="276"/>
                  </a:lnTo>
                  <a:lnTo>
                    <a:pt x="516" y="275"/>
                  </a:lnTo>
                  <a:lnTo>
                    <a:pt x="515" y="275"/>
                  </a:lnTo>
                  <a:lnTo>
                    <a:pt x="514" y="275"/>
                  </a:lnTo>
                  <a:lnTo>
                    <a:pt x="513" y="274"/>
                  </a:lnTo>
                  <a:lnTo>
                    <a:pt x="512" y="274"/>
                  </a:lnTo>
                  <a:lnTo>
                    <a:pt x="512" y="274"/>
                  </a:lnTo>
                  <a:lnTo>
                    <a:pt x="506" y="290"/>
                  </a:lnTo>
                  <a:lnTo>
                    <a:pt x="506" y="290"/>
                  </a:lnTo>
                  <a:lnTo>
                    <a:pt x="507" y="291"/>
                  </a:lnTo>
                  <a:lnTo>
                    <a:pt x="508" y="291"/>
                  </a:lnTo>
                  <a:lnTo>
                    <a:pt x="508" y="291"/>
                  </a:lnTo>
                  <a:lnTo>
                    <a:pt x="509" y="292"/>
                  </a:lnTo>
                  <a:lnTo>
                    <a:pt x="510" y="292"/>
                  </a:lnTo>
                  <a:lnTo>
                    <a:pt x="511" y="292"/>
                  </a:lnTo>
                  <a:lnTo>
                    <a:pt x="511" y="293"/>
                  </a:lnTo>
                  <a:lnTo>
                    <a:pt x="512" y="293"/>
                  </a:lnTo>
                  <a:lnTo>
                    <a:pt x="513" y="293"/>
                  </a:lnTo>
                  <a:lnTo>
                    <a:pt x="514" y="294"/>
                  </a:lnTo>
                  <a:lnTo>
                    <a:pt x="514" y="294"/>
                  </a:lnTo>
                  <a:lnTo>
                    <a:pt x="515" y="294"/>
                  </a:lnTo>
                  <a:lnTo>
                    <a:pt x="516" y="295"/>
                  </a:lnTo>
                  <a:lnTo>
                    <a:pt x="517" y="295"/>
                  </a:lnTo>
                  <a:lnTo>
                    <a:pt x="517" y="295"/>
                  </a:lnTo>
                  <a:lnTo>
                    <a:pt x="518" y="296"/>
                  </a:lnTo>
                  <a:lnTo>
                    <a:pt x="519" y="296"/>
                  </a:lnTo>
                  <a:lnTo>
                    <a:pt x="520" y="297"/>
                  </a:lnTo>
                  <a:lnTo>
                    <a:pt x="520" y="297"/>
                  </a:lnTo>
                  <a:lnTo>
                    <a:pt x="521" y="297"/>
                  </a:lnTo>
                  <a:lnTo>
                    <a:pt x="529" y="282"/>
                  </a:lnTo>
                  <a:close/>
                  <a:moveTo>
                    <a:pt x="457" y="231"/>
                  </a:moveTo>
                  <a:lnTo>
                    <a:pt x="457" y="231"/>
                  </a:lnTo>
                  <a:cubicBezTo>
                    <a:pt x="354" y="231"/>
                    <a:pt x="271" y="314"/>
                    <a:pt x="271" y="417"/>
                  </a:cubicBezTo>
                  <a:cubicBezTo>
                    <a:pt x="271" y="520"/>
                    <a:pt x="354" y="603"/>
                    <a:pt x="457" y="603"/>
                  </a:cubicBezTo>
                  <a:cubicBezTo>
                    <a:pt x="560" y="603"/>
                    <a:pt x="643" y="520"/>
                    <a:pt x="643" y="417"/>
                  </a:cubicBezTo>
                  <a:cubicBezTo>
                    <a:pt x="643" y="314"/>
                    <a:pt x="560" y="231"/>
                    <a:pt x="457" y="231"/>
                  </a:cubicBezTo>
                  <a:close/>
                  <a:moveTo>
                    <a:pt x="30" y="153"/>
                  </a:moveTo>
                  <a:lnTo>
                    <a:pt x="30" y="153"/>
                  </a:lnTo>
                  <a:cubicBezTo>
                    <a:pt x="66" y="150"/>
                    <a:pt x="102" y="148"/>
                    <a:pt x="138" y="147"/>
                  </a:cubicBezTo>
                  <a:cubicBezTo>
                    <a:pt x="114" y="146"/>
                    <a:pt x="89" y="144"/>
                    <a:pt x="65" y="141"/>
                  </a:cubicBezTo>
                  <a:cubicBezTo>
                    <a:pt x="49" y="139"/>
                    <a:pt x="35" y="128"/>
                    <a:pt x="35" y="111"/>
                  </a:cubicBezTo>
                  <a:cubicBezTo>
                    <a:pt x="35" y="87"/>
                    <a:pt x="35" y="63"/>
                    <a:pt x="35" y="39"/>
                  </a:cubicBezTo>
                  <a:cubicBezTo>
                    <a:pt x="35" y="23"/>
                    <a:pt x="49" y="11"/>
                    <a:pt x="65" y="9"/>
                  </a:cubicBezTo>
                  <a:cubicBezTo>
                    <a:pt x="163" y="0"/>
                    <a:pt x="260" y="0"/>
                    <a:pt x="358" y="9"/>
                  </a:cubicBezTo>
                  <a:cubicBezTo>
                    <a:pt x="374" y="11"/>
                    <a:pt x="388" y="23"/>
                    <a:pt x="388" y="39"/>
                  </a:cubicBezTo>
                  <a:cubicBezTo>
                    <a:pt x="388" y="63"/>
                    <a:pt x="388" y="87"/>
                    <a:pt x="388" y="111"/>
                  </a:cubicBezTo>
                  <a:cubicBezTo>
                    <a:pt x="388" y="128"/>
                    <a:pt x="374" y="139"/>
                    <a:pt x="358" y="141"/>
                  </a:cubicBezTo>
                  <a:cubicBezTo>
                    <a:pt x="323" y="145"/>
                    <a:pt x="287" y="147"/>
                    <a:pt x="252" y="148"/>
                  </a:cubicBezTo>
                  <a:cubicBezTo>
                    <a:pt x="276" y="150"/>
                    <a:pt x="299" y="151"/>
                    <a:pt x="323" y="153"/>
                  </a:cubicBezTo>
                  <a:cubicBezTo>
                    <a:pt x="339" y="155"/>
                    <a:pt x="353" y="167"/>
                    <a:pt x="353" y="183"/>
                  </a:cubicBezTo>
                  <a:lnTo>
                    <a:pt x="353" y="218"/>
                  </a:lnTo>
                  <a:cubicBezTo>
                    <a:pt x="333" y="229"/>
                    <a:pt x="314" y="242"/>
                    <a:pt x="299" y="258"/>
                  </a:cubicBezTo>
                  <a:cubicBezTo>
                    <a:pt x="289" y="268"/>
                    <a:pt x="280" y="278"/>
                    <a:pt x="272" y="290"/>
                  </a:cubicBezTo>
                  <a:cubicBezTo>
                    <a:pt x="191" y="296"/>
                    <a:pt x="111" y="294"/>
                    <a:pt x="30" y="285"/>
                  </a:cubicBezTo>
                  <a:cubicBezTo>
                    <a:pt x="13" y="283"/>
                    <a:pt x="0" y="272"/>
                    <a:pt x="0" y="255"/>
                  </a:cubicBezTo>
                  <a:cubicBezTo>
                    <a:pt x="0" y="231"/>
                    <a:pt x="0" y="207"/>
                    <a:pt x="0" y="183"/>
                  </a:cubicBezTo>
                  <a:cubicBezTo>
                    <a:pt x="0" y="167"/>
                    <a:pt x="13" y="155"/>
                    <a:pt x="30" y="1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620925" y="3296979"/>
            <a:ext cx="1340254" cy="2752888"/>
            <a:chOff x="5768842" y="2946151"/>
            <a:chExt cx="1340254" cy="2752888"/>
          </a:xfrm>
        </p:grpSpPr>
        <p:sp>
          <p:nvSpPr>
            <p:cNvPr id="44" name="任意多边形 43"/>
            <p:cNvSpPr>
              <a:spLocks/>
            </p:cNvSpPr>
            <p:nvPr/>
          </p:nvSpPr>
          <p:spPr bwMode="auto">
            <a:xfrm>
              <a:off x="5768842" y="2946151"/>
              <a:ext cx="1340254" cy="2752888"/>
            </a:xfrm>
            <a:custGeom>
              <a:avLst/>
              <a:gdLst>
                <a:gd name="connsiteX0" fmla="*/ 1704975 w 1704975"/>
                <a:gd name="connsiteY0" fmla="*/ 2768600 h 3502025"/>
                <a:gd name="connsiteX1" fmla="*/ 854075 w 1704975"/>
                <a:gd name="connsiteY1" fmla="*/ 3502025 h 3502025"/>
                <a:gd name="connsiteX2" fmla="*/ 0 w 1704975"/>
                <a:gd name="connsiteY2" fmla="*/ 2768600 h 3502025"/>
                <a:gd name="connsiteX3" fmla="*/ 422275 w 1704975"/>
                <a:gd name="connsiteY3" fmla="*/ 2768600 h 3502025"/>
                <a:gd name="connsiteX4" fmla="*/ 422276 w 1704975"/>
                <a:gd name="connsiteY4" fmla="*/ 2768600 h 3502025"/>
                <a:gd name="connsiteX5" fmla="*/ 422276 w 1704975"/>
                <a:gd name="connsiteY5" fmla="*/ 0 h 3502025"/>
                <a:gd name="connsiteX6" fmla="*/ 1282701 w 1704975"/>
                <a:gd name="connsiteY6" fmla="*/ 684213 h 3502025"/>
                <a:gd name="connsiteX7" fmla="*/ 1282701 w 1704975"/>
                <a:gd name="connsiteY7" fmla="*/ 2768600 h 350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04975" h="3502025">
                  <a:moveTo>
                    <a:pt x="1704975" y="2768600"/>
                  </a:moveTo>
                  <a:lnTo>
                    <a:pt x="854075" y="3502025"/>
                  </a:lnTo>
                  <a:lnTo>
                    <a:pt x="0" y="2768600"/>
                  </a:lnTo>
                  <a:lnTo>
                    <a:pt x="422275" y="2768600"/>
                  </a:lnTo>
                  <a:lnTo>
                    <a:pt x="422276" y="2768600"/>
                  </a:lnTo>
                  <a:lnTo>
                    <a:pt x="422276" y="0"/>
                  </a:lnTo>
                  <a:lnTo>
                    <a:pt x="1282701" y="684213"/>
                  </a:lnTo>
                  <a:lnTo>
                    <a:pt x="1282701" y="2768600"/>
                  </a:lnTo>
                  <a:close/>
                </a:path>
              </a:pathLst>
            </a:custGeom>
            <a:solidFill>
              <a:srgbClr val="A883BD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6074735" y="4839056"/>
              <a:ext cx="72970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dirty="0" smtClean="0">
                  <a:solidFill>
                    <a:srgbClr val="FFFFFF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2800" b="1" dirty="0">
                <a:solidFill>
                  <a:srgbClr val="FFFFFF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22"/>
            <p:cNvSpPr>
              <a:spLocks noChangeAspect="1" noEditPoints="1"/>
            </p:cNvSpPr>
            <p:nvPr/>
          </p:nvSpPr>
          <p:spPr bwMode="auto">
            <a:xfrm>
              <a:off x="6282131" y="3510380"/>
              <a:ext cx="318667" cy="374225"/>
            </a:xfrm>
            <a:custGeom>
              <a:avLst/>
              <a:gdLst>
                <a:gd name="T0" fmla="*/ 90 w 641"/>
                <a:gd name="T1" fmla="*/ 424 h 748"/>
                <a:gd name="T2" fmla="*/ 158 w 641"/>
                <a:gd name="T3" fmla="*/ 424 h 748"/>
                <a:gd name="T4" fmla="*/ 205 w 641"/>
                <a:gd name="T5" fmla="*/ 408 h 748"/>
                <a:gd name="T6" fmla="*/ 291 w 641"/>
                <a:gd name="T7" fmla="*/ 588 h 748"/>
                <a:gd name="T8" fmla="*/ 312 w 641"/>
                <a:gd name="T9" fmla="*/ 475 h 748"/>
                <a:gd name="T10" fmla="*/ 297 w 641"/>
                <a:gd name="T11" fmla="*/ 468 h 748"/>
                <a:gd name="T12" fmla="*/ 298 w 641"/>
                <a:gd name="T13" fmla="*/ 452 h 748"/>
                <a:gd name="T14" fmla="*/ 360 w 641"/>
                <a:gd name="T15" fmla="*/ 452 h 748"/>
                <a:gd name="T16" fmla="*/ 360 w 641"/>
                <a:gd name="T17" fmla="*/ 468 h 748"/>
                <a:gd name="T18" fmla="*/ 346 w 641"/>
                <a:gd name="T19" fmla="*/ 475 h 748"/>
                <a:gd name="T20" fmla="*/ 365 w 641"/>
                <a:gd name="T21" fmla="*/ 583 h 748"/>
                <a:gd name="T22" fmla="*/ 439 w 641"/>
                <a:gd name="T23" fmla="*/ 415 h 748"/>
                <a:gd name="T24" fmla="*/ 482 w 641"/>
                <a:gd name="T25" fmla="*/ 420 h 748"/>
                <a:gd name="T26" fmla="*/ 545 w 641"/>
                <a:gd name="T27" fmla="*/ 420 h 748"/>
                <a:gd name="T28" fmla="*/ 632 w 641"/>
                <a:gd name="T29" fmla="*/ 691 h 748"/>
                <a:gd name="T30" fmla="*/ 544 w 641"/>
                <a:gd name="T31" fmla="*/ 722 h 748"/>
                <a:gd name="T32" fmla="*/ 532 w 641"/>
                <a:gd name="T33" fmla="*/ 681 h 748"/>
                <a:gd name="T34" fmla="*/ 504 w 641"/>
                <a:gd name="T35" fmla="*/ 729 h 748"/>
                <a:gd name="T36" fmla="*/ 123 w 641"/>
                <a:gd name="T37" fmla="*/ 731 h 748"/>
                <a:gd name="T38" fmla="*/ 94 w 641"/>
                <a:gd name="T39" fmla="*/ 681 h 748"/>
                <a:gd name="T40" fmla="*/ 81 w 641"/>
                <a:gd name="T41" fmla="*/ 724 h 748"/>
                <a:gd name="T42" fmla="*/ 0 w 641"/>
                <a:gd name="T43" fmla="*/ 691 h 748"/>
                <a:gd name="T44" fmla="*/ 90 w 641"/>
                <a:gd name="T45" fmla="*/ 424 h 748"/>
                <a:gd name="T46" fmla="*/ 185 w 641"/>
                <a:gd name="T47" fmla="*/ 289 h 748"/>
                <a:gd name="T48" fmla="*/ 185 w 641"/>
                <a:gd name="T49" fmla="*/ 289 h 748"/>
                <a:gd name="T50" fmla="*/ 163 w 641"/>
                <a:gd name="T51" fmla="*/ 264 h 748"/>
                <a:gd name="T52" fmla="*/ 155 w 641"/>
                <a:gd name="T53" fmla="*/ 214 h 748"/>
                <a:gd name="T54" fmla="*/ 155 w 641"/>
                <a:gd name="T55" fmla="*/ 207 h 748"/>
                <a:gd name="T56" fmla="*/ 160 w 641"/>
                <a:gd name="T57" fmla="*/ 204 h 748"/>
                <a:gd name="T58" fmla="*/ 164 w 641"/>
                <a:gd name="T59" fmla="*/ 202 h 748"/>
                <a:gd name="T60" fmla="*/ 199 w 641"/>
                <a:gd name="T61" fmla="*/ 47 h 748"/>
                <a:gd name="T62" fmla="*/ 423 w 641"/>
                <a:gd name="T63" fmla="*/ 43 h 748"/>
                <a:gd name="T64" fmla="*/ 466 w 641"/>
                <a:gd name="T65" fmla="*/ 200 h 748"/>
                <a:gd name="T66" fmla="*/ 472 w 641"/>
                <a:gd name="T67" fmla="*/ 204 h 748"/>
                <a:gd name="T68" fmla="*/ 478 w 641"/>
                <a:gd name="T69" fmla="*/ 207 h 748"/>
                <a:gd name="T70" fmla="*/ 478 w 641"/>
                <a:gd name="T71" fmla="*/ 214 h 748"/>
                <a:gd name="T72" fmla="*/ 471 w 641"/>
                <a:gd name="T73" fmla="*/ 263 h 748"/>
                <a:gd name="T74" fmla="*/ 449 w 641"/>
                <a:gd name="T75" fmla="*/ 288 h 748"/>
                <a:gd name="T76" fmla="*/ 328 w 641"/>
                <a:gd name="T77" fmla="*/ 397 h 748"/>
                <a:gd name="T78" fmla="*/ 299 w 641"/>
                <a:gd name="T79" fmla="*/ 395 h 748"/>
                <a:gd name="T80" fmla="*/ 185 w 641"/>
                <a:gd name="T81" fmla="*/ 289 h 7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41" h="748">
                  <a:moveTo>
                    <a:pt x="90" y="424"/>
                  </a:moveTo>
                  <a:cubicBezTo>
                    <a:pt x="114" y="424"/>
                    <a:pt x="137" y="424"/>
                    <a:pt x="158" y="424"/>
                  </a:cubicBezTo>
                  <a:cubicBezTo>
                    <a:pt x="178" y="425"/>
                    <a:pt x="194" y="421"/>
                    <a:pt x="205" y="408"/>
                  </a:cubicBezTo>
                  <a:lnTo>
                    <a:pt x="291" y="588"/>
                  </a:lnTo>
                  <a:lnTo>
                    <a:pt x="312" y="475"/>
                  </a:lnTo>
                  <a:lnTo>
                    <a:pt x="297" y="468"/>
                  </a:lnTo>
                  <a:lnTo>
                    <a:pt x="298" y="452"/>
                  </a:lnTo>
                  <a:lnTo>
                    <a:pt x="360" y="452"/>
                  </a:lnTo>
                  <a:lnTo>
                    <a:pt x="360" y="468"/>
                  </a:lnTo>
                  <a:lnTo>
                    <a:pt x="346" y="475"/>
                  </a:lnTo>
                  <a:lnTo>
                    <a:pt x="365" y="583"/>
                  </a:lnTo>
                  <a:lnTo>
                    <a:pt x="439" y="415"/>
                  </a:lnTo>
                  <a:cubicBezTo>
                    <a:pt x="450" y="420"/>
                    <a:pt x="464" y="422"/>
                    <a:pt x="482" y="420"/>
                  </a:cubicBezTo>
                  <a:cubicBezTo>
                    <a:pt x="502" y="420"/>
                    <a:pt x="523" y="420"/>
                    <a:pt x="545" y="420"/>
                  </a:cubicBezTo>
                  <a:cubicBezTo>
                    <a:pt x="604" y="475"/>
                    <a:pt x="641" y="606"/>
                    <a:pt x="632" y="691"/>
                  </a:cubicBezTo>
                  <a:cubicBezTo>
                    <a:pt x="614" y="704"/>
                    <a:pt x="583" y="714"/>
                    <a:pt x="544" y="722"/>
                  </a:cubicBezTo>
                  <a:lnTo>
                    <a:pt x="532" y="681"/>
                  </a:lnTo>
                  <a:lnTo>
                    <a:pt x="504" y="729"/>
                  </a:lnTo>
                  <a:cubicBezTo>
                    <a:pt x="390" y="746"/>
                    <a:pt x="233" y="748"/>
                    <a:pt x="123" y="731"/>
                  </a:cubicBezTo>
                  <a:lnTo>
                    <a:pt x="94" y="681"/>
                  </a:lnTo>
                  <a:lnTo>
                    <a:pt x="81" y="724"/>
                  </a:lnTo>
                  <a:cubicBezTo>
                    <a:pt x="43" y="716"/>
                    <a:pt x="14" y="705"/>
                    <a:pt x="0" y="691"/>
                  </a:cubicBezTo>
                  <a:cubicBezTo>
                    <a:pt x="1" y="616"/>
                    <a:pt x="15" y="489"/>
                    <a:pt x="90" y="424"/>
                  </a:cubicBezTo>
                  <a:close/>
                  <a:moveTo>
                    <a:pt x="185" y="289"/>
                  </a:moveTo>
                  <a:lnTo>
                    <a:pt x="185" y="289"/>
                  </a:lnTo>
                  <a:cubicBezTo>
                    <a:pt x="175" y="284"/>
                    <a:pt x="168" y="275"/>
                    <a:pt x="163" y="264"/>
                  </a:cubicBezTo>
                  <a:cubicBezTo>
                    <a:pt x="157" y="251"/>
                    <a:pt x="155" y="234"/>
                    <a:pt x="155" y="214"/>
                  </a:cubicBezTo>
                  <a:lnTo>
                    <a:pt x="155" y="207"/>
                  </a:lnTo>
                  <a:lnTo>
                    <a:pt x="160" y="204"/>
                  </a:lnTo>
                  <a:cubicBezTo>
                    <a:pt x="162" y="203"/>
                    <a:pt x="163" y="202"/>
                    <a:pt x="164" y="202"/>
                  </a:cubicBezTo>
                  <a:cubicBezTo>
                    <a:pt x="152" y="117"/>
                    <a:pt x="162" y="78"/>
                    <a:pt x="199" y="47"/>
                  </a:cubicBezTo>
                  <a:cubicBezTo>
                    <a:pt x="256" y="0"/>
                    <a:pt x="365" y="0"/>
                    <a:pt x="423" y="43"/>
                  </a:cubicBezTo>
                  <a:cubicBezTo>
                    <a:pt x="463" y="72"/>
                    <a:pt x="477" y="123"/>
                    <a:pt x="466" y="200"/>
                  </a:cubicBezTo>
                  <a:cubicBezTo>
                    <a:pt x="468" y="201"/>
                    <a:pt x="470" y="202"/>
                    <a:pt x="472" y="204"/>
                  </a:cubicBezTo>
                  <a:lnTo>
                    <a:pt x="478" y="207"/>
                  </a:lnTo>
                  <a:lnTo>
                    <a:pt x="478" y="214"/>
                  </a:lnTo>
                  <a:cubicBezTo>
                    <a:pt x="478" y="233"/>
                    <a:pt x="476" y="250"/>
                    <a:pt x="471" y="263"/>
                  </a:cubicBezTo>
                  <a:cubicBezTo>
                    <a:pt x="466" y="275"/>
                    <a:pt x="459" y="283"/>
                    <a:pt x="449" y="288"/>
                  </a:cubicBezTo>
                  <a:cubicBezTo>
                    <a:pt x="434" y="338"/>
                    <a:pt x="381" y="392"/>
                    <a:pt x="328" y="397"/>
                  </a:cubicBezTo>
                  <a:cubicBezTo>
                    <a:pt x="319" y="398"/>
                    <a:pt x="308" y="398"/>
                    <a:pt x="299" y="395"/>
                  </a:cubicBezTo>
                  <a:cubicBezTo>
                    <a:pt x="241" y="374"/>
                    <a:pt x="203" y="350"/>
                    <a:pt x="185" y="289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7" name="文本框 46"/>
          <p:cNvSpPr txBox="1"/>
          <p:nvPr/>
        </p:nvSpPr>
        <p:spPr>
          <a:xfrm>
            <a:off x="1296057" y="2666037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296057" y="5082162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8172277" y="2429993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8172277" y="4846118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05047" y="1811276"/>
            <a:ext cx="44935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孝敬父母是中华民族的传统美德</a:t>
            </a:r>
            <a:endParaRPr lang="zh-CN" altLang="en-US" sz="2400" dirty="0">
              <a:solidFill>
                <a:schemeClr val="accent6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963675" y="5940406"/>
            <a:ext cx="44935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孝敬父母是中华民族的传统美德</a:t>
            </a:r>
            <a:endParaRPr lang="zh-CN" altLang="en-US" sz="2400" dirty="0">
              <a:solidFill>
                <a:schemeClr val="accent6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85100288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47" grpId="0"/>
      <p:bldP spid="48" grpId="0"/>
      <p:bldP spid="49" grpId="0"/>
      <p:bldP spid="50" grpId="0"/>
      <p:bldP spid="3" grpId="0"/>
      <p:bldP spid="5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84739" y="0"/>
            <a:ext cx="5139530" cy="1650533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88037" y="162210"/>
            <a:ext cx="595376" cy="842513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3219" y="429450"/>
            <a:ext cx="540000" cy="37125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041151" y="510983"/>
            <a:ext cx="795054" cy="419612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flipH="1">
            <a:off x="2135682" y="-129321"/>
            <a:ext cx="1289800" cy="954787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322649" y="125278"/>
            <a:ext cx="540000" cy="371250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3374770" y="2342412"/>
            <a:ext cx="5481945" cy="3652348"/>
            <a:chOff x="3374770" y="2342412"/>
            <a:chExt cx="5481945" cy="3652348"/>
          </a:xfrm>
        </p:grpSpPr>
        <p:sp>
          <p:nvSpPr>
            <p:cNvPr id="21" name="Freeform 7"/>
            <p:cNvSpPr>
              <a:spLocks/>
            </p:cNvSpPr>
            <p:nvPr/>
          </p:nvSpPr>
          <p:spPr bwMode="auto">
            <a:xfrm>
              <a:off x="6096126" y="2342412"/>
              <a:ext cx="1999205" cy="1480114"/>
            </a:xfrm>
            <a:custGeom>
              <a:avLst/>
              <a:gdLst>
                <a:gd name="T0" fmla="*/ 286 w 855"/>
                <a:gd name="T1" fmla="*/ 0 h 633"/>
                <a:gd name="T2" fmla="*/ 855 w 855"/>
                <a:gd name="T3" fmla="*/ 242 h 633"/>
                <a:gd name="T4" fmla="*/ 569 w 855"/>
                <a:gd name="T5" fmla="*/ 633 h 633"/>
                <a:gd name="T6" fmla="*/ 0 w 855"/>
                <a:gd name="T7" fmla="*/ 392 h 633"/>
                <a:gd name="T8" fmla="*/ 286 w 855"/>
                <a:gd name="T9" fmla="*/ 0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5" h="633">
                  <a:moveTo>
                    <a:pt x="286" y="0"/>
                  </a:moveTo>
                  <a:lnTo>
                    <a:pt x="855" y="242"/>
                  </a:lnTo>
                  <a:lnTo>
                    <a:pt x="569" y="633"/>
                  </a:lnTo>
                  <a:lnTo>
                    <a:pt x="0" y="392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FF6680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Freeform 8"/>
            <p:cNvSpPr>
              <a:spLocks/>
            </p:cNvSpPr>
            <p:nvPr/>
          </p:nvSpPr>
          <p:spPr bwMode="auto">
            <a:xfrm>
              <a:off x="4101599" y="2342412"/>
              <a:ext cx="1994529" cy="1480114"/>
            </a:xfrm>
            <a:custGeom>
              <a:avLst/>
              <a:gdLst>
                <a:gd name="T0" fmla="*/ 569 w 853"/>
                <a:gd name="T1" fmla="*/ 0 h 633"/>
                <a:gd name="T2" fmla="*/ 0 w 853"/>
                <a:gd name="T3" fmla="*/ 242 h 633"/>
                <a:gd name="T4" fmla="*/ 285 w 853"/>
                <a:gd name="T5" fmla="*/ 633 h 633"/>
                <a:gd name="T6" fmla="*/ 853 w 853"/>
                <a:gd name="T7" fmla="*/ 392 h 633"/>
                <a:gd name="T8" fmla="*/ 569 w 853"/>
                <a:gd name="T9" fmla="*/ 0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3" h="633">
                  <a:moveTo>
                    <a:pt x="569" y="0"/>
                  </a:moveTo>
                  <a:lnTo>
                    <a:pt x="0" y="242"/>
                  </a:lnTo>
                  <a:lnTo>
                    <a:pt x="285" y="633"/>
                  </a:lnTo>
                  <a:lnTo>
                    <a:pt x="853" y="392"/>
                  </a:lnTo>
                  <a:lnTo>
                    <a:pt x="569" y="0"/>
                  </a:lnTo>
                  <a:close/>
                </a:path>
              </a:pathLst>
            </a:custGeom>
            <a:solidFill>
              <a:srgbClr val="FEBC30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Freeform 13"/>
            <p:cNvSpPr>
              <a:spLocks/>
            </p:cNvSpPr>
            <p:nvPr/>
          </p:nvSpPr>
          <p:spPr bwMode="auto">
            <a:xfrm>
              <a:off x="4767999" y="3822524"/>
              <a:ext cx="1328126" cy="2172236"/>
            </a:xfrm>
            <a:custGeom>
              <a:avLst/>
              <a:gdLst>
                <a:gd name="T0" fmla="*/ 0 w 568"/>
                <a:gd name="T1" fmla="*/ 0 h 929"/>
                <a:gd name="T2" fmla="*/ 568 w 568"/>
                <a:gd name="T3" fmla="*/ 242 h 929"/>
                <a:gd name="T4" fmla="*/ 568 w 568"/>
                <a:gd name="T5" fmla="*/ 929 h 929"/>
                <a:gd name="T6" fmla="*/ 0 w 568"/>
                <a:gd name="T7" fmla="*/ 687 h 929"/>
                <a:gd name="T8" fmla="*/ 0 w 568"/>
                <a:gd name="T9" fmla="*/ 0 h 9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8" h="929">
                  <a:moveTo>
                    <a:pt x="0" y="0"/>
                  </a:moveTo>
                  <a:lnTo>
                    <a:pt x="568" y="242"/>
                  </a:lnTo>
                  <a:lnTo>
                    <a:pt x="568" y="929"/>
                  </a:lnTo>
                  <a:lnTo>
                    <a:pt x="0" y="6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F952B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4" name="Freeform 14"/>
            <p:cNvSpPr>
              <a:spLocks/>
            </p:cNvSpPr>
            <p:nvPr/>
          </p:nvSpPr>
          <p:spPr bwMode="auto">
            <a:xfrm>
              <a:off x="3374770" y="3822497"/>
              <a:ext cx="2721355" cy="822784"/>
            </a:xfrm>
            <a:custGeom>
              <a:avLst/>
              <a:gdLst>
                <a:gd name="T0" fmla="*/ 0 w 1036"/>
                <a:gd name="T1" fmla="*/ 0 h 282"/>
                <a:gd name="T2" fmla="*/ 568 w 1036"/>
                <a:gd name="T3" fmla="*/ 242 h 282"/>
                <a:gd name="T4" fmla="*/ 1036 w 1036"/>
                <a:gd name="T5" fmla="*/ 282 h 282"/>
                <a:gd name="T6" fmla="*/ 468 w 1036"/>
                <a:gd name="T7" fmla="*/ 40 h 282"/>
                <a:gd name="T8" fmla="*/ 0 w 1036"/>
                <a:gd name="T9" fmla="*/ 0 h 282"/>
                <a:gd name="connsiteX0" fmla="*/ 0 w 10000"/>
                <a:gd name="connsiteY0" fmla="*/ 0 h 12600"/>
                <a:gd name="connsiteX1" fmla="*/ 5377 w 10000"/>
                <a:gd name="connsiteY1" fmla="*/ 12600 h 12600"/>
                <a:gd name="connsiteX2" fmla="*/ 10000 w 10000"/>
                <a:gd name="connsiteY2" fmla="*/ 10000 h 12600"/>
                <a:gd name="connsiteX3" fmla="*/ 4517 w 10000"/>
                <a:gd name="connsiteY3" fmla="*/ 1418 h 12600"/>
                <a:gd name="connsiteX4" fmla="*/ 0 w 10000"/>
                <a:gd name="connsiteY4" fmla="*/ 0 h 12600"/>
                <a:gd name="connsiteX0" fmla="*/ 0 w 10423"/>
                <a:gd name="connsiteY0" fmla="*/ 1822 h 11182"/>
                <a:gd name="connsiteX1" fmla="*/ 5800 w 10423"/>
                <a:gd name="connsiteY1" fmla="*/ 11182 h 11182"/>
                <a:gd name="connsiteX2" fmla="*/ 10423 w 10423"/>
                <a:gd name="connsiteY2" fmla="*/ 8582 h 11182"/>
                <a:gd name="connsiteX3" fmla="*/ 4940 w 10423"/>
                <a:gd name="connsiteY3" fmla="*/ 0 h 11182"/>
                <a:gd name="connsiteX4" fmla="*/ 0 w 10423"/>
                <a:gd name="connsiteY4" fmla="*/ 1822 h 11182"/>
                <a:gd name="connsiteX0" fmla="*/ 0 w 10423"/>
                <a:gd name="connsiteY0" fmla="*/ 1822 h 13126"/>
                <a:gd name="connsiteX1" fmla="*/ 4177 w 10423"/>
                <a:gd name="connsiteY1" fmla="*/ 13126 h 13126"/>
                <a:gd name="connsiteX2" fmla="*/ 10423 w 10423"/>
                <a:gd name="connsiteY2" fmla="*/ 8582 h 13126"/>
                <a:gd name="connsiteX3" fmla="*/ 4940 w 10423"/>
                <a:gd name="connsiteY3" fmla="*/ 0 h 13126"/>
                <a:gd name="connsiteX4" fmla="*/ 0 w 10423"/>
                <a:gd name="connsiteY4" fmla="*/ 1822 h 13126"/>
                <a:gd name="connsiteX0" fmla="*/ 0 w 10952"/>
                <a:gd name="connsiteY0" fmla="*/ 526 h 13126"/>
                <a:gd name="connsiteX1" fmla="*/ 4706 w 10952"/>
                <a:gd name="connsiteY1" fmla="*/ 13126 h 13126"/>
                <a:gd name="connsiteX2" fmla="*/ 10952 w 10952"/>
                <a:gd name="connsiteY2" fmla="*/ 8582 h 13126"/>
                <a:gd name="connsiteX3" fmla="*/ 5469 w 10952"/>
                <a:gd name="connsiteY3" fmla="*/ 0 h 13126"/>
                <a:gd name="connsiteX4" fmla="*/ 0 w 10952"/>
                <a:gd name="connsiteY4" fmla="*/ 526 h 13126"/>
                <a:gd name="connsiteX0" fmla="*/ 0 w 11234"/>
                <a:gd name="connsiteY0" fmla="*/ 526 h 13126"/>
                <a:gd name="connsiteX1" fmla="*/ 4988 w 11234"/>
                <a:gd name="connsiteY1" fmla="*/ 13126 h 13126"/>
                <a:gd name="connsiteX2" fmla="*/ 11234 w 11234"/>
                <a:gd name="connsiteY2" fmla="*/ 8582 h 13126"/>
                <a:gd name="connsiteX3" fmla="*/ 5751 w 11234"/>
                <a:gd name="connsiteY3" fmla="*/ 0 h 13126"/>
                <a:gd name="connsiteX4" fmla="*/ 0 w 11234"/>
                <a:gd name="connsiteY4" fmla="*/ 526 h 13126"/>
                <a:gd name="connsiteX0" fmla="*/ 0 w 11234"/>
                <a:gd name="connsiteY0" fmla="*/ 526 h 12996"/>
                <a:gd name="connsiteX1" fmla="*/ 5588 w 11234"/>
                <a:gd name="connsiteY1" fmla="*/ 12996 h 12996"/>
                <a:gd name="connsiteX2" fmla="*/ 11234 w 11234"/>
                <a:gd name="connsiteY2" fmla="*/ 8582 h 12996"/>
                <a:gd name="connsiteX3" fmla="*/ 5751 w 11234"/>
                <a:gd name="connsiteY3" fmla="*/ 0 h 12996"/>
                <a:gd name="connsiteX4" fmla="*/ 0 w 11234"/>
                <a:gd name="connsiteY4" fmla="*/ 526 h 12996"/>
                <a:gd name="connsiteX0" fmla="*/ 0 w 11234"/>
                <a:gd name="connsiteY0" fmla="*/ 526 h 12478"/>
                <a:gd name="connsiteX1" fmla="*/ 5976 w 11234"/>
                <a:gd name="connsiteY1" fmla="*/ 12478 h 12478"/>
                <a:gd name="connsiteX2" fmla="*/ 11234 w 11234"/>
                <a:gd name="connsiteY2" fmla="*/ 8582 h 12478"/>
                <a:gd name="connsiteX3" fmla="*/ 5751 w 11234"/>
                <a:gd name="connsiteY3" fmla="*/ 0 h 12478"/>
                <a:gd name="connsiteX4" fmla="*/ 0 w 11234"/>
                <a:gd name="connsiteY4" fmla="*/ 526 h 12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34" h="12478">
                  <a:moveTo>
                    <a:pt x="0" y="526"/>
                  </a:moveTo>
                  <a:lnTo>
                    <a:pt x="5976" y="12478"/>
                  </a:lnTo>
                  <a:lnTo>
                    <a:pt x="11234" y="8582"/>
                  </a:lnTo>
                  <a:lnTo>
                    <a:pt x="5751" y="0"/>
                  </a:lnTo>
                  <a:lnTo>
                    <a:pt x="0" y="526"/>
                  </a:lnTo>
                  <a:close/>
                </a:path>
              </a:pathLst>
            </a:custGeom>
            <a:solidFill>
              <a:srgbClr val="80AD31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5" name="Freeform 20"/>
            <p:cNvSpPr>
              <a:spLocks/>
            </p:cNvSpPr>
            <p:nvPr/>
          </p:nvSpPr>
          <p:spPr bwMode="auto">
            <a:xfrm>
              <a:off x="6096126" y="3822524"/>
              <a:ext cx="1330465" cy="2172236"/>
            </a:xfrm>
            <a:custGeom>
              <a:avLst/>
              <a:gdLst>
                <a:gd name="T0" fmla="*/ 569 w 569"/>
                <a:gd name="T1" fmla="*/ 0 h 929"/>
                <a:gd name="T2" fmla="*/ 0 w 569"/>
                <a:gd name="T3" fmla="*/ 242 h 929"/>
                <a:gd name="T4" fmla="*/ 0 w 569"/>
                <a:gd name="T5" fmla="*/ 929 h 929"/>
                <a:gd name="T6" fmla="*/ 569 w 569"/>
                <a:gd name="T7" fmla="*/ 687 h 929"/>
                <a:gd name="T8" fmla="*/ 569 w 569"/>
                <a:gd name="T9" fmla="*/ 0 h 9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9" h="929">
                  <a:moveTo>
                    <a:pt x="569" y="0"/>
                  </a:moveTo>
                  <a:lnTo>
                    <a:pt x="0" y="242"/>
                  </a:lnTo>
                  <a:lnTo>
                    <a:pt x="0" y="929"/>
                  </a:lnTo>
                  <a:lnTo>
                    <a:pt x="569" y="687"/>
                  </a:lnTo>
                  <a:lnTo>
                    <a:pt x="569" y="0"/>
                  </a:lnTo>
                  <a:close/>
                </a:path>
              </a:pathLst>
            </a:custGeom>
            <a:solidFill>
              <a:srgbClr val="9B71B3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6" name="Freeform 21"/>
            <p:cNvSpPr>
              <a:spLocks/>
            </p:cNvSpPr>
            <p:nvPr/>
          </p:nvSpPr>
          <p:spPr bwMode="auto">
            <a:xfrm>
              <a:off x="6096127" y="3822496"/>
              <a:ext cx="2760588" cy="677520"/>
            </a:xfrm>
            <a:custGeom>
              <a:avLst/>
              <a:gdLst>
                <a:gd name="T0" fmla="*/ 1038 w 1038"/>
                <a:gd name="T1" fmla="*/ 0 h 282"/>
                <a:gd name="T2" fmla="*/ 470 w 1038"/>
                <a:gd name="T3" fmla="*/ 242 h 282"/>
                <a:gd name="T4" fmla="*/ 0 w 1038"/>
                <a:gd name="T5" fmla="*/ 282 h 282"/>
                <a:gd name="T6" fmla="*/ 569 w 1038"/>
                <a:gd name="T7" fmla="*/ 40 h 282"/>
                <a:gd name="T8" fmla="*/ 1038 w 1038"/>
                <a:gd name="T9" fmla="*/ 0 h 282"/>
                <a:gd name="connsiteX0" fmla="*/ 10000 w 10000"/>
                <a:gd name="connsiteY0" fmla="*/ 0 h 13896"/>
                <a:gd name="connsiteX1" fmla="*/ 5338 w 10000"/>
                <a:gd name="connsiteY1" fmla="*/ 13896 h 13896"/>
                <a:gd name="connsiteX2" fmla="*/ 0 w 10000"/>
                <a:gd name="connsiteY2" fmla="*/ 10000 h 13896"/>
                <a:gd name="connsiteX3" fmla="*/ 5482 w 10000"/>
                <a:gd name="connsiteY3" fmla="*/ 1418 h 13896"/>
                <a:gd name="connsiteX4" fmla="*/ 10000 w 10000"/>
                <a:gd name="connsiteY4" fmla="*/ 0 h 13896"/>
                <a:gd name="connsiteX0" fmla="*/ 11268 w 11268"/>
                <a:gd name="connsiteY0" fmla="*/ 0 h 13118"/>
                <a:gd name="connsiteX1" fmla="*/ 5338 w 11268"/>
                <a:gd name="connsiteY1" fmla="*/ 13118 h 13118"/>
                <a:gd name="connsiteX2" fmla="*/ 0 w 11268"/>
                <a:gd name="connsiteY2" fmla="*/ 9222 h 13118"/>
                <a:gd name="connsiteX3" fmla="*/ 5482 w 11268"/>
                <a:gd name="connsiteY3" fmla="*/ 640 h 13118"/>
                <a:gd name="connsiteX4" fmla="*/ 11268 w 11268"/>
                <a:gd name="connsiteY4" fmla="*/ 0 h 13118"/>
                <a:gd name="connsiteX0" fmla="*/ 11268 w 11268"/>
                <a:gd name="connsiteY0" fmla="*/ 8 h 12478"/>
                <a:gd name="connsiteX1" fmla="*/ 5338 w 11268"/>
                <a:gd name="connsiteY1" fmla="*/ 12478 h 12478"/>
                <a:gd name="connsiteX2" fmla="*/ 0 w 11268"/>
                <a:gd name="connsiteY2" fmla="*/ 8582 h 12478"/>
                <a:gd name="connsiteX3" fmla="*/ 5482 w 11268"/>
                <a:gd name="connsiteY3" fmla="*/ 0 h 12478"/>
                <a:gd name="connsiteX4" fmla="*/ 11268 w 11268"/>
                <a:gd name="connsiteY4" fmla="*/ 8 h 12478"/>
                <a:gd name="connsiteX0" fmla="*/ 11374 w 11374"/>
                <a:gd name="connsiteY0" fmla="*/ 267 h 12478"/>
                <a:gd name="connsiteX1" fmla="*/ 5338 w 11374"/>
                <a:gd name="connsiteY1" fmla="*/ 12478 h 12478"/>
                <a:gd name="connsiteX2" fmla="*/ 0 w 11374"/>
                <a:gd name="connsiteY2" fmla="*/ 8582 h 12478"/>
                <a:gd name="connsiteX3" fmla="*/ 5482 w 11374"/>
                <a:gd name="connsiteY3" fmla="*/ 0 h 12478"/>
                <a:gd name="connsiteX4" fmla="*/ 11374 w 11374"/>
                <a:gd name="connsiteY4" fmla="*/ 267 h 12478"/>
                <a:gd name="connsiteX0" fmla="*/ 11374 w 11374"/>
                <a:gd name="connsiteY0" fmla="*/ 267 h 12867"/>
                <a:gd name="connsiteX1" fmla="*/ 5937 w 11374"/>
                <a:gd name="connsiteY1" fmla="*/ 12867 h 12867"/>
                <a:gd name="connsiteX2" fmla="*/ 0 w 11374"/>
                <a:gd name="connsiteY2" fmla="*/ 8582 h 12867"/>
                <a:gd name="connsiteX3" fmla="*/ 5482 w 11374"/>
                <a:gd name="connsiteY3" fmla="*/ 0 h 12867"/>
                <a:gd name="connsiteX4" fmla="*/ 11374 w 11374"/>
                <a:gd name="connsiteY4" fmla="*/ 267 h 12867"/>
                <a:gd name="connsiteX0" fmla="*/ 11374 w 11374"/>
                <a:gd name="connsiteY0" fmla="*/ 267 h 10534"/>
                <a:gd name="connsiteX1" fmla="*/ 7064 w 11374"/>
                <a:gd name="connsiteY1" fmla="*/ 10534 h 10534"/>
                <a:gd name="connsiteX2" fmla="*/ 0 w 11374"/>
                <a:gd name="connsiteY2" fmla="*/ 8582 h 10534"/>
                <a:gd name="connsiteX3" fmla="*/ 5482 w 11374"/>
                <a:gd name="connsiteY3" fmla="*/ 0 h 10534"/>
                <a:gd name="connsiteX4" fmla="*/ 11374 w 11374"/>
                <a:gd name="connsiteY4" fmla="*/ 267 h 10534"/>
                <a:gd name="connsiteX0" fmla="*/ 11374 w 11374"/>
                <a:gd name="connsiteY0" fmla="*/ 267 h 10275"/>
                <a:gd name="connsiteX1" fmla="*/ 6501 w 11374"/>
                <a:gd name="connsiteY1" fmla="*/ 10275 h 10275"/>
                <a:gd name="connsiteX2" fmla="*/ 0 w 11374"/>
                <a:gd name="connsiteY2" fmla="*/ 8582 h 10275"/>
                <a:gd name="connsiteX3" fmla="*/ 5482 w 11374"/>
                <a:gd name="connsiteY3" fmla="*/ 0 h 10275"/>
                <a:gd name="connsiteX4" fmla="*/ 11374 w 11374"/>
                <a:gd name="connsiteY4" fmla="*/ 267 h 10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74" h="10275">
                  <a:moveTo>
                    <a:pt x="11374" y="267"/>
                  </a:moveTo>
                  <a:lnTo>
                    <a:pt x="6501" y="10275"/>
                  </a:lnTo>
                  <a:lnTo>
                    <a:pt x="0" y="8582"/>
                  </a:lnTo>
                  <a:lnTo>
                    <a:pt x="5482" y="0"/>
                  </a:lnTo>
                  <a:lnTo>
                    <a:pt x="11374" y="267"/>
                  </a:lnTo>
                  <a:close/>
                </a:path>
              </a:pathLst>
            </a:custGeom>
            <a:solidFill>
              <a:srgbClr val="A883BD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 rot="20242211">
              <a:off x="4556619" y="2683000"/>
              <a:ext cx="817853" cy="76944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/>
                <a:t>  </a:t>
              </a:r>
              <a:r>
                <a:rPr lang="en-US" altLang="zh-CN" sz="3200" dirty="0" smtClean="0">
                  <a:solidFill>
                    <a:srgbClr val="FEFEFE"/>
                  </a:solidFill>
                  <a:latin typeface="Impact" panose="020B0806030902050204" pitchFamily="34" charset="0"/>
                </a:rPr>
                <a:t>01</a:t>
              </a:r>
              <a:endParaRPr lang="en-US" altLang="zh-CN" sz="2400" dirty="0" smtClean="0">
                <a:solidFill>
                  <a:srgbClr val="FEFEFE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 rot="1404824">
              <a:off x="6551164" y="2581791"/>
              <a:ext cx="867545" cy="76944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/>
                <a:t>  </a:t>
              </a:r>
              <a:r>
                <a:rPr lang="en-US" altLang="zh-CN" sz="3200" dirty="0" smtClean="0">
                  <a:solidFill>
                    <a:srgbClr val="FEFEFE"/>
                  </a:solidFill>
                  <a:latin typeface="Impact" panose="020B0806030902050204" pitchFamily="34" charset="0"/>
                </a:rPr>
                <a:t>02</a:t>
              </a:r>
              <a:endParaRPr lang="en-US" altLang="zh-CN" sz="2400" dirty="0" smtClean="0">
                <a:solidFill>
                  <a:srgbClr val="FEFEFE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 rot="307107">
              <a:off x="7013419" y="3709563"/>
              <a:ext cx="824265" cy="76944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/>
                <a:t>  </a:t>
              </a:r>
              <a:r>
                <a:rPr lang="en-US" altLang="zh-CN" sz="2800" dirty="0" smtClean="0">
                  <a:solidFill>
                    <a:srgbClr val="FEFEFE"/>
                  </a:solidFill>
                  <a:latin typeface="Impact" panose="020B0806030902050204" pitchFamily="34" charset="0"/>
                </a:rPr>
                <a:t>03</a:t>
              </a:r>
              <a:endParaRPr lang="en-US" altLang="zh-CN" sz="2000" dirty="0" smtClean="0">
                <a:solidFill>
                  <a:srgbClr val="FEFEFE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 rot="21004120">
              <a:off x="4340516" y="3810526"/>
              <a:ext cx="824265" cy="76944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/>
                <a:t>  </a:t>
              </a:r>
              <a:r>
                <a:rPr lang="en-US" altLang="zh-CN" sz="2800" dirty="0" smtClean="0">
                  <a:solidFill>
                    <a:srgbClr val="FEFEFE"/>
                  </a:solidFill>
                  <a:latin typeface="Impact" panose="020B0806030902050204" pitchFamily="34" charset="0"/>
                </a:rPr>
                <a:t>04</a:t>
              </a:r>
              <a:endParaRPr lang="en-US" altLang="zh-CN" sz="2000" dirty="0" smtClean="0">
                <a:solidFill>
                  <a:srgbClr val="FEFEFE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998567" y="2218857"/>
            <a:ext cx="2339102" cy="1323439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FCDB1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 </a:t>
            </a:r>
            <a:r>
              <a:rPr lang="zh-CN" altLang="en-US" b="1" dirty="0" smtClean="0">
                <a:solidFill>
                  <a:srgbClr val="FEBC3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单击此处输入标题</a:t>
            </a:r>
            <a:endParaRPr lang="en-US" altLang="zh-CN" b="1" dirty="0" smtClean="0">
              <a:solidFill>
                <a:srgbClr val="FEBC3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在这里输入您的主要叙述</a:t>
            </a: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内容</a:t>
            </a:r>
            <a:endParaRPr lang="en-US" altLang="zh-CN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1003592" y="5080422"/>
            <a:ext cx="2339102" cy="1323439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FCDB1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 </a:t>
            </a:r>
            <a:r>
              <a:rPr lang="zh-CN" altLang="en-US" b="1" dirty="0" smtClean="0">
                <a:solidFill>
                  <a:srgbClr val="80AD3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单击此处输入标题</a:t>
            </a:r>
            <a:endParaRPr lang="en-US" altLang="zh-CN" b="1" dirty="0" smtClean="0">
              <a:solidFill>
                <a:srgbClr val="80AD3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在这里输入您的主要叙述</a:t>
            </a: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内容</a:t>
            </a:r>
            <a:endParaRPr lang="en-US" altLang="zh-CN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8909934" y="2218857"/>
            <a:ext cx="2339102" cy="1323439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FCDB1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 </a:t>
            </a:r>
            <a:r>
              <a:rPr lang="zh-CN" altLang="en-US" b="1" dirty="0" smtClean="0">
                <a:solidFill>
                  <a:srgbClr val="FF66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单击此处输入标题</a:t>
            </a:r>
            <a:endParaRPr lang="en-US" altLang="zh-CN" b="1" dirty="0" smtClean="0">
              <a:solidFill>
                <a:srgbClr val="FF668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在这里输入您的主要叙述</a:t>
            </a: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内容</a:t>
            </a:r>
            <a:endParaRPr lang="en-US" altLang="zh-CN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914959" y="5080422"/>
            <a:ext cx="2339102" cy="1323439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FCDB1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 </a:t>
            </a:r>
            <a:r>
              <a:rPr lang="zh-CN" altLang="en-US" b="1" dirty="0" smtClean="0">
                <a:solidFill>
                  <a:srgbClr val="A883B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单击此处输入标题</a:t>
            </a:r>
            <a:endParaRPr lang="en-US" altLang="zh-CN" b="1" dirty="0" smtClean="0">
              <a:solidFill>
                <a:srgbClr val="A883BD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在这里输入您的主要叙述</a:t>
            </a: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内容</a:t>
            </a:r>
            <a:endParaRPr lang="en-US" altLang="zh-CN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2" name="文本框 36"/>
          <p:cNvSpPr txBox="1"/>
          <p:nvPr/>
        </p:nvSpPr>
        <p:spPr>
          <a:xfrm>
            <a:off x="5182685" y="430678"/>
            <a:ext cx="13436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000033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小 结</a:t>
            </a:r>
            <a:endParaRPr lang="zh-CN" altLang="en-US" sz="3600" b="1" dirty="0">
              <a:solidFill>
                <a:srgbClr val="000033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79939735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9" grpId="0"/>
      <p:bldP spid="40" grpId="0"/>
      <p:bldP spid="4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84739" y="0"/>
            <a:ext cx="5139530" cy="1650533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88037" y="162210"/>
            <a:ext cx="595376" cy="842513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3219" y="429450"/>
            <a:ext cx="540000" cy="37125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041151" y="510983"/>
            <a:ext cx="795054" cy="419612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flipH="1">
            <a:off x="2135682" y="-129321"/>
            <a:ext cx="1289800" cy="954787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322649" y="125278"/>
            <a:ext cx="540000" cy="371250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1759323" y="3291345"/>
            <a:ext cx="8720012" cy="698535"/>
            <a:chOff x="1759323" y="3083524"/>
            <a:chExt cx="8720012" cy="698535"/>
          </a:xfrm>
        </p:grpSpPr>
        <p:cxnSp>
          <p:nvCxnSpPr>
            <p:cNvPr id="16" name="Straight Connector 11"/>
            <p:cNvCxnSpPr>
              <a:stCxn id="46" idx="0"/>
              <a:endCxn id="22" idx="2"/>
            </p:cNvCxnSpPr>
            <p:nvPr/>
          </p:nvCxnSpPr>
          <p:spPr>
            <a:xfrm flipV="1">
              <a:off x="1759323" y="3083524"/>
              <a:ext cx="4346532" cy="698535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3"/>
            <p:cNvCxnSpPr>
              <a:stCxn id="22" idx="2"/>
              <a:endCxn id="51" idx="0"/>
            </p:cNvCxnSpPr>
            <p:nvPr/>
          </p:nvCxnSpPr>
          <p:spPr>
            <a:xfrm flipH="1">
              <a:off x="3938845" y="3083524"/>
              <a:ext cx="2167010" cy="698535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5"/>
            <p:cNvCxnSpPr>
              <a:stCxn id="22" idx="2"/>
              <a:endCxn id="31" idx="0"/>
            </p:cNvCxnSpPr>
            <p:nvPr/>
          </p:nvCxnSpPr>
          <p:spPr>
            <a:xfrm>
              <a:off x="6105855" y="3083524"/>
              <a:ext cx="0" cy="698535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7"/>
            <p:cNvCxnSpPr>
              <a:stCxn id="22" idx="2"/>
              <a:endCxn id="56" idx="0"/>
            </p:cNvCxnSpPr>
            <p:nvPr/>
          </p:nvCxnSpPr>
          <p:spPr>
            <a:xfrm>
              <a:off x="6105855" y="3083524"/>
              <a:ext cx="2193958" cy="698535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stCxn id="22" idx="2"/>
              <a:endCxn id="25" idx="0"/>
            </p:cNvCxnSpPr>
            <p:nvPr/>
          </p:nvCxnSpPr>
          <p:spPr>
            <a:xfrm>
              <a:off x="6105855" y="3083524"/>
              <a:ext cx="4373480" cy="698535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ounded Rectangle 3"/>
          <p:cNvSpPr/>
          <p:nvPr/>
        </p:nvSpPr>
        <p:spPr>
          <a:xfrm>
            <a:off x="5398896" y="1924861"/>
            <a:ext cx="1413917" cy="1366484"/>
          </a:xfrm>
          <a:prstGeom prst="roundRect">
            <a:avLst>
              <a:gd name="adj" fmla="val 8236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24" name="组合 23"/>
          <p:cNvGrpSpPr/>
          <p:nvPr/>
        </p:nvGrpSpPr>
        <p:grpSpPr>
          <a:xfrm>
            <a:off x="9786812" y="3989880"/>
            <a:ext cx="1385045" cy="1338581"/>
            <a:chOff x="9786812" y="3782059"/>
            <a:chExt cx="1385045" cy="1338581"/>
          </a:xfrm>
        </p:grpSpPr>
        <p:sp>
          <p:nvSpPr>
            <p:cNvPr id="25" name="Rounded Rectangle 10"/>
            <p:cNvSpPr/>
            <p:nvPr/>
          </p:nvSpPr>
          <p:spPr>
            <a:xfrm>
              <a:off x="9786812" y="3782059"/>
              <a:ext cx="1385045" cy="1338581"/>
            </a:xfrm>
            <a:prstGeom prst="roundRect">
              <a:avLst>
                <a:gd name="adj" fmla="val 8236"/>
              </a:avLst>
            </a:prstGeom>
            <a:solidFill>
              <a:srgbClr val="45AF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grpSp>
          <p:nvGrpSpPr>
            <p:cNvPr id="26" name="Group 32"/>
            <p:cNvGrpSpPr/>
            <p:nvPr/>
          </p:nvGrpSpPr>
          <p:grpSpPr>
            <a:xfrm>
              <a:off x="10192724" y="4327284"/>
              <a:ext cx="558170" cy="304045"/>
              <a:chOff x="6750050" y="3321051"/>
              <a:chExt cx="195263" cy="106363"/>
            </a:xfrm>
            <a:solidFill>
              <a:schemeClr val="bg1"/>
            </a:solidFill>
          </p:grpSpPr>
          <p:sp>
            <p:nvSpPr>
              <p:cNvPr id="27" name="Freeform 30"/>
              <p:cNvSpPr>
                <a:spLocks noEditPoints="1"/>
              </p:cNvSpPr>
              <p:nvPr/>
            </p:nvSpPr>
            <p:spPr bwMode="auto">
              <a:xfrm>
                <a:off x="6750050" y="3321051"/>
                <a:ext cx="141288" cy="106363"/>
              </a:xfrm>
              <a:custGeom>
                <a:avLst/>
                <a:gdLst>
                  <a:gd name="T0" fmla="*/ 26 w 87"/>
                  <a:gd name="T1" fmla="*/ 23 h 65"/>
                  <a:gd name="T2" fmla="*/ 26 w 87"/>
                  <a:gd name="T3" fmla="*/ 33 h 65"/>
                  <a:gd name="T4" fmla="*/ 8 w 87"/>
                  <a:gd name="T5" fmla="*/ 17 h 65"/>
                  <a:gd name="T6" fmla="*/ 8 w 87"/>
                  <a:gd name="T7" fmla="*/ 0 h 65"/>
                  <a:gd name="T8" fmla="*/ 0 w 87"/>
                  <a:gd name="T9" fmla="*/ 0 h 65"/>
                  <a:gd name="T10" fmla="*/ 0 w 87"/>
                  <a:gd name="T11" fmla="*/ 17 h 65"/>
                  <a:gd name="T12" fmla="*/ 26 w 87"/>
                  <a:gd name="T13" fmla="*/ 42 h 65"/>
                  <a:gd name="T14" fmla="*/ 26 w 87"/>
                  <a:gd name="T15" fmla="*/ 42 h 65"/>
                  <a:gd name="T16" fmla="*/ 26 w 87"/>
                  <a:gd name="T17" fmla="*/ 49 h 65"/>
                  <a:gd name="T18" fmla="*/ 41 w 87"/>
                  <a:gd name="T19" fmla="*/ 65 h 65"/>
                  <a:gd name="T20" fmla="*/ 87 w 87"/>
                  <a:gd name="T21" fmla="*/ 65 h 65"/>
                  <a:gd name="T22" fmla="*/ 87 w 87"/>
                  <a:gd name="T23" fmla="*/ 9 h 65"/>
                  <a:gd name="T24" fmla="*/ 41 w 87"/>
                  <a:gd name="T25" fmla="*/ 9 h 65"/>
                  <a:gd name="T26" fmla="*/ 26 w 87"/>
                  <a:gd name="T27" fmla="*/ 23 h 65"/>
                  <a:gd name="T28" fmla="*/ 73 w 87"/>
                  <a:gd name="T29" fmla="*/ 19 h 65"/>
                  <a:gd name="T30" fmla="*/ 80 w 87"/>
                  <a:gd name="T31" fmla="*/ 19 h 65"/>
                  <a:gd name="T32" fmla="*/ 80 w 87"/>
                  <a:gd name="T33" fmla="*/ 56 h 65"/>
                  <a:gd name="T34" fmla="*/ 73 w 87"/>
                  <a:gd name="T35" fmla="*/ 56 h 65"/>
                  <a:gd name="T36" fmla="*/ 73 w 87"/>
                  <a:gd name="T37" fmla="*/ 19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7" h="65">
                    <a:moveTo>
                      <a:pt x="26" y="23"/>
                    </a:moveTo>
                    <a:cubicBezTo>
                      <a:pt x="26" y="33"/>
                      <a:pt x="26" y="33"/>
                      <a:pt x="26" y="33"/>
                    </a:cubicBezTo>
                    <a:cubicBezTo>
                      <a:pt x="7" y="33"/>
                      <a:pt x="8" y="17"/>
                      <a:pt x="8" y="17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43"/>
                      <a:pt x="26" y="42"/>
                      <a:pt x="26" y="42"/>
                    </a:cubicBezTo>
                    <a:cubicBezTo>
                      <a:pt x="26" y="42"/>
                      <a:pt x="26" y="42"/>
                      <a:pt x="26" y="42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26" y="49"/>
                      <a:pt x="25" y="65"/>
                      <a:pt x="41" y="65"/>
                    </a:cubicBezTo>
                    <a:cubicBezTo>
                      <a:pt x="61" y="65"/>
                      <a:pt x="87" y="65"/>
                      <a:pt x="87" y="65"/>
                    </a:cubicBezTo>
                    <a:cubicBezTo>
                      <a:pt x="87" y="9"/>
                      <a:pt x="87" y="9"/>
                      <a:pt x="87" y="9"/>
                    </a:cubicBezTo>
                    <a:cubicBezTo>
                      <a:pt x="87" y="9"/>
                      <a:pt x="60" y="9"/>
                      <a:pt x="41" y="9"/>
                    </a:cubicBezTo>
                    <a:cubicBezTo>
                      <a:pt x="26" y="9"/>
                      <a:pt x="26" y="23"/>
                      <a:pt x="26" y="23"/>
                    </a:cubicBezTo>
                    <a:close/>
                    <a:moveTo>
                      <a:pt x="73" y="19"/>
                    </a:moveTo>
                    <a:cubicBezTo>
                      <a:pt x="80" y="19"/>
                      <a:pt x="80" y="19"/>
                      <a:pt x="80" y="19"/>
                    </a:cubicBezTo>
                    <a:cubicBezTo>
                      <a:pt x="80" y="56"/>
                      <a:pt x="80" y="56"/>
                      <a:pt x="80" y="56"/>
                    </a:cubicBezTo>
                    <a:cubicBezTo>
                      <a:pt x="73" y="56"/>
                      <a:pt x="73" y="56"/>
                      <a:pt x="73" y="56"/>
                    </a:cubicBezTo>
                    <a:lnTo>
                      <a:pt x="73" y="1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28" name="Freeform 31"/>
              <p:cNvSpPr>
                <a:spLocks noEditPoints="1"/>
              </p:cNvSpPr>
              <p:nvPr/>
            </p:nvSpPr>
            <p:spPr bwMode="auto">
              <a:xfrm>
                <a:off x="6897688" y="3397251"/>
                <a:ext cx="47625" cy="17463"/>
              </a:xfrm>
              <a:custGeom>
                <a:avLst/>
                <a:gdLst>
                  <a:gd name="T0" fmla="*/ 0 w 29"/>
                  <a:gd name="T1" fmla="*/ 10 h 10"/>
                  <a:gd name="T2" fmla="*/ 29 w 29"/>
                  <a:gd name="T3" fmla="*/ 10 h 10"/>
                  <a:gd name="T4" fmla="*/ 29 w 29"/>
                  <a:gd name="T5" fmla="*/ 0 h 10"/>
                  <a:gd name="T6" fmla="*/ 0 w 29"/>
                  <a:gd name="T7" fmla="*/ 0 h 10"/>
                  <a:gd name="T8" fmla="*/ 0 w 29"/>
                  <a:gd name="T9" fmla="*/ 10 h 10"/>
                  <a:gd name="T10" fmla="*/ 24 w 29"/>
                  <a:gd name="T11" fmla="*/ 2 h 10"/>
                  <a:gd name="T12" fmla="*/ 27 w 29"/>
                  <a:gd name="T13" fmla="*/ 5 h 10"/>
                  <a:gd name="T14" fmla="*/ 24 w 29"/>
                  <a:gd name="T15" fmla="*/ 8 h 10"/>
                  <a:gd name="T16" fmla="*/ 21 w 29"/>
                  <a:gd name="T17" fmla="*/ 5 h 10"/>
                  <a:gd name="T18" fmla="*/ 24 w 29"/>
                  <a:gd name="T19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" h="10">
                    <a:moveTo>
                      <a:pt x="0" y="10"/>
                    </a:moveTo>
                    <a:cubicBezTo>
                      <a:pt x="29" y="10"/>
                      <a:pt x="29" y="10"/>
                      <a:pt x="29" y="1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0"/>
                    </a:lnTo>
                    <a:close/>
                    <a:moveTo>
                      <a:pt x="24" y="2"/>
                    </a:moveTo>
                    <a:cubicBezTo>
                      <a:pt x="26" y="2"/>
                      <a:pt x="27" y="4"/>
                      <a:pt x="27" y="5"/>
                    </a:cubicBezTo>
                    <a:cubicBezTo>
                      <a:pt x="27" y="7"/>
                      <a:pt x="26" y="8"/>
                      <a:pt x="24" y="8"/>
                    </a:cubicBezTo>
                    <a:cubicBezTo>
                      <a:pt x="23" y="8"/>
                      <a:pt x="21" y="7"/>
                      <a:pt x="21" y="5"/>
                    </a:cubicBezTo>
                    <a:cubicBezTo>
                      <a:pt x="21" y="4"/>
                      <a:pt x="23" y="2"/>
                      <a:pt x="24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29" name="Freeform 32"/>
              <p:cNvSpPr>
                <a:spLocks noEditPoints="1"/>
              </p:cNvSpPr>
              <p:nvPr/>
            </p:nvSpPr>
            <p:spPr bwMode="auto">
              <a:xfrm>
                <a:off x="6897688" y="3352801"/>
                <a:ext cx="47625" cy="15875"/>
              </a:xfrm>
              <a:custGeom>
                <a:avLst/>
                <a:gdLst>
                  <a:gd name="T0" fmla="*/ 0 w 29"/>
                  <a:gd name="T1" fmla="*/ 0 h 10"/>
                  <a:gd name="T2" fmla="*/ 0 w 29"/>
                  <a:gd name="T3" fmla="*/ 10 h 10"/>
                  <a:gd name="T4" fmla="*/ 29 w 29"/>
                  <a:gd name="T5" fmla="*/ 10 h 10"/>
                  <a:gd name="T6" fmla="*/ 29 w 29"/>
                  <a:gd name="T7" fmla="*/ 0 h 10"/>
                  <a:gd name="T8" fmla="*/ 0 w 29"/>
                  <a:gd name="T9" fmla="*/ 0 h 10"/>
                  <a:gd name="T10" fmla="*/ 24 w 29"/>
                  <a:gd name="T11" fmla="*/ 8 h 10"/>
                  <a:gd name="T12" fmla="*/ 21 w 29"/>
                  <a:gd name="T13" fmla="*/ 5 h 10"/>
                  <a:gd name="T14" fmla="*/ 24 w 29"/>
                  <a:gd name="T15" fmla="*/ 2 h 10"/>
                  <a:gd name="T16" fmla="*/ 27 w 29"/>
                  <a:gd name="T17" fmla="*/ 5 h 10"/>
                  <a:gd name="T18" fmla="*/ 24 w 29"/>
                  <a:gd name="T19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" h="1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29" y="0"/>
                      <a:pt x="29" y="0"/>
                      <a:pt x="29" y="0"/>
                    </a:cubicBezTo>
                    <a:lnTo>
                      <a:pt x="0" y="0"/>
                    </a:lnTo>
                    <a:close/>
                    <a:moveTo>
                      <a:pt x="24" y="8"/>
                    </a:moveTo>
                    <a:cubicBezTo>
                      <a:pt x="23" y="8"/>
                      <a:pt x="21" y="7"/>
                      <a:pt x="21" y="5"/>
                    </a:cubicBezTo>
                    <a:cubicBezTo>
                      <a:pt x="21" y="4"/>
                      <a:pt x="23" y="2"/>
                      <a:pt x="24" y="2"/>
                    </a:cubicBezTo>
                    <a:cubicBezTo>
                      <a:pt x="26" y="2"/>
                      <a:pt x="27" y="4"/>
                      <a:pt x="27" y="5"/>
                    </a:cubicBezTo>
                    <a:cubicBezTo>
                      <a:pt x="27" y="7"/>
                      <a:pt x="26" y="8"/>
                      <a:pt x="24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5413332" y="3989880"/>
            <a:ext cx="1385045" cy="1338581"/>
            <a:chOff x="5413332" y="3782059"/>
            <a:chExt cx="1385045" cy="1338581"/>
          </a:xfrm>
        </p:grpSpPr>
        <p:sp>
          <p:nvSpPr>
            <p:cNvPr id="31" name="Rounded Rectangle 8"/>
            <p:cNvSpPr/>
            <p:nvPr/>
          </p:nvSpPr>
          <p:spPr>
            <a:xfrm>
              <a:off x="5413332" y="3782059"/>
              <a:ext cx="1385045" cy="1338581"/>
            </a:xfrm>
            <a:prstGeom prst="roundRect">
              <a:avLst>
                <a:gd name="adj" fmla="val 8236"/>
              </a:avLst>
            </a:prstGeom>
            <a:solidFill>
              <a:srgbClr val="A883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4" name="Freeform 59"/>
            <p:cNvSpPr>
              <a:spLocks noEditPoints="1"/>
            </p:cNvSpPr>
            <p:nvPr/>
          </p:nvSpPr>
          <p:spPr bwMode="auto">
            <a:xfrm>
              <a:off x="5943859" y="4223932"/>
              <a:ext cx="380848" cy="510748"/>
            </a:xfrm>
            <a:custGeom>
              <a:avLst/>
              <a:gdLst>
                <a:gd name="T0" fmla="*/ 108 w 108"/>
                <a:gd name="T1" fmla="*/ 145 h 145"/>
                <a:gd name="T2" fmla="*/ 0 w 108"/>
                <a:gd name="T3" fmla="*/ 145 h 145"/>
                <a:gd name="T4" fmla="*/ 0 w 108"/>
                <a:gd name="T5" fmla="*/ 135 h 145"/>
                <a:gd name="T6" fmla="*/ 13 w 108"/>
                <a:gd name="T7" fmla="*/ 124 h 145"/>
                <a:gd name="T8" fmla="*/ 96 w 108"/>
                <a:gd name="T9" fmla="*/ 124 h 145"/>
                <a:gd name="T10" fmla="*/ 108 w 108"/>
                <a:gd name="T11" fmla="*/ 135 h 145"/>
                <a:gd name="T12" fmla="*/ 108 w 108"/>
                <a:gd name="T13" fmla="*/ 145 h 145"/>
                <a:gd name="T14" fmla="*/ 16 w 108"/>
                <a:gd name="T15" fmla="*/ 116 h 145"/>
                <a:gd name="T16" fmla="*/ 24 w 108"/>
                <a:gd name="T17" fmla="*/ 91 h 145"/>
                <a:gd name="T18" fmla="*/ 85 w 108"/>
                <a:gd name="T19" fmla="*/ 91 h 145"/>
                <a:gd name="T20" fmla="*/ 93 w 108"/>
                <a:gd name="T21" fmla="*/ 116 h 145"/>
                <a:gd name="T22" fmla="*/ 16 w 108"/>
                <a:gd name="T23" fmla="*/ 116 h 145"/>
                <a:gd name="T24" fmla="*/ 28 w 108"/>
                <a:gd name="T25" fmla="*/ 76 h 145"/>
                <a:gd name="T26" fmla="*/ 36 w 108"/>
                <a:gd name="T27" fmla="*/ 51 h 145"/>
                <a:gd name="T28" fmla="*/ 72 w 108"/>
                <a:gd name="T29" fmla="*/ 51 h 145"/>
                <a:gd name="T30" fmla="*/ 80 w 108"/>
                <a:gd name="T31" fmla="*/ 76 h 145"/>
                <a:gd name="T32" fmla="*/ 28 w 108"/>
                <a:gd name="T33" fmla="*/ 76 h 145"/>
                <a:gd name="T34" fmla="*/ 49 w 108"/>
                <a:gd name="T35" fmla="*/ 12 h 145"/>
                <a:gd name="T36" fmla="*/ 60 w 108"/>
                <a:gd name="T37" fmla="*/ 12 h 145"/>
                <a:gd name="T38" fmla="*/ 68 w 108"/>
                <a:gd name="T39" fmla="*/ 36 h 145"/>
                <a:gd name="T40" fmla="*/ 41 w 108"/>
                <a:gd name="T41" fmla="*/ 36 h 145"/>
                <a:gd name="T42" fmla="*/ 49 w 108"/>
                <a:gd name="T43" fmla="*/ 1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45">
                  <a:moveTo>
                    <a:pt x="108" y="145"/>
                  </a:moveTo>
                  <a:cubicBezTo>
                    <a:pt x="0" y="145"/>
                    <a:pt x="0" y="145"/>
                    <a:pt x="0" y="145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13" y="124"/>
                    <a:pt x="13" y="124"/>
                    <a:pt x="13" y="124"/>
                  </a:cubicBezTo>
                  <a:cubicBezTo>
                    <a:pt x="96" y="124"/>
                    <a:pt x="96" y="124"/>
                    <a:pt x="96" y="124"/>
                  </a:cubicBezTo>
                  <a:cubicBezTo>
                    <a:pt x="108" y="135"/>
                    <a:pt x="108" y="135"/>
                    <a:pt x="108" y="135"/>
                  </a:cubicBezTo>
                  <a:lnTo>
                    <a:pt x="108" y="145"/>
                  </a:lnTo>
                  <a:close/>
                  <a:moveTo>
                    <a:pt x="16" y="116"/>
                  </a:moveTo>
                  <a:cubicBezTo>
                    <a:pt x="24" y="91"/>
                    <a:pt x="24" y="91"/>
                    <a:pt x="24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93" y="116"/>
                    <a:pt x="93" y="116"/>
                    <a:pt x="93" y="116"/>
                  </a:cubicBezTo>
                  <a:lnTo>
                    <a:pt x="16" y="116"/>
                  </a:lnTo>
                  <a:close/>
                  <a:moveTo>
                    <a:pt x="28" y="76"/>
                  </a:moveTo>
                  <a:cubicBezTo>
                    <a:pt x="36" y="51"/>
                    <a:pt x="36" y="51"/>
                    <a:pt x="36" y="51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80" y="76"/>
                    <a:pt x="80" y="76"/>
                    <a:pt x="80" y="76"/>
                  </a:cubicBezTo>
                  <a:lnTo>
                    <a:pt x="28" y="76"/>
                  </a:lnTo>
                  <a:close/>
                  <a:moveTo>
                    <a:pt x="49" y="12"/>
                  </a:moveTo>
                  <a:cubicBezTo>
                    <a:pt x="49" y="12"/>
                    <a:pt x="54" y="0"/>
                    <a:pt x="60" y="12"/>
                  </a:cubicBezTo>
                  <a:cubicBezTo>
                    <a:pt x="68" y="36"/>
                    <a:pt x="68" y="36"/>
                    <a:pt x="68" y="36"/>
                  </a:cubicBezTo>
                  <a:cubicBezTo>
                    <a:pt x="41" y="36"/>
                    <a:pt x="41" y="36"/>
                    <a:pt x="41" y="36"/>
                  </a:cubicBezTo>
                  <a:lnTo>
                    <a:pt x="49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066800" y="3989880"/>
            <a:ext cx="1385045" cy="1338581"/>
            <a:chOff x="1066800" y="3782059"/>
            <a:chExt cx="1385045" cy="1338581"/>
          </a:xfrm>
        </p:grpSpPr>
        <p:sp>
          <p:nvSpPr>
            <p:cNvPr id="46" name="Rounded Rectangle 6"/>
            <p:cNvSpPr/>
            <p:nvPr/>
          </p:nvSpPr>
          <p:spPr>
            <a:xfrm>
              <a:off x="1066800" y="3782059"/>
              <a:ext cx="1385045" cy="1338581"/>
            </a:xfrm>
            <a:prstGeom prst="roundRect">
              <a:avLst>
                <a:gd name="adj" fmla="val 8236"/>
              </a:avLst>
            </a:prstGeom>
            <a:solidFill>
              <a:srgbClr val="80AD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grpSp>
          <p:nvGrpSpPr>
            <p:cNvPr id="47" name="Group 37"/>
            <p:cNvGrpSpPr/>
            <p:nvPr/>
          </p:nvGrpSpPr>
          <p:grpSpPr>
            <a:xfrm>
              <a:off x="1464388" y="4267246"/>
              <a:ext cx="619587" cy="424121"/>
              <a:chOff x="2324100" y="1814513"/>
              <a:chExt cx="266700" cy="182563"/>
            </a:xfrm>
            <a:solidFill>
              <a:schemeClr val="bg1"/>
            </a:solidFill>
          </p:grpSpPr>
          <p:sp>
            <p:nvSpPr>
              <p:cNvPr id="48" name="Freeform 38"/>
              <p:cNvSpPr>
                <a:spLocks noEditPoints="1"/>
              </p:cNvSpPr>
              <p:nvPr/>
            </p:nvSpPr>
            <p:spPr bwMode="auto">
              <a:xfrm>
                <a:off x="2324100" y="1814513"/>
                <a:ext cx="188913" cy="182563"/>
              </a:xfrm>
              <a:custGeom>
                <a:avLst/>
                <a:gdLst>
                  <a:gd name="T0" fmla="*/ 86 w 99"/>
                  <a:gd name="T1" fmla="*/ 60 h 97"/>
                  <a:gd name="T2" fmla="*/ 99 w 99"/>
                  <a:gd name="T3" fmla="*/ 54 h 97"/>
                  <a:gd name="T4" fmla="*/ 99 w 99"/>
                  <a:gd name="T5" fmla="*/ 43 h 97"/>
                  <a:gd name="T6" fmla="*/ 86 w 99"/>
                  <a:gd name="T7" fmla="*/ 37 h 97"/>
                  <a:gd name="T8" fmla="*/ 83 w 99"/>
                  <a:gd name="T9" fmla="*/ 31 h 97"/>
                  <a:gd name="T10" fmla="*/ 88 w 99"/>
                  <a:gd name="T11" fmla="*/ 18 h 97"/>
                  <a:gd name="T12" fmla="*/ 81 w 99"/>
                  <a:gd name="T13" fmla="*/ 10 h 97"/>
                  <a:gd name="T14" fmla="*/ 67 w 99"/>
                  <a:gd name="T15" fmla="*/ 16 h 97"/>
                  <a:gd name="T16" fmla="*/ 61 w 99"/>
                  <a:gd name="T17" fmla="*/ 13 h 97"/>
                  <a:gd name="T18" fmla="*/ 55 w 99"/>
                  <a:gd name="T19" fmla="*/ 0 h 97"/>
                  <a:gd name="T20" fmla="*/ 44 w 99"/>
                  <a:gd name="T21" fmla="*/ 0 h 97"/>
                  <a:gd name="T22" fmla="*/ 38 w 99"/>
                  <a:gd name="T23" fmla="*/ 13 h 97"/>
                  <a:gd name="T24" fmla="*/ 32 w 99"/>
                  <a:gd name="T25" fmla="*/ 16 h 97"/>
                  <a:gd name="T26" fmla="*/ 18 w 99"/>
                  <a:gd name="T27" fmla="*/ 11 h 97"/>
                  <a:gd name="T28" fmla="*/ 11 w 99"/>
                  <a:gd name="T29" fmla="*/ 18 h 97"/>
                  <a:gd name="T30" fmla="*/ 16 w 99"/>
                  <a:gd name="T31" fmla="*/ 32 h 97"/>
                  <a:gd name="T32" fmla="*/ 14 w 99"/>
                  <a:gd name="T33" fmla="*/ 37 h 97"/>
                  <a:gd name="T34" fmla="*/ 0 w 99"/>
                  <a:gd name="T35" fmla="*/ 43 h 97"/>
                  <a:gd name="T36" fmla="*/ 0 w 99"/>
                  <a:gd name="T37" fmla="*/ 54 h 97"/>
                  <a:gd name="T38" fmla="*/ 14 w 99"/>
                  <a:gd name="T39" fmla="*/ 60 h 97"/>
                  <a:gd name="T40" fmla="*/ 16 w 99"/>
                  <a:gd name="T41" fmla="*/ 66 h 97"/>
                  <a:gd name="T42" fmla="*/ 11 w 99"/>
                  <a:gd name="T43" fmla="*/ 79 h 97"/>
                  <a:gd name="T44" fmla="*/ 19 w 99"/>
                  <a:gd name="T45" fmla="*/ 87 h 97"/>
                  <a:gd name="T46" fmla="*/ 32 w 99"/>
                  <a:gd name="T47" fmla="*/ 81 h 97"/>
                  <a:gd name="T48" fmla="*/ 38 w 99"/>
                  <a:gd name="T49" fmla="*/ 84 h 97"/>
                  <a:gd name="T50" fmla="*/ 45 w 99"/>
                  <a:gd name="T51" fmla="*/ 97 h 97"/>
                  <a:gd name="T52" fmla="*/ 55 w 99"/>
                  <a:gd name="T53" fmla="*/ 97 h 97"/>
                  <a:gd name="T54" fmla="*/ 61 w 99"/>
                  <a:gd name="T55" fmla="*/ 84 h 97"/>
                  <a:gd name="T56" fmla="*/ 67 w 99"/>
                  <a:gd name="T57" fmla="*/ 81 h 97"/>
                  <a:gd name="T58" fmla="*/ 81 w 99"/>
                  <a:gd name="T59" fmla="*/ 86 h 97"/>
                  <a:gd name="T60" fmla="*/ 89 w 99"/>
                  <a:gd name="T61" fmla="*/ 79 h 97"/>
                  <a:gd name="T62" fmla="*/ 83 w 99"/>
                  <a:gd name="T63" fmla="*/ 66 h 97"/>
                  <a:gd name="T64" fmla="*/ 86 w 99"/>
                  <a:gd name="T65" fmla="*/ 60 h 97"/>
                  <a:gd name="T66" fmla="*/ 50 w 99"/>
                  <a:gd name="T67" fmla="*/ 64 h 97"/>
                  <a:gd name="T68" fmla="*/ 34 w 99"/>
                  <a:gd name="T69" fmla="*/ 49 h 97"/>
                  <a:gd name="T70" fmla="*/ 50 w 99"/>
                  <a:gd name="T71" fmla="*/ 33 h 97"/>
                  <a:gd name="T72" fmla="*/ 66 w 99"/>
                  <a:gd name="T73" fmla="*/ 49 h 97"/>
                  <a:gd name="T74" fmla="*/ 50 w 99"/>
                  <a:gd name="T75" fmla="*/ 6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9" h="97">
                    <a:moveTo>
                      <a:pt x="86" y="60"/>
                    </a:moveTo>
                    <a:cubicBezTo>
                      <a:pt x="86" y="60"/>
                      <a:pt x="99" y="54"/>
                      <a:pt x="99" y="54"/>
                    </a:cubicBezTo>
                    <a:cubicBezTo>
                      <a:pt x="99" y="43"/>
                      <a:pt x="99" y="43"/>
                      <a:pt x="99" y="43"/>
                    </a:cubicBezTo>
                    <a:cubicBezTo>
                      <a:pt x="99" y="42"/>
                      <a:pt x="86" y="37"/>
                      <a:pt x="86" y="37"/>
                    </a:cubicBezTo>
                    <a:cubicBezTo>
                      <a:pt x="83" y="31"/>
                      <a:pt x="83" y="31"/>
                      <a:pt x="83" y="31"/>
                    </a:cubicBezTo>
                    <a:cubicBezTo>
                      <a:pt x="83" y="31"/>
                      <a:pt x="89" y="18"/>
                      <a:pt x="88" y="18"/>
                    </a:cubicBezTo>
                    <a:cubicBezTo>
                      <a:pt x="81" y="10"/>
                      <a:pt x="81" y="10"/>
                      <a:pt x="81" y="10"/>
                    </a:cubicBezTo>
                    <a:cubicBezTo>
                      <a:pt x="80" y="10"/>
                      <a:pt x="67" y="16"/>
                      <a:pt x="67" y="16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61" y="13"/>
                      <a:pt x="56" y="0"/>
                      <a:pt x="55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3" y="0"/>
                      <a:pt x="38" y="13"/>
                      <a:pt x="38" y="13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2" y="16"/>
                      <a:pt x="19" y="10"/>
                      <a:pt x="18" y="11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0" y="19"/>
                      <a:pt x="16" y="32"/>
                      <a:pt x="16" y="32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0" y="43"/>
                      <a:pt x="0" y="43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5"/>
                      <a:pt x="14" y="60"/>
                      <a:pt x="14" y="60"/>
                    </a:cubicBezTo>
                    <a:cubicBezTo>
                      <a:pt x="16" y="66"/>
                      <a:pt x="16" y="66"/>
                      <a:pt x="16" y="66"/>
                    </a:cubicBezTo>
                    <a:cubicBezTo>
                      <a:pt x="16" y="66"/>
                      <a:pt x="10" y="79"/>
                      <a:pt x="11" y="79"/>
                    </a:cubicBezTo>
                    <a:cubicBezTo>
                      <a:pt x="19" y="87"/>
                      <a:pt x="19" y="87"/>
                      <a:pt x="19" y="87"/>
                    </a:cubicBezTo>
                    <a:cubicBezTo>
                      <a:pt x="19" y="87"/>
                      <a:pt x="32" y="81"/>
                      <a:pt x="32" y="81"/>
                    </a:cubicBezTo>
                    <a:cubicBezTo>
                      <a:pt x="38" y="84"/>
                      <a:pt x="38" y="84"/>
                      <a:pt x="38" y="84"/>
                    </a:cubicBezTo>
                    <a:cubicBezTo>
                      <a:pt x="38" y="84"/>
                      <a:pt x="44" y="97"/>
                      <a:pt x="45" y="97"/>
                    </a:cubicBezTo>
                    <a:cubicBezTo>
                      <a:pt x="55" y="97"/>
                      <a:pt x="55" y="97"/>
                      <a:pt x="55" y="97"/>
                    </a:cubicBezTo>
                    <a:cubicBezTo>
                      <a:pt x="56" y="97"/>
                      <a:pt x="61" y="84"/>
                      <a:pt x="61" y="84"/>
                    </a:cubicBezTo>
                    <a:cubicBezTo>
                      <a:pt x="67" y="81"/>
                      <a:pt x="67" y="81"/>
                      <a:pt x="67" y="81"/>
                    </a:cubicBezTo>
                    <a:cubicBezTo>
                      <a:pt x="67" y="81"/>
                      <a:pt x="81" y="87"/>
                      <a:pt x="81" y="86"/>
                    </a:cubicBezTo>
                    <a:cubicBezTo>
                      <a:pt x="89" y="79"/>
                      <a:pt x="89" y="79"/>
                      <a:pt x="89" y="79"/>
                    </a:cubicBezTo>
                    <a:cubicBezTo>
                      <a:pt x="89" y="78"/>
                      <a:pt x="83" y="66"/>
                      <a:pt x="83" y="66"/>
                    </a:cubicBezTo>
                    <a:lnTo>
                      <a:pt x="86" y="60"/>
                    </a:lnTo>
                    <a:close/>
                    <a:moveTo>
                      <a:pt x="50" y="64"/>
                    </a:moveTo>
                    <a:cubicBezTo>
                      <a:pt x="41" y="64"/>
                      <a:pt x="34" y="57"/>
                      <a:pt x="34" y="49"/>
                    </a:cubicBezTo>
                    <a:cubicBezTo>
                      <a:pt x="34" y="40"/>
                      <a:pt x="41" y="33"/>
                      <a:pt x="50" y="33"/>
                    </a:cubicBezTo>
                    <a:cubicBezTo>
                      <a:pt x="58" y="33"/>
                      <a:pt x="66" y="40"/>
                      <a:pt x="66" y="49"/>
                    </a:cubicBezTo>
                    <a:cubicBezTo>
                      <a:pt x="66" y="57"/>
                      <a:pt x="58" y="64"/>
                      <a:pt x="50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49" name="Freeform 39"/>
              <p:cNvSpPr>
                <a:spLocks noEditPoints="1"/>
              </p:cNvSpPr>
              <p:nvPr/>
            </p:nvSpPr>
            <p:spPr bwMode="auto">
              <a:xfrm>
                <a:off x="2501900" y="1905001"/>
                <a:ext cx="88900" cy="90488"/>
              </a:xfrm>
              <a:custGeom>
                <a:avLst/>
                <a:gdLst>
                  <a:gd name="T0" fmla="*/ 41 w 47"/>
                  <a:gd name="T1" fmla="*/ 23 h 48"/>
                  <a:gd name="T2" fmla="*/ 41 w 47"/>
                  <a:gd name="T3" fmla="*/ 20 h 48"/>
                  <a:gd name="T4" fmla="*/ 45 w 47"/>
                  <a:gd name="T5" fmla="*/ 14 h 48"/>
                  <a:gd name="T6" fmla="*/ 42 w 47"/>
                  <a:gd name="T7" fmla="*/ 9 h 48"/>
                  <a:gd name="T8" fmla="*/ 35 w 47"/>
                  <a:gd name="T9" fmla="*/ 11 h 48"/>
                  <a:gd name="T10" fmla="*/ 33 w 47"/>
                  <a:gd name="T11" fmla="*/ 9 h 48"/>
                  <a:gd name="T12" fmla="*/ 31 w 47"/>
                  <a:gd name="T13" fmla="*/ 2 h 48"/>
                  <a:gd name="T14" fmla="*/ 26 w 47"/>
                  <a:gd name="T15" fmla="*/ 1 h 48"/>
                  <a:gd name="T16" fmla="*/ 22 w 47"/>
                  <a:gd name="T17" fmla="*/ 6 h 48"/>
                  <a:gd name="T18" fmla="*/ 19 w 47"/>
                  <a:gd name="T19" fmla="*/ 7 h 48"/>
                  <a:gd name="T20" fmla="*/ 14 w 47"/>
                  <a:gd name="T21" fmla="*/ 3 h 48"/>
                  <a:gd name="T22" fmla="*/ 9 w 47"/>
                  <a:gd name="T23" fmla="*/ 5 h 48"/>
                  <a:gd name="T24" fmla="*/ 10 w 47"/>
                  <a:gd name="T25" fmla="*/ 12 h 48"/>
                  <a:gd name="T26" fmla="*/ 8 w 47"/>
                  <a:gd name="T27" fmla="*/ 15 h 48"/>
                  <a:gd name="T28" fmla="*/ 1 w 47"/>
                  <a:gd name="T29" fmla="*/ 16 h 48"/>
                  <a:gd name="T30" fmla="*/ 0 w 47"/>
                  <a:gd name="T31" fmla="*/ 21 h 48"/>
                  <a:gd name="T32" fmla="*/ 6 w 47"/>
                  <a:gd name="T33" fmla="*/ 25 h 48"/>
                  <a:gd name="T34" fmla="*/ 6 w 47"/>
                  <a:gd name="T35" fmla="*/ 28 h 48"/>
                  <a:gd name="T36" fmla="*/ 2 w 47"/>
                  <a:gd name="T37" fmla="*/ 34 h 48"/>
                  <a:gd name="T38" fmla="*/ 5 w 47"/>
                  <a:gd name="T39" fmla="*/ 39 h 48"/>
                  <a:gd name="T40" fmla="*/ 12 w 47"/>
                  <a:gd name="T41" fmla="*/ 38 h 48"/>
                  <a:gd name="T42" fmla="*/ 14 w 47"/>
                  <a:gd name="T43" fmla="*/ 39 h 48"/>
                  <a:gd name="T44" fmla="*/ 15 w 47"/>
                  <a:gd name="T45" fmla="*/ 46 h 48"/>
                  <a:gd name="T46" fmla="*/ 20 w 47"/>
                  <a:gd name="T47" fmla="*/ 48 h 48"/>
                  <a:gd name="T48" fmla="*/ 24 w 47"/>
                  <a:gd name="T49" fmla="*/ 42 h 48"/>
                  <a:gd name="T50" fmla="*/ 27 w 47"/>
                  <a:gd name="T51" fmla="*/ 42 h 48"/>
                  <a:gd name="T52" fmla="*/ 33 w 47"/>
                  <a:gd name="T53" fmla="*/ 46 h 48"/>
                  <a:gd name="T54" fmla="*/ 38 w 47"/>
                  <a:gd name="T55" fmla="*/ 43 h 48"/>
                  <a:gd name="T56" fmla="*/ 37 w 47"/>
                  <a:gd name="T57" fmla="*/ 36 h 48"/>
                  <a:gd name="T58" fmla="*/ 38 w 47"/>
                  <a:gd name="T59" fmla="*/ 33 h 48"/>
                  <a:gd name="T60" fmla="*/ 45 w 47"/>
                  <a:gd name="T61" fmla="*/ 32 h 48"/>
                  <a:gd name="T62" fmla="*/ 46 w 47"/>
                  <a:gd name="T63" fmla="*/ 27 h 48"/>
                  <a:gd name="T64" fmla="*/ 41 w 47"/>
                  <a:gd name="T65" fmla="*/ 23 h 48"/>
                  <a:gd name="T66" fmla="*/ 31 w 47"/>
                  <a:gd name="T67" fmla="*/ 26 h 48"/>
                  <a:gd name="T68" fmla="*/ 22 w 47"/>
                  <a:gd name="T69" fmla="*/ 31 h 48"/>
                  <a:gd name="T70" fmla="*/ 16 w 47"/>
                  <a:gd name="T71" fmla="*/ 22 h 48"/>
                  <a:gd name="T72" fmla="*/ 25 w 47"/>
                  <a:gd name="T73" fmla="*/ 17 h 48"/>
                  <a:gd name="T74" fmla="*/ 31 w 47"/>
                  <a:gd name="T75" fmla="*/ 2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7" h="48">
                    <a:moveTo>
                      <a:pt x="41" y="23"/>
                    </a:moveTo>
                    <a:cubicBezTo>
                      <a:pt x="41" y="20"/>
                      <a:pt x="41" y="20"/>
                      <a:pt x="41" y="20"/>
                    </a:cubicBezTo>
                    <a:cubicBezTo>
                      <a:pt x="41" y="20"/>
                      <a:pt x="45" y="14"/>
                      <a:pt x="45" y="14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9"/>
                      <a:pt x="35" y="11"/>
                      <a:pt x="35" y="11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3" y="9"/>
                      <a:pt x="32" y="2"/>
                      <a:pt x="31" y="2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6" y="0"/>
                      <a:pt x="22" y="6"/>
                      <a:pt x="22" y="6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4" y="2"/>
                      <a:pt x="14" y="3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6"/>
                      <a:pt x="10" y="12"/>
                      <a:pt x="10" y="12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2" y="16"/>
                      <a:pt x="1" y="16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2"/>
                      <a:pt x="6" y="25"/>
                      <a:pt x="6" y="25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2" y="34"/>
                      <a:pt x="2" y="34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39"/>
                      <a:pt x="12" y="38"/>
                      <a:pt x="12" y="38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14" y="39"/>
                      <a:pt x="15" y="46"/>
                      <a:pt x="15" y="46"/>
                    </a:cubicBezTo>
                    <a:cubicBezTo>
                      <a:pt x="20" y="48"/>
                      <a:pt x="20" y="48"/>
                      <a:pt x="20" y="48"/>
                    </a:cubicBezTo>
                    <a:cubicBezTo>
                      <a:pt x="21" y="48"/>
                      <a:pt x="24" y="42"/>
                      <a:pt x="24" y="42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42"/>
                      <a:pt x="33" y="46"/>
                      <a:pt x="33" y="46"/>
                    </a:cubicBezTo>
                    <a:cubicBezTo>
                      <a:pt x="38" y="43"/>
                      <a:pt x="38" y="43"/>
                      <a:pt x="38" y="43"/>
                    </a:cubicBezTo>
                    <a:cubicBezTo>
                      <a:pt x="38" y="43"/>
                      <a:pt x="37" y="36"/>
                      <a:pt x="37" y="36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38" y="33"/>
                      <a:pt x="45" y="32"/>
                      <a:pt x="45" y="32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7" y="27"/>
                      <a:pt x="41" y="23"/>
                      <a:pt x="41" y="23"/>
                    </a:cubicBezTo>
                    <a:close/>
                    <a:moveTo>
                      <a:pt x="31" y="26"/>
                    </a:moveTo>
                    <a:cubicBezTo>
                      <a:pt x="30" y="30"/>
                      <a:pt x="26" y="32"/>
                      <a:pt x="22" y="31"/>
                    </a:cubicBezTo>
                    <a:cubicBezTo>
                      <a:pt x="18" y="30"/>
                      <a:pt x="15" y="26"/>
                      <a:pt x="16" y="22"/>
                    </a:cubicBezTo>
                    <a:cubicBezTo>
                      <a:pt x="17" y="18"/>
                      <a:pt x="21" y="16"/>
                      <a:pt x="25" y="17"/>
                    </a:cubicBezTo>
                    <a:cubicBezTo>
                      <a:pt x="29" y="18"/>
                      <a:pt x="32" y="22"/>
                      <a:pt x="31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3246322" y="3989880"/>
            <a:ext cx="1385045" cy="1338581"/>
            <a:chOff x="3246322" y="3782059"/>
            <a:chExt cx="1385045" cy="1338581"/>
          </a:xfrm>
        </p:grpSpPr>
        <p:sp>
          <p:nvSpPr>
            <p:cNvPr id="51" name="Rounded Rectangle 7"/>
            <p:cNvSpPr/>
            <p:nvPr/>
          </p:nvSpPr>
          <p:spPr>
            <a:xfrm>
              <a:off x="3246322" y="3782059"/>
              <a:ext cx="1385045" cy="1338581"/>
            </a:xfrm>
            <a:prstGeom prst="roundRect">
              <a:avLst>
                <a:gd name="adj" fmla="val 8236"/>
              </a:avLst>
            </a:prstGeom>
            <a:solidFill>
              <a:srgbClr val="FEBC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grpSp>
          <p:nvGrpSpPr>
            <p:cNvPr id="52" name="Group 40"/>
            <p:cNvGrpSpPr/>
            <p:nvPr/>
          </p:nvGrpSpPr>
          <p:grpSpPr>
            <a:xfrm>
              <a:off x="3764386" y="4184946"/>
              <a:ext cx="337713" cy="588718"/>
              <a:chOff x="5734050" y="3273426"/>
              <a:chExt cx="117475" cy="204788"/>
            </a:xfrm>
            <a:solidFill>
              <a:schemeClr val="bg1"/>
            </a:solidFill>
          </p:grpSpPr>
          <p:sp>
            <p:nvSpPr>
              <p:cNvPr id="53" name="Freeform 22"/>
              <p:cNvSpPr>
                <a:spLocks/>
              </p:cNvSpPr>
              <p:nvPr/>
            </p:nvSpPr>
            <p:spPr bwMode="auto">
              <a:xfrm>
                <a:off x="5756275" y="3273426"/>
                <a:ext cx="95250" cy="204788"/>
              </a:xfrm>
              <a:custGeom>
                <a:avLst/>
                <a:gdLst>
                  <a:gd name="T0" fmla="*/ 53 w 59"/>
                  <a:gd name="T1" fmla="*/ 6 h 126"/>
                  <a:gd name="T2" fmla="*/ 9 w 59"/>
                  <a:gd name="T3" fmla="*/ 38 h 126"/>
                  <a:gd name="T4" fmla="*/ 0 w 59"/>
                  <a:gd name="T5" fmla="*/ 40 h 126"/>
                  <a:gd name="T6" fmla="*/ 0 w 59"/>
                  <a:gd name="T7" fmla="*/ 87 h 126"/>
                  <a:gd name="T8" fmla="*/ 9 w 59"/>
                  <a:gd name="T9" fmla="*/ 88 h 126"/>
                  <a:gd name="T10" fmla="*/ 52 w 59"/>
                  <a:gd name="T11" fmla="*/ 120 h 126"/>
                  <a:gd name="T12" fmla="*/ 59 w 59"/>
                  <a:gd name="T13" fmla="*/ 120 h 126"/>
                  <a:gd name="T14" fmla="*/ 59 w 59"/>
                  <a:gd name="T15" fmla="*/ 6 h 126"/>
                  <a:gd name="T16" fmla="*/ 53 w 59"/>
                  <a:gd name="T17" fmla="*/ 6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" h="126">
                    <a:moveTo>
                      <a:pt x="53" y="6"/>
                    </a:move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5" y="38"/>
                      <a:pt x="0" y="40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5" y="88"/>
                      <a:pt x="9" y="88"/>
                      <a:pt x="9" y="88"/>
                    </a:cubicBezTo>
                    <a:cubicBezTo>
                      <a:pt x="52" y="120"/>
                      <a:pt x="52" y="120"/>
                      <a:pt x="52" y="120"/>
                    </a:cubicBezTo>
                    <a:cubicBezTo>
                      <a:pt x="52" y="120"/>
                      <a:pt x="59" y="126"/>
                      <a:pt x="59" y="120"/>
                    </a:cubicBezTo>
                    <a:cubicBezTo>
                      <a:pt x="59" y="113"/>
                      <a:pt x="59" y="12"/>
                      <a:pt x="59" y="6"/>
                    </a:cubicBezTo>
                    <a:cubicBezTo>
                      <a:pt x="59" y="0"/>
                      <a:pt x="53" y="6"/>
                      <a:pt x="5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54" name="Freeform 23"/>
              <p:cNvSpPr>
                <a:spLocks/>
              </p:cNvSpPr>
              <p:nvPr/>
            </p:nvSpPr>
            <p:spPr bwMode="auto">
              <a:xfrm>
                <a:off x="5734050" y="3341688"/>
                <a:ext cx="11113" cy="69850"/>
              </a:xfrm>
              <a:custGeom>
                <a:avLst/>
                <a:gdLst>
                  <a:gd name="T0" fmla="*/ 0 w 7"/>
                  <a:gd name="T1" fmla="*/ 7 h 43"/>
                  <a:gd name="T2" fmla="*/ 0 w 7"/>
                  <a:gd name="T3" fmla="*/ 37 h 43"/>
                  <a:gd name="T4" fmla="*/ 7 w 7"/>
                  <a:gd name="T5" fmla="*/ 43 h 43"/>
                  <a:gd name="T6" fmla="*/ 7 w 7"/>
                  <a:gd name="T7" fmla="*/ 0 h 43"/>
                  <a:gd name="T8" fmla="*/ 0 w 7"/>
                  <a:gd name="T9" fmla="*/ 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3">
                    <a:moveTo>
                      <a:pt x="0" y="7"/>
                    </a:moveTo>
                    <a:cubicBezTo>
                      <a:pt x="0" y="16"/>
                      <a:pt x="0" y="31"/>
                      <a:pt x="0" y="37"/>
                    </a:cubicBezTo>
                    <a:cubicBezTo>
                      <a:pt x="0" y="40"/>
                      <a:pt x="3" y="42"/>
                      <a:pt x="7" y="43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1"/>
                      <a:pt x="0" y="4"/>
                      <a:pt x="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</p:grpSp>
      </p:grpSp>
      <p:grpSp>
        <p:nvGrpSpPr>
          <p:cNvPr id="55" name="组合 54"/>
          <p:cNvGrpSpPr/>
          <p:nvPr/>
        </p:nvGrpSpPr>
        <p:grpSpPr>
          <a:xfrm>
            <a:off x="7607290" y="3989880"/>
            <a:ext cx="1385045" cy="1338581"/>
            <a:chOff x="7607290" y="3782059"/>
            <a:chExt cx="1385045" cy="1338581"/>
          </a:xfrm>
        </p:grpSpPr>
        <p:sp>
          <p:nvSpPr>
            <p:cNvPr id="56" name="Rounded Rectangle 9"/>
            <p:cNvSpPr/>
            <p:nvPr/>
          </p:nvSpPr>
          <p:spPr>
            <a:xfrm>
              <a:off x="7607290" y="3782059"/>
              <a:ext cx="1385045" cy="1338581"/>
            </a:xfrm>
            <a:prstGeom prst="roundRect">
              <a:avLst>
                <a:gd name="adj" fmla="val 8236"/>
              </a:avLst>
            </a:prstGeom>
            <a:solidFill>
              <a:srgbClr val="FF66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grpSp>
          <p:nvGrpSpPr>
            <p:cNvPr id="57" name="Group 43"/>
            <p:cNvGrpSpPr/>
            <p:nvPr/>
          </p:nvGrpSpPr>
          <p:grpSpPr>
            <a:xfrm>
              <a:off x="8175400" y="4239226"/>
              <a:ext cx="318031" cy="480158"/>
              <a:chOff x="549275" y="4406901"/>
              <a:chExt cx="161926" cy="244475"/>
            </a:xfrm>
            <a:solidFill>
              <a:schemeClr val="bg1"/>
            </a:solidFill>
          </p:grpSpPr>
          <p:sp>
            <p:nvSpPr>
              <p:cNvPr id="58" name="Freeform 62"/>
              <p:cNvSpPr>
                <a:spLocks noEditPoints="1"/>
              </p:cNvSpPr>
              <p:nvPr/>
            </p:nvSpPr>
            <p:spPr bwMode="auto">
              <a:xfrm>
                <a:off x="549275" y="4406901"/>
                <a:ext cx="138113" cy="244475"/>
              </a:xfrm>
              <a:custGeom>
                <a:avLst/>
                <a:gdLst>
                  <a:gd name="T0" fmla="*/ 66 w 73"/>
                  <a:gd name="T1" fmla="*/ 105 h 129"/>
                  <a:gd name="T2" fmla="*/ 7 w 73"/>
                  <a:gd name="T3" fmla="*/ 105 h 129"/>
                  <a:gd name="T4" fmla="*/ 7 w 73"/>
                  <a:gd name="T5" fmla="*/ 16 h 129"/>
                  <a:gd name="T6" fmla="*/ 66 w 73"/>
                  <a:gd name="T7" fmla="*/ 16 h 129"/>
                  <a:gd name="T8" fmla="*/ 66 w 73"/>
                  <a:gd name="T9" fmla="*/ 35 h 129"/>
                  <a:gd name="T10" fmla="*/ 73 w 73"/>
                  <a:gd name="T11" fmla="*/ 35 h 129"/>
                  <a:gd name="T12" fmla="*/ 73 w 73"/>
                  <a:gd name="T13" fmla="*/ 10 h 129"/>
                  <a:gd name="T14" fmla="*/ 63 w 73"/>
                  <a:gd name="T15" fmla="*/ 0 h 129"/>
                  <a:gd name="T16" fmla="*/ 9 w 73"/>
                  <a:gd name="T17" fmla="*/ 0 h 129"/>
                  <a:gd name="T18" fmla="*/ 0 w 73"/>
                  <a:gd name="T19" fmla="*/ 10 h 129"/>
                  <a:gd name="T20" fmla="*/ 0 w 73"/>
                  <a:gd name="T21" fmla="*/ 120 h 129"/>
                  <a:gd name="T22" fmla="*/ 9 w 73"/>
                  <a:gd name="T23" fmla="*/ 129 h 129"/>
                  <a:gd name="T24" fmla="*/ 63 w 73"/>
                  <a:gd name="T25" fmla="*/ 129 h 129"/>
                  <a:gd name="T26" fmla="*/ 73 w 73"/>
                  <a:gd name="T27" fmla="*/ 120 h 129"/>
                  <a:gd name="T28" fmla="*/ 73 w 73"/>
                  <a:gd name="T29" fmla="*/ 79 h 129"/>
                  <a:gd name="T30" fmla="*/ 66 w 73"/>
                  <a:gd name="T31" fmla="*/ 79 h 129"/>
                  <a:gd name="T32" fmla="*/ 66 w 73"/>
                  <a:gd name="T33" fmla="*/ 105 h 129"/>
                  <a:gd name="T34" fmla="*/ 57 w 73"/>
                  <a:gd name="T35" fmla="*/ 6 h 129"/>
                  <a:gd name="T36" fmla="*/ 60 w 73"/>
                  <a:gd name="T37" fmla="*/ 9 h 129"/>
                  <a:gd name="T38" fmla="*/ 57 w 73"/>
                  <a:gd name="T39" fmla="*/ 11 h 129"/>
                  <a:gd name="T40" fmla="*/ 55 w 73"/>
                  <a:gd name="T41" fmla="*/ 9 h 129"/>
                  <a:gd name="T42" fmla="*/ 57 w 73"/>
                  <a:gd name="T43" fmla="*/ 6 h 129"/>
                  <a:gd name="T44" fmla="*/ 24 w 73"/>
                  <a:gd name="T45" fmla="*/ 7 h 129"/>
                  <a:gd name="T46" fmla="*/ 49 w 73"/>
                  <a:gd name="T47" fmla="*/ 7 h 129"/>
                  <a:gd name="T48" fmla="*/ 49 w 73"/>
                  <a:gd name="T49" fmla="*/ 10 h 129"/>
                  <a:gd name="T50" fmla="*/ 24 w 73"/>
                  <a:gd name="T51" fmla="*/ 10 h 129"/>
                  <a:gd name="T52" fmla="*/ 24 w 73"/>
                  <a:gd name="T53" fmla="*/ 7 h 129"/>
                  <a:gd name="T54" fmla="*/ 48 w 73"/>
                  <a:gd name="T55" fmla="*/ 119 h 129"/>
                  <a:gd name="T56" fmla="*/ 25 w 73"/>
                  <a:gd name="T57" fmla="*/ 119 h 129"/>
                  <a:gd name="T58" fmla="*/ 25 w 73"/>
                  <a:gd name="T59" fmla="*/ 112 h 129"/>
                  <a:gd name="T60" fmla="*/ 48 w 73"/>
                  <a:gd name="T61" fmla="*/ 112 h 129"/>
                  <a:gd name="T62" fmla="*/ 48 w 73"/>
                  <a:gd name="T63" fmla="*/ 11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3" h="129">
                    <a:moveTo>
                      <a:pt x="66" y="105"/>
                    </a:moveTo>
                    <a:cubicBezTo>
                      <a:pt x="7" y="105"/>
                      <a:pt x="7" y="105"/>
                      <a:pt x="7" y="105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66" y="16"/>
                      <a:pt x="66" y="16"/>
                      <a:pt x="66" y="16"/>
                    </a:cubicBezTo>
                    <a:cubicBezTo>
                      <a:pt x="66" y="35"/>
                      <a:pt x="66" y="35"/>
                      <a:pt x="66" y="35"/>
                    </a:cubicBezTo>
                    <a:cubicBezTo>
                      <a:pt x="73" y="35"/>
                      <a:pt x="73" y="35"/>
                      <a:pt x="73" y="35"/>
                    </a:cubicBezTo>
                    <a:cubicBezTo>
                      <a:pt x="73" y="10"/>
                      <a:pt x="73" y="10"/>
                      <a:pt x="73" y="10"/>
                    </a:cubicBezTo>
                    <a:cubicBezTo>
                      <a:pt x="73" y="5"/>
                      <a:pt x="68" y="0"/>
                      <a:pt x="63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5"/>
                      <a:pt x="0" y="10"/>
                    </a:cubicBezTo>
                    <a:cubicBezTo>
                      <a:pt x="0" y="120"/>
                      <a:pt x="0" y="120"/>
                      <a:pt x="0" y="120"/>
                    </a:cubicBezTo>
                    <a:cubicBezTo>
                      <a:pt x="0" y="125"/>
                      <a:pt x="4" y="129"/>
                      <a:pt x="9" y="129"/>
                    </a:cubicBezTo>
                    <a:cubicBezTo>
                      <a:pt x="63" y="129"/>
                      <a:pt x="63" y="129"/>
                      <a:pt x="63" y="129"/>
                    </a:cubicBezTo>
                    <a:cubicBezTo>
                      <a:pt x="68" y="129"/>
                      <a:pt x="73" y="125"/>
                      <a:pt x="73" y="120"/>
                    </a:cubicBezTo>
                    <a:cubicBezTo>
                      <a:pt x="73" y="79"/>
                      <a:pt x="73" y="79"/>
                      <a:pt x="73" y="79"/>
                    </a:cubicBezTo>
                    <a:cubicBezTo>
                      <a:pt x="66" y="79"/>
                      <a:pt x="66" y="79"/>
                      <a:pt x="66" y="79"/>
                    </a:cubicBezTo>
                    <a:lnTo>
                      <a:pt x="66" y="105"/>
                    </a:lnTo>
                    <a:close/>
                    <a:moveTo>
                      <a:pt x="57" y="6"/>
                    </a:moveTo>
                    <a:cubicBezTo>
                      <a:pt x="58" y="6"/>
                      <a:pt x="60" y="7"/>
                      <a:pt x="60" y="9"/>
                    </a:cubicBezTo>
                    <a:cubicBezTo>
                      <a:pt x="60" y="10"/>
                      <a:pt x="58" y="11"/>
                      <a:pt x="57" y="11"/>
                    </a:cubicBezTo>
                    <a:cubicBezTo>
                      <a:pt x="56" y="11"/>
                      <a:pt x="55" y="10"/>
                      <a:pt x="55" y="9"/>
                    </a:cubicBezTo>
                    <a:cubicBezTo>
                      <a:pt x="55" y="7"/>
                      <a:pt x="56" y="6"/>
                      <a:pt x="57" y="6"/>
                    </a:cubicBezTo>
                    <a:close/>
                    <a:moveTo>
                      <a:pt x="24" y="7"/>
                    </a:moveTo>
                    <a:cubicBezTo>
                      <a:pt x="49" y="7"/>
                      <a:pt x="49" y="7"/>
                      <a:pt x="49" y="7"/>
                    </a:cubicBezTo>
                    <a:cubicBezTo>
                      <a:pt x="49" y="10"/>
                      <a:pt x="49" y="10"/>
                      <a:pt x="49" y="10"/>
                    </a:cubicBezTo>
                    <a:cubicBezTo>
                      <a:pt x="24" y="10"/>
                      <a:pt x="24" y="10"/>
                      <a:pt x="24" y="10"/>
                    </a:cubicBezTo>
                    <a:lnTo>
                      <a:pt x="24" y="7"/>
                    </a:lnTo>
                    <a:close/>
                    <a:moveTo>
                      <a:pt x="48" y="119"/>
                    </a:moveTo>
                    <a:cubicBezTo>
                      <a:pt x="25" y="119"/>
                      <a:pt x="25" y="119"/>
                      <a:pt x="25" y="119"/>
                    </a:cubicBezTo>
                    <a:cubicBezTo>
                      <a:pt x="25" y="112"/>
                      <a:pt x="25" y="112"/>
                      <a:pt x="25" y="112"/>
                    </a:cubicBezTo>
                    <a:cubicBezTo>
                      <a:pt x="48" y="112"/>
                      <a:pt x="48" y="112"/>
                      <a:pt x="48" y="112"/>
                    </a:cubicBezTo>
                    <a:lnTo>
                      <a:pt x="48" y="1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59" name="Freeform 63"/>
              <p:cNvSpPr>
                <a:spLocks/>
              </p:cNvSpPr>
              <p:nvPr/>
            </p:nvSpPr>
            <p:spPr bwMode="auto">
              <a:xfrm>
                <a:off x="608013" y="4478338"/>
                <a:ext cx="103188" cy="98425"/>
              </a:xfrm>
              <a:custGeom>
                <a:avLst/>
                <a:gdLst>
                  <a:gd name="T0" fmla="*/ 0 w 65"/>
                  <a:gd name="T1" fmla="*/ 44 h 62"/>
                  <a:gd name="T2" fmla="*/ 8 w 65"/>
                  <a:gd name="T3" fmla="*/ 44 h 62"/>
                  <a:gd name="T4" fmla="*/ 0 w 65"/>
                  <a:gd name="T5" fmla="*/ 62 h 62"/>
                  <a:gd name="T6" fmla="*/ 22 w 65"/>
                  <a:gd name="T7" fmla="*/ 44 h 62"/>
                  <a:gd name="T8" fmla="*/ 65 w 65"/>
                  <a:gd name="T9" fmla="*/ 44 h 62"/>
                  <a:gd name="T10" fmla="*/ 65 w 65"/>
                  <a:gd name="T11" fmla="*/ 0 h 62"/>
                  <a:gd name="T12" fmla="*/ 0 w 65"/>
                  <a:gd name="T13" fmla="*/ 0 h 62"/>
                  <a:gd name="T14" fmla="*/ 0 w 65"/>
                  <a:gd name="T15" fmla="*/ 44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5" h="62">
                    <a:moveTo>
                      <a:pt x="0" y="44"/>
                    </a:moveTo>
                    <a:lnTo>
                      <a:pt x="8" y="44"/>
                    </a:lnTo>
                    <a:lnTo>
                      <a:pt x="0" y="62"/>
                    </a:lnTo>
                    <a:lnTo>
                      <a:pt x="22" y="44"/>
                    </a:lnTo>
                    <a:lnTo>
                      <a:pt x="65" y="44"/>
                    </a:lnTo>
                    <a:lnTo>
                      <a:pt x="65" y="0"/>
                    </a:lnTo>
                    <a:lnTo>
                      <a:pt x="0" y="0"/>
                    </a:lnTo>
                    <a:lnTo>
                      <a:pt x="0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</p:grpSp>
      </p:grpSp>
      <p:sp>
        <p:nvSpPr>
          <p:cNvPr id="60" name="矩形 59"/>
          <p:cNvSpPr/>
          <p:nvPr/>
        </p:nvSpPr>
        <p:spPr bwMode="auto">
          <a:xfrm>
            <a:off x="706588" y="5942026"/>
            <a:ext cx="21415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 smtClean="0">
                <a:solidFill>
                  <a:srgbClr val="80AD3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输入相关标题</a:t>
            </a:r>
            <a:endParaRPr lang="zh-CN" altLang="en-US" sz="2400" b="1" dirty="0">
              <a:solidFill>
                <a:srgbClr val="80AD3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矩形 60"/>
          <p:cNvSpPr/>
          <p:nvPr/>
        </p:nvSpPr>
        <p:spPr bwMode="auto">
          <a:xfrm>
            <a:off x="2894416" y="5942026"/>
            <a:ext cx="21415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 smtClean="0">
                <a:solidFill>
                  <a:srgbClr val="FEBC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输入相关标题</a:t>
            </a:r>
            <a:endParaRPr lang="zh-CN" altLang="en-US" sz="2400" b="1" dirty="0">
              <a:solidFill>
                <a:srgbClr val="FEBC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矩形 61"/>
          <p:cNvSpPr/>
          <p:nvPr/>
        </p:nvSpPr>
        <p:spPr bwMode="auto">
          <a:xfrm>
            <a:off x="5178734" y="5942026"/>
            <a:ext cx="21415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 smtClean="0">
                <a:solidFill>
                  <a:srgbClr val="A883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输入相关标题</a:t>
            </a:r>
            <a:endParaRPr lang="zh-CN" altLang="en-US" sz="2400" b="1" dirty="0">
              <a:solidFill>
                <a:srgbClr val="A883B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矩形 62"/>
          <p:cNvSpPr/>
          <p:nvPr/>
        </p:nvSpPr>
        <p:spPr bwMode="auto">
          <a:xfrm>
            <a:off x="7366562" y="5942026"/>
            <a:ext cx="21415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 smtClean="0">
                <a:solidFill>
                  <a:srgbClr val="FF66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输入相关标题</a:t>
            </a:r>
            <a:endParaRPr lang="zh-CN" altLang="en-US" sz="2400" b="1" dirty="0">
              <a:solidFill>
                <a:srgbClr val="FF668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矩形 63"/>
          <p:cNvSpPr/>
          <p:nvPr/>
        </p:nvSpPr>
        <p:spPr bwMode="auto">
          <a:xfrm>
            <a:off x="9554390" y="5964445"/>
            <a:ext cx="21415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 smtClean="0">
                <a:solidFill>
                  <a:srgbClr val="45AFC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输入相关标题</a:t>
            </a:r>
            <a:endParaRPr lang="zh-CN" altLang="en-US" sz="2400" b="1" dirty="0">
              <a:solidFill>
                <a:srgbClr val="45AFC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36"/>
          <p:cNvSpPr txBox="1"/>
          <p:nvPr/>
        </p:nvSpPr>
        <p:spPr>
          <a:xfrm>
            <a:off x="5182685" y="430678"/>
            <a:ext cx="13436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000033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小 结</a:t>
            </a:r>
            <a:endParaRPr lang="zh-CN" altLang="en-US" sz="3600" b="1" dirty="0">
              <a:solidFill>
                <a:srgbClr val="000033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6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5439" y="2212332"/>
            <a:ext cx="1240832" cy="791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3573771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decel="4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ecel="42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ecel="4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decel="42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42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5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  <p:bldP spid="62" grpId="0"/>
      <p:bldP spid="63" grpId="0"/>
      <p:bldP spid="6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84739" y="0"/>
            <a:ext cx="5139530" cy="1650533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88037" y="162210"/>
            <a:ext cx="595376" cy="842513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3219" y="429450"/>
            <a:ext cx="540000" cy="37125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041151" y="510983"/>
            <a:ext cx="795054" cy="419612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flipH="1">
            <a:off x="2135682" y="-129321"/>
            <a:ext cx="1289800" cy="954787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322649" y="125278"/>
            <a:ext cx="540000" cy="371250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2802464" y="3639579"/>
            <a:ext cx="1475642" cy="2671967"/>
            <a:chOff x="2754721" y="3460127"/>
            <a:chExt cx="1475642" cy="2671967"/>
          </a:xfrm>
        </p:grpSpPr>
        <p:cxnSp>
          <p:nvCxnSpPr>
            <p:cNvPr id="22" name="Straight Connector 33"/>
            <p:cNvCxnSpPr/>
            <p:nvPr/>
          </p:nvCxnSpPr>
          <p:spPr>
            <a:xfrm flipV="1">
              <a:off x="3329996" y="3460127"/>
              <a:ext cx="0" cy="579393"/>
            </a:xfrm>
            <a:prstGeom prst="line">
              <a:avLst/>
            </a:prstGeom>
            <a:ln w="12700">
              <a:solidFill>
                <a:srgbClr val="80AD31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34"/>
            <p:cNvCxnSpPr/>
            <p:nvPr/>
          </p:nvCxnSpPr>
          <p:spPr>
            <a:xfrm rot="5400000">
              <a:off x="3130118" y="4903583"/>
              <a:ext cx="399757" cy="2083"/>
            </a:xfrm>
            <a:prstGeom prst="line">
              <a:avLst/>
            </a:prstGeom>
            <a:ln w="12700">
              <a:solidFill>
                <a:srgbClr val="80AD3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组合 23"/>
            <p:cNvGrpSpPr/>
            <p:nvPr/>
          </p:nvGrpSpPr>
          <p:grpSpPr>
            <a:xfrm>
              <a:off x="2780331" y="5104060"/>
              <a:ext cx="1450032" cy="1028034"/>
              <a:chOff x="2780331" y="5104060"/>
              <a:chExt cx="1450032" cy="1028034"/>
            </a:xfrm>
          </p:grpSpPr>
          <p:sp>
            <p:nvSpPr>
              <p:cNvPr id="26" name="Parallelogram 31"/>
              <p:cNvSpPr/>
              <p:nvPr/>
            </p:nvSpPr>
            <p:spPr>
              <a:xfrm rot="20990454" flipV="1">
                <a:off x="2858732" y="5171494"/>
                <a:ext cx="1371631" cy="960600"/>
              </a:xfrm>
              <a:prstGeom prst="parallelogram">
                <a:avLst>
                  <a:gd name="adj" fmla="val 27315"/>
                </a:avLst>
              </a:prstGeom>
              <a:gradFill flip="none" rotWithShape="1">
                <a:gsLst>
                  <a:gs pos="14000">
                    <a:srgbClr val="FCF873">
                      <a:alpha val="0"/>
                    </a:srgbClr>
                  </a:gs>
                  <a:gs pos="100000">
                    <a:srgbClr val="FCF873">
                      <a:alpha val="30000"/>
                    </a:srgbClr>
                  </a:gs>
                </a:gsLst>
                <a:lin ang="4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32"/>
              <p:cNvSpPr/>
              <p:nvPr/>
            </p:nvSpPr>
            <p:spPr>
              <a:xfrm>
                <a:off x="2780331" y="5104060"/>
                <a:ext cx="1099331" cy="199878"/>
              </a:xfrm>
              <a:prstGeom prst="rect">
                <a:avLst/>
              </a:prstGeom>
              <a:solidFill>
                <a:srgbClr val="80AD3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25" name="矩形 24"/>
            <p:cNvSpPr/>
            <p:nvPr/>
          </p:nvSpPr>
          <p:spPr>
            <a:xfrm>
              <a:off x="2754721" y="4181515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rgbClr val="FF6600"/>
                  </a:solidFill>
                </a:rPr>
                <a:t>一个祝福</a:t>
              </a:r>
              <a:endParaRPr lang="zh-CN" altLang="en-US" sz="1600" dirty="0" smtClean="0">
                <a:solidFill>
                  <a:srgbClr val="BF417E"/>
                </a:solidFill>
                <a:effectLst>
                  <a:outerShdw blurRad="508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  <a:ea typeface="方正姚体" panose="02010601030101010101" pitchFamily="2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448367" y="3209778"/>
            <a:ext cx="1451678" cy="2672806"/>
            <a:chOff x="4400624" y="3030326"/>
            <a:chExt cx="1451678" cy="2672806"/>
          </a:xfrm>
        </p:grpSpPr>
        <p:cxnSp>
          <p:nvCxnSpPr>
            <p:cNvPr id="29" name="Straight Connector 39"/>
            <p:cNvCxnSpPr/>
            <p:nvPr/>
          </p:nvCxnSpPr>
          <p:spPr>
            <a:xfrm flipV="1">
              <a:off x="4950289" y="3030326"/>
              <a:ext cx="0" cy="579393"/>
            </a:xfrm>
            <a:prstGeom prst="line">
              <a:avLst/>
            </a:prstGeom>
            <a:ln w="12700">
              <a:solidFill>
                <a:srgbClr val="FEBC30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40"/>
            <p:cNvCxnSpPr/>
            <p:nvPr/>
          </p:nvCxnSpPr>
          <p:spPr>
            <a:xfrm rot="5400000">
              <a:off x="4750411" y="4473782"/>
              <a:ext cx="399757" cy="2083"/>
            </a:xfrm>
            <a:prstGeom prst="line">
              <a:avLst/>
            </a:prstGeom>
            <a:ln w="12700">
              <a:solidFill>
                <a:srgbClr val="FEBC3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" name="组合 30"/>
            <p:cNvGrpSpPr/>
            <p:nvPr/>
          </p:nvGrpSpPr>
          <p:grpSpPr>
            <a:xfrm>
              <a:off x="4400624" y="4674258"/>
              <a:ext cx="1451678" cy="1028874"/>
              <a:chOff x="4400624" y="4674258"/>
              <a:chExt cx="1451678" cy="1028874"/>
            </a:xfrm>
          </p:grpSpPr>
          <p:sp>
            <p:nvSpPr>
              <p:cNvPr id="40" name="Parallelogram 37"/>
              <p:cNvSpPr/>
              <p:nvPr/>
            </p:nvSpPr>
            <p:spPr>
              <a:xfrm rot="20990454" flipV="1">
                <a:off x="4480671" y="4742531"/>
                <a:ext cx="1371631" cy="960601"/>
              </a:xfrm>
              <a:prstGeom prst="parallelogram">
                <a:avLst>
                  <a:gd name="adj" fmla="val 27315"/>
                </a:avLst>
              </a:prstGeom>
              <a:gradFill flip="none" rotWithShape="1">
                <a:gsLst>
                  <a:gs pos="14000">
                    <a:srgbClr val="FCF873">
                      <a:alpha val="0"/>
                    </a:srgbClr>
                  </a:gs>
                  <a:gs pos="100000">
                    <a:srgbClr val="FCF873">
                      <a:alpha val="30000"/>
                    </a:srgbClr>
                  </a:gs>
                </a:gsLst>
                <a:lin ang="4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ectangle 38"/>
              <p:cNvSpPr/>
              <p:nvPr/>
            </p:nvSpPr>
            <p:spPr>
              <a:xfrm>
                <a:off x="4400624" y="4674258"/>
                <a:ext cx="1099331" cy="199878"/>
              </a:xfrm>
              <a:prstGeom prst="rect">
                <a:avLst/>
              </a:prstGeom>
              <a:solidFill>
                <a:srgbClr val="FEBC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39" name="矩形 38"/>
            <p:cNvSpPr/>
            <p:nvPr/>
          </p:nvSpPr>
          <p:spPr>
            <a:xfrm>
              <a:off x="4458591" y="3700966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rgbClr val="FF6600"/>
                  </a:solidFill>
                </a:rPr>
                <a:t>一句问候</a:t>
              </a:r>
              <a:endParaRPr lang="zh-CN" altLang="en-US" sz="1600" dirty="0" smtClean="0">
                <a:solidFill>
                  <a:srgbClr val="DA1F28"/>
                </a:solidFill>
                <a:effectLst>
                  <a:outerShdw blurRad="508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  <a:ea typeface="方正姚体" panose="02010601030101010101" pitchFamily="2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058750" y="2779976"/>
            <a:ext cx="1449697" cy="2675438"/>
            <a:chOff x="6011007" y="2600524"/>
            <a:chExt cx="1449697" cy="2675438"/>
          </a:xfrm>
        </p:grpSpPr>
        <p:cxnSp>
          <p:nvCxnSpPr>
            <p:cNvPr id="43" name="Straight Connector 45"/>
            <p:cNvCxnSpPr/>
            <p:nvPr/>
          </p:nvCxnSpPr>
          <p:spPr>
            <a:xfrm flipV="1">
              <a:off x="6560672" y="2600524"/>
              <a:ext cx="0" cy="579393"/>
            </a:xfrm>
            <a:prstGeom prst="line">
              <a:avLst/>
            </a:prstGeom>
            <a:ln w="12700">
              <a:solidFill>
                <a:srgbClr val="A883BD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6"/>
            <p:cNvCxnSpPr/>
            <p:nvPr/>
          </p:nvCxnSpPr>
          <p:spPr>
            <a:xfrm rot="5400000">
              <a:off x="6360794" y="4043981"/>
              <a:ext cx="399757" cy="2083"/>
            </a:xfrm>
            <a:prstGeom prst="line">
              <a:avLst/>
            </a:prstGeom>
            <a:ln w="12700">
              <a:solidFill>
                <a:srgbClr val="A883BD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5" name="组合 44"/>
            <p:cNvGrpSpPr/>
            <p:nvPr/>
          </p:nvGrpSpPr>
          <p:grpSpPr>
            <a:xfrm>
              <a:off x="6011007" y="4244457"/>
              <a:ext cx="1449697" cy="1031505"/>
              <a:chOff x="6011007" y="4244457"/>
              <a:chExt cx="1449697" cy="1031505"/>
            </a:xfrm>
          </p:grpSpPr>
          <p:sp>
            <p:nvSpPr>
              <p:cNvPr id="47" name="Parallelogram 43"/>
              <p:cNvSpPr/>
              <p:nvPr/>
            </p:nvSpPr>
            <p:spPr>
              <a:xfrm rot="20990454" flipV="1">
                <a:off x="6089074" y="4315361"/>
                <a:ext cx="1371630" cy="960601"/>
              </a:xfrm>
              <a:prstGeom prst="parallelogram">
                <a:avLst>
                  <a:gd name="adj" fmla="val 27315"/>
                </a:avLst>
              </a:prstGeom>
              <a:gradFill flip="none" rotWithShape="1">
                <a:gsLst>
                  <a:gs pos="14000">
                    <a:srgbClr val="FCF873">
                      <a:alpha val="0"/>
                    </a:srgbClr>
                  </a:gs>
                  <a:gs pos="100000">
                    <a:srgbClr val="FCF873">
                      <a:alpha val="30000"/>
                    </a:srgbClr>
                  </a:gs>
                </a:gsLst>
                <a:lin ang="4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Rectangle 44"/>
              <p:cNvSpPr/>
              <p:nvPr/>
            </p:nvSpPr>
            <p:spPr>
              <a:xfrm>
                <a:off x="6011007" y="4244457"/>
                <a:ext cx="1099330" cy="199878"/>
              </a:xfrm>
              <a:prstGeom prst="rect">
                <a:avLst/>
              </a:prstGeom>
              <a:solidFill>
                <a:srgbClr val="A883B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46" name="矩形 45"/>
            <p:cNvSpPr/>
            <p:nvPr/>
          </p:nvSpPr>
          <p:spPr>
            <a:xfrm>
              <a:off x="6017841" y="3271165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rgbClr val="FF6600"/>
                  </a:solidFill>
                </a:rPr>
                <a:t>一朵鲜花</a:t>
              </a:r>
              <a:endParaRPr lang="zh-CN" altLang="en-US" sz="1600" dirty="0" smtClean="0">
                <a:solidFill>
                  <a:srgbClr val="DA1F28"/>
                </a:solidFill>
                <a:effectLst>
                  <a:outerShdw blurRad="508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  <a:ea typeface="方正姚体" panose="02010601030101010101" pitchFamily="2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7818975" y="2350174"/>
            <a:ext cx="1457145" cy="2671131"/>
            <a:chOff x="7771232" y="2170722"/>
            <a:chExt cx="1457145" cy="2671131"/>
          </a:xfrm>
        </p:grpSpPr>
        <p:cxnSp>
          <p:nvCxnSpPr>
            <p:cNvPr id="50" name="Straight Connector 51"/>
            <p:cNvCxnSpPr/>
            <p:nvPr/>
          </p:nvCxnSpPr>
          <p:spPr>
            <a:xfrm flipV="1">
              <a:off x="8331959" y="2170722"/>
              <a:ext cx="0" cy="579393"/>
            </a:xfrm>
            <a:prstGeom prst="line">
              <a:avLst/>
            </a:prstGeom>
            <a:ln w="12700">
              <a:solidFill>
                <a:srgbClr val="FF6680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2"/>
            <p:cNvCxnSpPr/>
            <p:nvPr/>
          </p:nvCxnSpPr>
          <p:spPr>
            <a:xfrm rot="5400000">
              <a:off x="8132080" y="3614178"/>
              <a:ext cx="399757" cy="2083"/>
            </a:xfrm>
            <a:prstGeom prst="line">
              <a:avLst/>
            </a:prstGeom>
            <a:ln w="12700">
              <a:solidFill>
                <a:srgbClr val="FF668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2" name="组合 51"/>
            <p:cNvGrpSpPr/>
            <p:nvPr/>
          </p:nvGrpSpPr>
          <p:grpSpPr>
            <a:xfrm>
              <a:off x="7782293" y="3814654"/>
              <a:ext cx="1446084" cy="1027199"/>
              <a:chOff x="7782293" y="3814654"/>
              <a:chExt cx="1446084" cy="1027199"/>
            </a:xfrm>
          </p:grpSpPr>
          <p:sp>
            <p:nvSpPr>
              <p:cNvPr id="54" name="Parallelogram 49"/>
              <p:cNvSpPr/>
              <p:nvPr/>
            </p:nvSpPr>
            <p:spPr>
              <a:xfrm rot="20990454" flipV="1">
                <a:off x="7856746" y="3881253"/>
                <a:ext cx="1371631" cy="960600"/>
              </a:xfrm>
              <a:prstGeom prst="parallelogram">
                <a:avLst>
                  <a:gd name="adj" fmla="val 27315"/>
                </a:avLst>
              </a:prstGeom>
              <a:gradFill flip="none" rotWithShape="1">
                <a:gsLst>
                  <a:gs pos="14000">
                    <a:srgbClr val="FCF873">
                      <a:alpha val="0"/>
                    </a:srgbClr>
                  </a:gs>
                  <a:gs pos="100000">
                    <a:srgbClr val="FCF873">
                      <a:alpha val="30000"/>
                    </a:srgbClr>
                  </a:gs>
                </a:gsLst>
                <a:lin ang="4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Rectangle 50"/>
              <p:cNvSpPr/>
              <p:nvPr/>
            </p:nvSpPr>
            <p:spPr>
              <a:xfrm>
                <a:off x="7782293" y="3814654"/>
                <a:ext cx="1099331" cy="199878"/>
              </a:xfrm>
              <a:prstGeom prst="rect">
                <a:avLst/>
              </a:prstGeom>
              <a:solidFill>
                <a:srgbClr val="FF66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53" name="矩形 52"/>
            <p:cNvSpPr/>
            <p:nvPr/>
          </p:nvSpPr>
          <p:spPr>
            <a:xfrm>
              <a:off x="7771232" y="2840232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rgbClr val="FF6600"/>
                  </a:solidFill>
                </a:rPr>
                <a:t>一个拥抱</a:t>
              </a:r>
              <a:endParaRPr lang="zh-CN" altLang="en-US" sz="1600" dirty="0" smtClean="0">
                <a:solidFill>
                  <a:srgbClr val="DA1F28"/>
                </a:solidFill>
                <a:effectLst>
                  <a:outerShdw blurRad="508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  <a:ea typeface="方正姚体" panose="02010601030101010101" pitchFamily="2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9529189" y="1920371"/>
            <a:ext cx="1520850" cy="2672375"/>
            <a:chOff x="9481446" y="1740919"/>
            <a:chExt cx="1520850" cy="2672375"/>
          </a:xfrm>
        </p:grpSpPr>
        <p:grpSp>
          <p:nvGrpSpPr>
            <p:cNvPr id="57" name="组合 56"/>
            <p:cNvGrpSpPr/>
            <p:nvPr/>
          </p:nvGrpSpPr>
          <p:grpSpPr>
            <a:xfrm>
              <a:off x="9553580" y="3384852"/>
              <a:ext cx="1448716" cy="1028442"/>
              <a:chOff x="9553580" y="3384852"/>
              <a:chExt cx="1448716" cy="1028442"/>
            </a:xfrm>
          </p:grpSpPr>
          <p:sp>
            <p:nvSpPr>
              <p:cNvPr id="61" name="Parallelogram 55"/>
              <p:cNvSpPr/>
              <p:nvPr/>
            </p:nvSpPr>
            <p:spPr>
              <a:xfrm rot="20990454" flipV="1">
                <a:off x="9630666" y="3452694"/>
                <a:ext cx="1371630" cy="960600"/>
              </a:xfrm>
              <a:prstGeom prst="parallelogram">
                <a:avLst>
                  <a:gd name="adj" fmla="val 27315"/>
                </a:avLst>
              </a:prstGeom>
              <a:gradFill flip="none" rotWithShape="1">
                <a:gsLst>
                  <a:gs pos="14000">
                    <a:srgbClr val="FCF873">
                      <a:alpha val="0"/>
                    </a:srgbClr>
                  </a:gs>
                  <a:gs pos="100000">
                    <a:srgbClr val="FCF873">
                      <a:alpha val="30000"/>
                    </a:srgbClr>
                  </a:gs>
                </a:gsLst>
                <a:lin ang="4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Rectangle 56"/>
              <p:cNvSpPr/>
              <p:nvPr/>
            </p:nvSpPr>
            <p:spPr>
              <a:xfrm>
                <a:off x="9553580" y="3384852"/>
                <a:ext cx="1099330" cy="199878"/>
              </a:xfrm>
              <a:prstGeom prst="rect">
                <a:avLst/>
              </a:prstGeom>
              <a:solidFill>
                <a:srgbClr val="45AFC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cxnSp>
          <p:nvCxnSpPr>
            <p:cNvPr id="58" name="Straight Connector 57"/>
            <p:cNvCxnSpPr/>
            <p:nvPr/>
          </p:nvCxnSpPr>
          <p:spPr>
            <a:xfrm flipV="1">
              <a:off x="10103245" y="1740919"/>
              <a:ext cx="0" cy="579393"/>
            </a:xfrm>
            <a:prstGeom prst="line">
              <a:avLst/>
            </a:prstGeom>
            <a:ln w="12700">
              <a:solidFill>
                <a:srgbClr val="45AFC5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9903367" y="3184375"/>
              <a:ext cx="399757" cy="2083"/>
            </a:xfrm>
            <a:prstGeom prst="line">
              <a:avLst/>
            </a:prstGeom>
            <a:ln w="12700">
              <a:solidFill>
                <a:srgbClr val="45AFC5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矩形 59"/>
            <p:cNvSpPr/>
            <p:nvPr/>
          </p:nvSpPr>
          <p:spPr>
            <a:xfrm>
              <a:off x="9481446" y="2442852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rgbClr val="FF6600"/>
                  </a:solidFill>
                </a:rPr>
                <a:t>一个微笑</a:t>
              </a:r>
              <a:endParaRPr lang="zh-CN" altLang="en-US" sz="1600" dirty="0" smtClean="0">
                <a:solidFill>
                  <a:srgbClr val="DA1F28"/>
                </a:solidFill>
                <a:effectLst>
                  <a:outerShdw blurRad="508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  <a:ea typeface="方正姚体" panose="02010601030101010101" pitchFamily="2" charset="-122"/>
              </a:endParaRPr>
            </a:p>
          </p:txBody>
        </p:sp>
      </p:grpSp>
      <p:sp>
        <p:nvSpPr>
          <p:cNvPr id="63" name="文本框 36"/>
          <p:cNvSpPr txBox="1"/>
          <p:nvPr/>
        </p:nvSpPr>
        <p:spPr>
          <a:xfrm>
            <a:off x="5182685" y="430678"/>
            <a:ext cx="13436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000033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小 结</a:t>
            </a:r>
            <a:endParaRPr lang="zh-CN" altLang="en-US" sz="3600" b="1" dirty="0">
              <a:solidFill>
                <a:srgbClr val="000033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64" name="图片 63">
            <a:extLst>
              <a:ext uri="{FF2B5EF4-FFF2-40B4-BE49-F238E27FC236}">
                <a16:creationId xmlns="" xmlns:a16="http://schemas.microsoft.com/office/drawing/2014/main" id="{5AE8C5F3-B529-407B-839A-6530414F709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7396" y="1359508"/>
            <a:ext cx="1915954" cy="312797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5" name="组合 64">
            <a:extLst>
              <a:ext uri="{FF2B5EF4-FFF2-40B4-BE49-F238E27FC236}">
                <a16:creationId xmlns="" xmlns:a16="http://schemas.microsoft.com/office/drawing/2014/main" id="{149BF7A0-D77D-46D8-B1C4-AFCB7BAFF9C0}"/>
              </a:ext>
            </a:extLst>
          </p:cNvPr>
          <p:cNvGrpSpPr/>
          <p:nvPr/>
        </p:nvGrpSpPr>
        <p:grpSpPr>
          <a:xfrm>
            <a:off x="9409904" y="4258382"/>
            <a:ext cx="2720627" cy="2604728"/>
            <a:chOff x="1443091" y="2389096"/>
            <a:chExt cx="1262531" cy="1208747"/>
          </a:xfrm>
          <a:solidFill>
            <a:srgbClr val="85AA84"/>
          </a:solidFill>
        </p:grpSpPr>
        <p:sp>
          <p:nvSpPr>
            <p:cNvPr id="66" name="Freeform: Shape 6">
              <a:extLst>
                <a:ext uri="{FF2B5EF4-FFF2-40B4-BE49-F238E27FC236}">
                  <a16:creationId xmlns="" xmlns:a16="http://schemas.microsoft.com/office/drawing/2014/main" id="{40E48D89-F85A-4D62-9D67-DE434BB292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8510" y="2892877"/>
              <a:ext cx="473700" cy="704966"/>
            </a:xfrm>
            <a:custGeom>
              <a:avLst/>
              <a:gdLst>
                <a:gd name="T0" fmla="*/ 130 w 164"/>
                <a:gd name="T1" fmla="*/ 299 h 299"/>
                <a:gd name="T2" fmla="*/ 123 w 164"/>
                <a:gd name="T3" fmla="*/ 132 h 299"/>
                <a:gd name="T4" fmla="*/ 161 w 164"/>
                <a:gd name="T5" fmla="*/ 47 h 299"/>
                <a:gd name="T6" fmla="*/ 143 w 164"/>
                <a:gd name="T7" fmla="*/ 51 h 299"/>
                <a:gd name="T8" fmla="*/ 108 w 164"/>
                <a:gd name="T9" fmla="*/ 75 h 299"/>
                <a:gd name="T10" fmla="*/ 80 w 164"/>
                <a:gd name="T11" fmla="*/ 6 h 299"/>
                <a:gd name="T12" fmla="*/ 77 w 164"/>
                <a:gd name="T13" fmla="*/ 51 h 299"/>
                <a:gd name="T14" fmla="*/ 48 w 164"/>
                <a:gd name="T15" fmla="*/ 33 h 299"/>
                <a:gd name="T16" fmla="*/ 27 w 164"/>
                <a:gd name="T17" fmla="*/ 16 h 299"/>
                <a:gd name="T18" fmla="*/ 52 w 164"/>
                <a:gd name="T19" fmla="*/ 74 h 299"/>
                <a:gd name="T20" fmla="*/ 10 w 164"/>
                <a:gd name="T21" fmla="*/ 35 h 299"/>
                <a:gd name="T22" fmla="*/ 9 w 164"/>
                <a:gd name="T23" fmla="*/ 53 h 299"/>
                <a:gd name="T24" fmla="*/ 43 w 164"/>
                <a:gd name="T25" fmla="*/ 93 h 299"/>
                <a:gd name="T26" fmla="*/ 10 w 164"/>
                <a:gd name="T27" fmla="*/ 75 h 299"/>
                <a:gd name="T28" fmla="*/ 20 w 164"/>
                <a:gd name="T29" fmla="*/ 97 h 299"/>
                <a:gd name="T30" fmla="*/ 71 w 164"/>
                <a:gd name="T31" fmla="*/ 161 h 299"/>
                <a:gd name="T32" fmla="*/ 62 w 164"/>
                <a:gd name="T33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4" h="299">
                  <a:moveTo>
                    <a:pt x="130" y="299"/>
                  </a:moveTo>
                  <a:cubicBezTo>
                    <a:pt x="130" y="299"/>
                    <a:pt x="107" y="195"/>
                    <a:pt x="123" y="132"/>
                  </a:cubicBezTo>
                  <a:cubicBezTo>
                    <a:pt x="139" y="70"/>
                    <a:pt x="164" y="57"/>
                    <a:pt x="161" y="47"/>
                  </a:cubicBezTo>
                  <a:cubicBezTo>
                    <a:pt x="159" y="38"/>
                    <a:pt x="147" y="42"/>
                    <a:pt x="143" y="51"/>
                  </a:cubicBezTo>
                  <a:cubicBezTo>
                    <a:pt x="139" y="60"/>
                    <a:pt x="123" y="78"/>
                    <a:pt x="108" y="75"/>
                  </a:cubicBezTo>
                  <a:cubicBezTo>
                    <a:pt x="94" y="72"/>
                    <a:pt x="91" y="12"/>
                    <a:pt x="80" y="6"/>
                  </a:cubicBezTo>
                  <a:cubicBezTo>
                    <a:pt x="70" y="0"/>
                    <a:pt x="73" y="27"/>
                    <a:pt x="77" y="51"/>
                  </a:cubicBezTo>
                  <a:cubicBezTo>
                    <a:pt x="81" y="75"/>
                    <a:pt x="60" y="62"/>
                    <a:pt x="48" y="33"/>
                  </a:cubicBezTo>
                  <a:cubicBezTo>
                    <a:pt x="36" y="4"/>
                    <a:pt x="28" y="12"/>
                    <a:pt x="27" y="16"/>
                  </a:cubicBezTo>
                  <a:cubicBezTo>
                    <a:pt x="25" y="20"/>
                    <a:pt x="54" y="72"/>
                    <a:pt x="52" y="74"/>
                  </a:cubicBezTo>
                  <a:cubicBezTo>
                    <a:pt x="49" y="77"/>
                    <a:pt x="13" y="34"/>
                    <a:pt x="10" y="35"/>
                  </a:cubicBezTo>
                  <a:cubicBezTo>
                    <a:pt x="6" y="36"/>
                    <a:pt x="0" y="39"/>
                    <a:pt x="9" y="53"/>
                  </a:cubicBezTo>
                  <a:cubicBezTo>
                    <a:pt x="17" y="66"/>
                    <a:pt x="44" y="89"/>
                    <a:pt x="43" y="93"/>
                  </a:cubicBezTo>
                  <a:cubicBezTo>
                    <a:pt x="41" y="97"/>
                    <a:pt x="18" y="76"/>
                    <a:pt x="10" y="75"/>
                  </a:cubicBezTo>
                  <a:cubicBezTo>
                    <a:pt x="2" y="75"/>
                    <a:pt x="5" y="86"/>
                    <a:pt x="20" y="97"/>
                  </a:cubicBezTo>
                  <a:cubicBezTo>
                    <a:pt x="34" y="108"/>
                    <a:pt x="71" y="121"/>
                    <a:pt x="71" y="161"/>
                  </a:cubicBezTo>
                  <a:cubicBezTo>
                    <a:pt x="72" y="201"/>
                    <a:pt x="62" y="299"/>
                    <a:pt x="62" y="29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Freeform: Shape 7">
              <a:extLst>
                <a:ext uri="{FF2B5EF4-FFF2-40B4-BE49-F238E27FC236}">
                  <a16:creationId xmlns="" xmlns:a16="http://schemas.microsoft.com/office/drawing/2014/main" id="{10E71999-92A0-46BF-BDCB-7513DFECB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6935" y="2673699"/>
              <a:ext cx="210757" cy="204457"/>
            </a:xfrm>
            <a:custGeom>
              <a:avLst/>
              <a:gdLst>
                <a:gd name="T0" fmla="*/ 32 w 73"/>
                <a:gd name="T1" fmla="*/ 87 h 87"/>
                <a:gd name="T2" fmla="*/ 1 w 73"/>
                <a:gd name="T3" fmla="*/ 50 h 87"/>
                <a:gd name="T4" fmla="*/ 14 w 73"/>
                <a:gd name="T5" fmla="*/ 0 h 87"/>
                <a:gd name="T6" fmla="*/ 32 w 73"/>
                <a:gd name="T7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87">
                  <a:moveTo>
                    <a:pt x="32" y="87"/>
                  </a:moveTo>
                  <a:cubicBezTo>
                    <a:pt x="32" y="87"/>
                    <a:pt x="3" y="78"/>
                    <a:pt x="1" y="50"/>
                  </a:cubicBezTo>
                  <a:cubicBezTo>
                    <a:pt x="0" y="23"/>
                    <a:pt x="14" y="0"/>
                    <a:pt x="14" y="0"/>
                  </a:cubicBezTo>
                  <a:cubicBezTo>
                    <a:pt x="14" y="0"/>
                    <a:pt x="73" y="39"/>
                    <a:pt x="32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Freeform: Shape 8">
              <a:extLst>
                <a:ext uri="{FF2B5EF4-FFF2-40B4-BE49-F238E27FC236}">
                  <a16:creationId xmlns="" xmlns:a16="http://schemas.microsoft.com/office/drawing/2014/main" id="{B3585056-D818-4BB0-B44E-6C1D4F6AC6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8330" y="2747304"/>
              <a:ext cx="168605" cy="143937"/>
            </a:xfrm>
            <a:custGeom>
              <a:avLst/>
              <a:gdLst>
                <a:gd name="T0" fmla="*/ 38 w 58"/>
                <a:gd name="T1" fmla="*/ 61 h 61"/>
                <a:gd name="T2" fmla="*/ 7 w 58"/>
                <a:gd name="T3" fmla="*/ 41 h 61"/>
                <a:gd name="T4" fmla="*/ 5 w 58"/>
                <a:gd name="T5" fmla="*/ 0 h 61"/>
                <a:gd name="T6" fmla="*/ 38 w 58"/>
                <a:gd name="T7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61">
                  <a:moveTo>
                    <a:pt x="38" y="61"/>
                  </a:moveTo>
                  <a:cubicBezTo>
                    <a:pt x="38" y="61"/>
                    <a:pt x="14" y="61"/>
                    <a:pt x="7" y="41"/>
                  </a:cubicBezTo>
                  <a:cubicBezTo>
                    <a:pt x="0" y="20"/>
                    <a:pt x="5" y="0"/>
                    <a:pt x="5" y="0"/>
                  </a:cubicBezTo>
                  <a:cubicBezTo>
                    <a:pt x="5" y="0"/>
                    <a:pt x="58" y="17"/>
                    <a:pt x="38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" name="Freeform: Shape 9">
              <a:extLst>
                <a:ext uri="{FF2B5EF4-FFF2-40B4-BE49-F238E27FC236}">
                  <a16:creationId xmlns="" xmlns:a16="http://schemas.microsoft.com/office/drawing/2014/main" id="{B957FDD3-0834-4A68-8F93-99833C7F5F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5432" y="2598460"/>
              <a:ext cx="178641" cy="160294"/>
            </a:xfrm>
            <a:custGeom>
              <a:avLst/>
              <a:gdLst>
                <a:gd name="T0" fmla="*/ 17 w 62"/>
                <a:gd name="T1" fmla="*/ 68 h 68"/>
                <a:gd name="T2" fmla="*/ 9 w 62"/>
                <a:gd name="T3" fmla="*/ 31 h 68"/>
                <a:gd name="T4" fmla="*/ 36 w 62"/>
                <a:gd name="T5" fmla="*/ 0 h 68"/>
                <a:gd name="T6" fmla="*/ 17 w 62"/>
                <a:gd name="T7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" h="68">
                  <a:moveTo>
                    <a:pt x="17" y="68"/>
                  </a:moveTo>
                  <a:cubicBezTo>
                    <a:pt x="17" y="68"/>
                    <a:pt x="0" y="51"/>
                    <a:pt x="9" y="31"/>
                  </a:cubicBezTo>
                  <a:cubicBezTo>
                    <a:pt x="18" y="11"/>
                    <a:pt x="36" y="0"/>
                    <a:pt x="36" y="0"/>
                  </a:cubicBezTo>
                  <a:cubicBezTo>
                    <a:pt x="36" y="0"/>
                    <a:pt x="62" y="50"/>
                    <a:pt x="17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" name="Freeform: Shape 10">
              <a:extLst>
                <a:ext uri="{FF2B5EF4-FFF2-40B4-BE49-F238E27FC236}">
                  <a16:creationId xmlns="" xmlns:a16="http://schemas.microsoft.com/office/drawing/2014/main" id="{6C51B825-D437-4EE4-9D96-E7AE87743C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0085" y="2869977"/>
              <a:ext cx="132475" cy="109589"/>
            </a:xfrm>
            <a:custGeom>
              <a:avLst/>
              <a:gdLst>
                <a:gd name="T0" fmla="*/ 42 w 46"/>
                <a:gd name="T1" fmla="*/ 41 h 47"/>
                <a:gd name="T2" fmla="*/ 12 w 46"/>
                <a:gd name="T3" fmla="*/ 32 h 47"/>
                <a:gd name="T4" fmla="*/ 0 w 46"/>
                <a:gd name="T5" fmla="*/ 0 h 47"/>
                <a:gd name="T6" fmla="*/ 42 w 46"/>
                <a:gd name="T7" fmla="*/ 4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47">
                  <a:moveTo>
                    <a:pt x="42" y="41"/>
                  </a:moveTo>
                  <a:cubicBezTo>
                    <a:pt x="42" y="41"/>
                    <a:pt x="23" y="47"/>
                    <a:pt x="12" y="32"/>
                  </a:cubicBezTo>
                  <a:cubicBezTo>
                    <a:pt x="1" y="18"/>
                    <a:pt x="0" y="0"/>
                    <a:pt x="0" y="0"/>
                  </a:cubicBezTo>
                  <a:cubicBezTo>
                    <a:pt x="0" y="0"/>
                    <a:pt x="46" y="1"/>
                    <a:pt x="42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" name="Freeform: Shape 11">
              <a:extLst>
                <a:ext uri="{FF2B5EF4-FFF2-40B4-BE49-F238E27FC236}">
                  <a16:creationId xmlns="" xmlns:a16="http://schemas.microsoft.com/office/drawing/2014/main" id="{67B47A17-80D8-441B-A4F2-C605ACC224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1948" y="2979566"/>
              <a:ext cx="162584" cy="121038"/>
            </a:xfrm>
            <a:custGeom>
              <a:avLst/>
              <a:gdLst>
                <a:gd name="T0" fmla="*/ 56 w 56"/>
                <a:gd name="T1" fmla="*/ 38 h 51"/>
                <a:gd name="T2" fmla="*/ 25 w 56"/>
                <a:gd name="T3" fmla="*/ 44 h 51"/>
                <a:gd name="T4" fmla="*/ 0 w 56"/>
                <a:gd name="T5" fmla="*/ 20 h 51"/>
                <a:gd name="T6" fmla="*/ 56 w 56"/>
                <a:gd name="T7" fmla="*/ 3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51">
                  <a:moveTo>
                    <a:pt x="56" y="38"/>
                  </a:moveTo>
                  <a:cubicBezTo>
                    <a:pt x="56" y="38"/>
                    <a:pt x="42" y="51"/>
                    <a:pt x="25" y="44"/>
                  </a:cubicBezTo>
                  <a:cubicBezTo>
                    <a:pt x="9" y="36"/>
                    <a:pt x="0" y="20"/>
                    <a:pt x="0" y="20"/>
                  </a:cubicBezTo>
                  <a:cubicBezTo>
                    <a:pt x="0" y="20"/>
                    <a:pt x="42" y="0"/>
                    <a:pt x="56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" name="Freeform: Shape 12">
              <a:extLst>
                <a:ext uri="{FF2B5EF4-FFF2-40B4-BE49-F238E27FC236}">
                  <a16:creationId xmlns="" xmlns:a16="http://schemas.microsoft.com/office/drawing/2014/main" id="{8A5161FF-7696-4D96-88E0-26594E1CAB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6070" y="3090790"/>
              <a:ext cx="160576" cy="112861"/>
            </a:xfrm>
            <a:custGeom>
              <a:avLst/>
              <a:gdLst>
                <a:gd name="T0" fmla="*/ 55 w 55"/>
                <a:gd name="T1" fmla="*/ 21 h 48"/>
                <a:gd name="T2" fmla="*/ 34 w 55"/>
                <a:gd name="T3" fmla="*/ 44 h 48"/>
                <a:gd name="T4" fmla="*/ 0 w 55"/>
                <a:gd name="T5" fmla="*/ 41 h 48"/>
                <a:gd name="T6" fmla="*/ 55 w 55"/>
                <a:gd name="T7" fmla="*/ 2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48">
                  <a:moveTo>
                    <a:pt x="55" y="21"/>
                  </a:moveTo>
                  <a:cubicBezTo>
                    <a:pt x="55" y="21"/>
                    <a:pt x="52" y="41"/>
                    <a:pt x="34" y="44"/>
                  </a:cubicBezTo>
                  <a:cubicBezTo>
                    <a:pt x="17" y="48"/>
                    <a:pt x="0" y="41"/>
                    <a:pt x="0" y="41"/>
                  </a:cubicBezTo>
                  <a:cubicBezTo>
                    <a:pt x="0" y="41"/>
                    <a:pt x="20" y="0"/>
                    <a:pt x="55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Freeform: Shape 13">
              <a:extLst>
                <a:ext uri="{FF2B5EF4-FFF2-40B4-BE49-F238E27FC236}">
                  <a16:creationId xmlns="" xmlns:a16="http://schemas.microsoft.com/office/drawing/2014/main" id="{3DB47151-CCCF-4DC8-82D8-6B2603BF09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5566" y="3051534"/>
              <a:ext cx="162584" cy="114496"/>
            </a:xfrm>
            <a:custGeom>
              <a:avLst/>
              <a:gdLst>
                <a:gd name="T0" fmla="*/ 56 w 56"/>
                <a:gd name="T1" fmla="*/ 24 h 49"/>
                <a:gd name="T2" fmla="*/ 34 w 56"/>
                <a:gd name="T3" fmla="*/ 46 h 49"/>
                <a:gd name="T4" fmla="*/ 0 w 56"/>
                <a:gd name="T5" fmla="*/ 41 h 49"/>
                <a:gd name="T6" fmla="*/ 56 w 56"/>
                <a:gd name="T7" fmla="*/ 2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9">
                  <a:moveTo>
                    <a:pt x="56" y="24"/>
                  </a:moveTo>
                  <a:cubicBezTo>
                    <a:pt x="56" y="24"/>
                    <a:pt x="52" y="43"/>
                    <a:pt x="34" y="46"/>
                  </a:cubicBezTo>
                  <a:cubicBezTo>
                    <a:pt x="16" y="49"/>
                    <a:pt x="0" y="41"/>
                    <a:pt x="0" y="41"/>
                  </a:cubicBezTo>
                  <a:cubicBezTo>
                    <a:pt x="0" y="41"/>
                    <a:pt x="22" y="0"/>
                    <a:pt x="56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Freeform: Shape 14">
              <a:extLst>
                <a:ext uri="{FF2B5EF4-FFF2-40B4-BE49-F238E27FC236}">
                  <a16:creationId xmlns="" xmlns:a16="http://schemas.microsoft.com/office/drawing/2014/main" id="{822FB21F-D6F1-440B-9AED-D20363E947B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9617" y="2886334"/>
              <a:ext cx="162584" cy="122674"/>
            </a:xfrm>
            <a:custGeom>
              <a:avLst/>
              <a:gdLst>
                <a:gd name="T0" fmla="*/ 56 w 56"/>
                <a:gd name="T1" fmla="*/ 38 h 52"/>
                <a:gd name="T2" fmla="*/ 25 w 56"/>
                <a:gd name="T3" fmla="*/ 44 h 52"/>
                <a:gd name="T4" fmla="*/ 0 w 56"/>
                <a:gd name="T5" fmla="*/ 22 h 52"/>
                <a:gd name="T6" fmla="*/ 56 w 56"/>
                <a:gd name="T7" fmla="*/ 3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52">
                  <a:moveTo>
                    <a:pt x="56" y="38"/>
                  </a:moveTo>
                  <a:cubicBezTo>
                    <a:pt x="56" y="38"/>
                    <a:pt x="42" y="52"/>
                    <a:pt x="25" y="44"/>
                  </a:cubicBezTo>
                  <a:cubicBezTo>
                    <a:pt x="9" y="37"/>
                    <a:pt x="0" y="22"/>
                    <a:pt x="0" y="22"/>
                  </a:cubicBezTo>
                  <a:cubicBezTo>
                    <a:pt x="0" y="22"/>
                    <a:pt x="40" y="0"/>
                    <a:pt x="56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Freeform: Shape 15">
              <a:extLst>
                <a:ext uri="{FF2B5EF4-FFF2-40B4-BE49-F238E27FC236}">
                  <a16:creationId xmlns="" xmlns:a16="http://schemas.microsoft.com/office/drawing/2014/main" id="{8DC4903A-40D4-49D5-A78B-436681871D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9402" y="2976294"/>
              <a:ext cx="138497" cy="96504"/>
            </a:xfrm>
            <a:custGeom>
              <a:avLst/>
              <a:gdLst>
                <a:gd name="T0" fmla="*/ 48 w 48"/>
                <a:gd name="T1" fmla="*/ 26 h 41"/>
                <a:gd name="T2" fmla="*/ 26 w 48"/>
                <a:gd name="T3" fmla="*/ 39 h 41"/>
                <a:gd name="T4" fmla="*/ 0 w 48"/>
                <a:gd name="T5" fmla="*/ 28 h 41"/>
                <a:gd name="T6" fmla="*/ 48 w 48"/>
                <a:gd name="T7" fmla="*/ 2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41">
                  <a:moveTo>
                    <a:pt x="48" y="26"/>
                  </a:moveTo>
                  <a:cubicBezTo>
                    <a:pt x="48" y="26"/>
                    <a:pt x="41" y="41"/>
                    <a:pt x="26" y="39"/>
                  </a:cubicBezTo>
                  <a:cubicBezTo>
                    <a:pt x="11" y="37"/>
                    <a:pt x="0" y="28"/>
                    <a:pt x="0" y="28"/>
                  </a:cubicBezTo>
                  <a:cubicBezTo>
                    <a:pt x="0" y="28"/>
                    <a:pt x="27" y="0"/>
                    <a:pt x="48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Freeform: Shape 16">
              <a:extLst>
                <a:ext uri="{FF2B5EF4-FFF2-40B4-BE49-F238E27FC236}">
                  <a16:creationId xmlns="" xmlns:a16="http://schemas.microsoft.com/office/drawing/2014/main" id="{5FEC1A81-042D-495C-92FA-7B189139A4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9797" y="2739126"/>
              <a:ext cx="112403" cy="98139"/>
            </a:xfrm>
            <a:custGeom>
              <a:avLst/>
              <a:gdLst>
                <a:gd name="T0" fmla="*/ 39 w 39"/>
                <a:gd name="T1" fmla="*/ 34 h 41"/>
                <a:gd name="T2" fmla="*/ 13 w 39"/>
                <a:gd name="T3" fmla="*/ 30 h 41"/>
                <a:gd name="T4" fmla="*/ 0 w 39"/>
                <a:gd name="T5" fmla="*/ 6 h 41"/>
                <a:gd name="T6" fmla="*/ 39 w 39"/>
                <a:gd name="T7" fmla="*/ 3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41">
                  <a:moveTo>
                    <a:pt x="39" y="34"/>
                  </a:moveTo>
                  <a:cubicBezTo>
                    <a:pt x="39" y="34"/>
                    <a:pt x="24" y="41"/>
                    <a:pt x="13" y="30"/>
                  </a:cubicBezTo>
                  <a:cubicBezTo>
                    <a:pt x="3" y="20"/>
                    <a:pt x="0" y="6"/>
                    <a:pt x="0" y="6"/>
                  </a:cubicBezTo>
                  <a:cubicBezTo>
                    <a:pt x="0" y="6"/>
                    <a:pt x="37" y="0"/>
                    <a:pt x="39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7" name="Freeform: Shape 17">
              <a:extLst>
                <a:ext uri="{FF2B5EF4-FFF2-40B4-BE49-F238E27FC236}">
                  <a16:creationId xmlns="" xmlns:a16="http://schemas.microsoft.com/office/drawing/2014/main" id="{5E0F4135-8190-4C43-BCD7-D24B82D6DE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5422" y="2673699"/>
              <a:ext cx="88317" cy="75240"/>
            </a:xfrm>
            <a:custGeom>
              <a:avLst/>
              <a:gdLst>
                <a:gd name="T0" fmla="*/ 31 w 31"/>
                <a:gd name="T1" fmla="*/ 27 h 32"/>
                <a:gd name="T2" fmla="*/ 11 w 31"/>
                <a:gd name="T3" fmla="*/ 24 h 32"/>
                <a:gd name="T4" fmla="*/ 0 w 31"/>
                <a:gd name="T5" fmla="*/ 4 h 32"/>
                <a:gd name="T6" fmla="*/ 31 w 31"/>
                <a:gd name="T7" fmla="*/ 2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32">
                  <a:moveTo>
                    <a:pt x="31" y="27"/>
                  </a:moveTo>
                  <a:cubicBezTo>
                    <a:pt x="31" y="27"/>
                    <a:pt x="19" y="32"/>
                    <a:pt x="11" y="24"/>
                  </a:cubicBezTo>
                  <a:cubicBezTo>
                    <a:pt x="2" y="16"/>
                    <a:pt x="0" y="4"/>
                    <a:pt x="0" y="4"/>
                  </a:cubicBezTo>
                  <a:cubicBezTo>
                    <a:pt x="0" y="4"/>
                    <a:pt x="30" y="0"/>
                    <a:pt x="3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Freeform: Shape 18">
              <a:extLst>
                <a:ext uri="{FF2B5EF4-FFF2-40B4-BE49-F238E27FC236}">
                  <a16:creationId xmlns="" xmlns:a16="http://schemas.microsoft.com/office/drawing/2014/main" id="{FE63D0C0-1871-4812-8365-899863B6AF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3992" y="2642622"/>
              <a:ext cx="110396" cy="94868"/>
            </a:xfrm>
            <a:custGeom>
              <a:avLst/>
              <a:gdLst>
                <a:gd name="T0" fmla="*/ 32 w 38"/>
                <a:gd name="T1" fmla="*/ 36 h 40"/>
                <a:gd name="T2" fmla="*/ 8 w 38"/>
                <a:gd name="T3" fmla="*/ 27 h 40"/>
                <a:gd name="T4" fmla="*/ 0 w 38"/>
                <a:gd name="T5" fmla="*/ 0 h 40"/>
                <a:gd name="T6" fmla="*/ 32 w 38"/>
                <a:gd name="T7" fmla="*/ 3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40">
                  <a:moveTo>
                    <a:pt x="32" y="36"/>
                  </a:moveTo>
                  <a:cubicBezTo>
                    <a:pt x="32" y="36"/>
                    <a:pt x="16" y="40"/>
                    <a:pt x="8" y="27"/>
                  </a:cubicBezTo>
                  <a:cubicBezTo>
                    <a:pt x="0" y="15"/>
                    <a:pt x="0" y="0"/>
                    <a:pt x="0" y="0"/>
                  </a:cubicBezTo>
                  <a:cubicBezTo>
                    <a:pt x="0" y="0"/>
                    <a:pt x="38" y="4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9" name="Freeform: Shape 19">
              <a:extLst>
                <a:ext uri="{FF2B5EF4-FFF2-40B4-BE49-F238E27FC236}">
                  <a16:creationId xmlns="" xmlns:a16="http://schemas.microsoft.com/office/drawing/2014/main" id="{E84885D5-9F4B-4094-BCBA-3763711893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8042" y="2523219"/>
              <a:ext cx="110396" cy="94868"/>
            </a:xfrm>
            <a:custGeom>
              <a:avLst/>
              <a:gdLst>
                <a:gd name="T0" fmla="*/ 31 w 38"/>
                <a:gd name="T1" fmla="*/ 36 h 40"/>
                <a:gd name="T2" fmla="*/ 8 w 38"/>
                <a:gd name="T3" fmla="*/ 27 h 40"/>
                <a:gd name="T4" fmla="*/ 0 w 38"/>
                <a:gd name="T5" fmla="*/ 0 h 40"/>
                <a:gd name="T6" fmla="*/ 31 w 38"/>
                <a:gd name="T7" fmla="*/ 3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40">
                  <a:moveTo>
                    <a:pt x="31" y="36"/>
                  </a:moveTo>
                  <a:cubicBezTo>
                    <a:pt x="31" y="36"/>
                    <a:pt x="15" y="40"/>
                    <a:pt x="8" y="27"/>
                  </a:cubicBezTo>
                  <a:cubicBezTo>
                    <a:pt x="0" y="14"/>
                    <a:pt x="0" y="0"/>
                    <a:pt x="0" y="0"/>
                  </a:cubicBezTo>
                  <a:cubicBezTo>
                    <a:pt x="0" y="0"/>
                    <a:pt x="38" y="3"/>
                    <a:pt x="31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Freeform: Shape 20">
              <a:extLst>
                <a:ext uri="{FF2B5EF4-FFF2-40B4-BE49-F238E27FC236}">
                  <a16:creationId xmlns="" xmlns:a16="http://schemas.microsoft.com/office/drawing/2014/main" id="{E4AF61B4-8505-48C1-A621-007C4D6BDAA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1130" y="2389096"/>
              <a:ext cx="124447" cy="106318"/>
            </a:xfrm>
            <a:custGeom>
              <a:avLst/>
              <a:gdLst>
                <a:gd name="T0" fmla="*/ 11 w 43"/>
                <a:gd name="T1" fmla="*/ 45 h 45"/>
                <a:gd name="T2" fmla="*/ 7 w 43"/>
                <a:gd name="T3" fmla="*/ 20 h 45"/>
                <a:gd name="T4" fmla="*/ 27 w 43"/>
                <a:gd name="T5" fmla="*/ 0 h 45"/>
                <a:gd name="T6" fmla="*/ 11 w 43"/>
                <a:gd name="T7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45">
                  <a:moveTo>
                    <a:pt x="11" y="45"/>
                  </a:moveTo>
                  <a:cubicBezTo>
                    <a:pt x="11" y="45"/>
                    <a:pt x="0" y="33"/>
                    <a:pt x="7" y="20"/>
                  </a:cubicBezTo>
                  <a:cubicBezTo>
                    <a:pt x="14" y="7"/>
                    <a:pt x="27" y="0"/>
                    <a:pt x="27" y="0"/>
                  </a:cubicBezTo>
                  <a:cubicBezTo>
                    <a:pt x="27" y="0"/>
                    <a:pt x="43" y="34"/>
                    <a:pt x="11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Freeform: Shape 21">
              <a:extLst>
                <a:ext uri="{FF2B5EF4-FFF2-40B4-BE49-F238E27FC236}">
                  <a16:creationId xmlns="" xmlns:a16="http://schemas.microsoft.com/office/drawing/2014/main" id="{2D531AF5-62D8-4D0A-A15B-18ACA57D084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6657" y="2647529"/>
              <a:ext cx="102368" cy="80147"/>
            </a:xfrm>
            <a:custGeom>
              <a:avLst/>
              <a:gdLst>
                <a:gd name="T0" fmla="*/ 3 w 35"/>
                <a:gd name="T1" fmla="*/ 29 h 34"/>
                <a:gd name="T2" fmla="*/ 11 w 35"/>
                <a:gd name="T3" fmla="*/ 8 h 34"/>
                <a:gd name="T4" fmla="*/ 35 w 35"/>
                <a:gd name="T5" fmla="*/ 0 h 34"/>
                <a:gd name="T6" fmla="*/ 3 w 35"/>
                <a:gd name="T7" fmla="*/ 2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4">
                  <a:moveTo>
                    <a:pt x="3" y="29"/>
                  </a:moveTo>
                  <a:cubicBezTo>
                    <a:pt x="3" y="29"/>
                    <a:pt x="0" y="15"/>
                    <a:pt x="11" y="8"/>
                  </a:cubicBezTo>
                  <a:cubicBezTo>
                    <a:pt x="22" y="0"/>
                    <a:pt x="35" y="0"/>
                    <a:pt x="35" y="0"/>
                  </a:cubicBezTo>
                  <a:cubicBezTo>
                    <a:pt x="35" y="0"/>
                    <a:pt x="33" y="34"/>
                    <a:pt x="3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2" name="Freeform: Shape 22">
              <a:extLst>
                <a:ext uri="{FF2B5EF4-FFF2-40B4-BE49-F238E27FC236}">
                  <a16:creationId xmlns="" xmlns:a16="http://schemas.microsoft.com/office/drawing/2014/main" id="{1440FB4F-CCC1-48AB-ABE7-CCC8ACA31A5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5262" y="2843808"/>
              <a:ext cx="100360" cy="80147"/>
            </a:xfrm>
            <a:custGeom>
              <a:avLst/>
              <a:gdLst>
                <a:gd name="T0" fmla="*/ 3 w 35"/>
                <a:gd name="T1" fmla="*/ 28 h 34"/>
                <a:gd name="T2" fmla="*/ 11 w 35"/>
                <a:gd name="T3" fmla="*/ 7 h 34"/>
                <a:gd name="T4" fmla="*/ 35 w 35"/>
                <a:gd name="T5" fmla="*/ 0 h 34"/>
                <a:gd name="T6" fmla="*/ 3 w 35"/>
                <a:gd name="T7" fmla="*/ 2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4">
                  <a:moveTo>
                    <a:pt x="3" y="28"/>
                  </a:moveTo>
                  <a:cubicBezTo>
                    <a:pt x="3" y="28"/>
                    <a:pt x="0" y="14"/>
                    <a:pt x="11" y="7"/>
                  </a:cubicBezTo>
                  <a:cubicBezTo>
                    <a:pt x="22" y="0"/>
                    <a:pt x="35" y="0"/>
                    <a:pt x="35" y="0"/>
                  </a:cubicBezTo>
                  <a:cubicBezTo>
                    <a:pt x="35" y="0"/>
                    <a:pt x="32" y="34"/>
                    <a:pt x="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3" name="Freeform: Shape 23">
              <a:extLst>
                <a:ext uri="{FF2B5EF4-FFF2-40B4-BE49-F238E27FC236}">
                  <a16:creationId xmlns="" xmlns:a16="http://schemas.microsoft.com/office/drawing/2014/main" id="{40777B13-74F8-434D-8CD6-204B34FDEE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3091" y="2855256"/>
              <a:ext cx="124447" cy="86690"/>
            </a:xfrm>
            <a:custGeom>
              <a:avLst/>
              <a:gdLst>
                <a:gd name="T0" fmla="*/ 43 w 43"/>
                <a:gd name="T1" fmla="*/ 25 h 37"/>
                <a:gd name="T2" fmla="*/ 22 w 43"/>
                <a:gd name="T3" fmla="*/ 34 h 37"/>
                <a:gd name="T4" fmla="*/ 0 w 43"/>
                <a:gd name="T5" fmla="*/ 21 h 37"/>
                <a:gd name="T6" fmla="*/ 43 w 43"/>
                <a:gd name="T7" fmla="*/ 2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37">
                  <a:moveTo>
                    <a:pt x="43" y="25"/>
                  </a:moveTo>
                  <a:cubicBezTo>
                    <a:pt x="43" y="25"/>
                    <a:pt x="35" y="37"/>
                    <a:pt x="22" y="34"/>
                  </a:cubicBezTo>
                  <a:cubicBezTo>
                    <a:pt x="9" y="31"/>
                    <a:pt x="0" y="21"/>
                    <a:pt x="0" y="21"/>
                  </a:cubicBezTo>
                  <a:cubicBezTo>
                    <a:pt x="0" y="21"/>
                    <a:pt x="27" y="0"/>
                    <a:pt x="43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4" name="Freeform: Shape 24">
              <a:extLst>
                <a:ext uri="{FF2B5EF4-FFF2-40B4-BE49-F238E27FC236}">
                  <a16:creationId xmlns="" xmlns:a16="http://schemas.microsoft.com/office/drawing/2014/main" id="{163754A6-8601-4E0F-878A-26CC1E2BFA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7151" y="2537940"/>
              <a:ext cx="112403" cy="112861"/>
            </a:xfrm>
            <a:custGeom>
              <a:avLst/>
              <a:gdLst>
                <a:gd name="T0" fmla="*/ 15 w 39"/>
                <a:gd name="T1" fmla="*/ 48 h 48"/>
                <a:gd name="T2" fmla="*/ 1 w 39"/>
                <a:gd name="T3" fmla="*/ 26 h 48"/>
                <a:gd name="T4" fmla="*/ 11 w 39"/>
                <a:gd name="T5" fmla="*/ 0 h 48"/>
                <a:gd name="T6" fmla="*/ 15 w 39"/>
                <a:gd name="T7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48">
                  <a:moveTo>
                    <a:pt x="15" y="48"/>
                  </a:moveTo>
                  <a:cubicBezTo>
                    <a:pt x="15" y="48"/>
                    <a:pt x="0" y="41"/>
                    <a:pt x="1" y="26"/>
                  </a:cubicBezTo>
                  <a:cubicBezTo>
                    <a:pt x="2" y="11"/>
                    <a:pt x="11" y="0"/>
                    <a:pt x="11" y="0"/>
                  </a:cubicBezTo>
                  <a:cubicBezTo>
                    <a:pt x="11" y="0"/>
                    <a:pt x="39" y="25"/>
                    <a:pt x="15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5" name="Freeform: Shape 25">
              <a:extLst>
                <a:ext uri="{FF2B5EF4-FFF2-40B4-BE49-F238E27FC236}">
                  <a16:creationId xmlns="" xmlns:a16="http://schemas.microsoft.com/office/drawing/2014/main" id="{A7F158D0-935F-4249-B1B1-DF36EEC6BC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5494" y="2806186"/>
              <a:ext cx="112403" cy="93233"/>
            </a:xfrm>
            <a:custGeom>
              <a:avLst/>
              <a:gdLst>
                <a:gd name="T0" fmla="*/ 39 w 39"/>
                <a:gd name="T1" fmla="*/ 33 h 40"/>
                <a:gd name="T2" fmla="*/ 14 w 39"/>
                <a:gd name="T3" fmla="*/ 30 h 40"/>
                <a:gd name="T4" fmla="*/ 0 w 39"/>
                <a:gd name="T5" fmla="*/ 5 h 40"/>
                <a:gd name="T6" fmla="*/ 39 w 39"/>
                <a:gd name="T7" fmla="*/ 3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40">
                  <a:moveTo>
                    <a:pt x="39" y="33"/>
                  </a:moveTo>
                  <a:cubicBezTo>
                    <a:pt x="39" y="33"/>
                    <a:pt x="24" y="40"/>
                    <a:pt x="14" y="30"/>
                  </a:cubicBezTo>
                  <a:cubicBezTo>
                    <a:pt x="3" y="19"/>
                    <a:pt x="0" y="5"/>
                    <a:pt x="0" y="5"/>
                  </a:cubicBezTo>
                  <a:cubicBezTo>
                    <a:pt x="0" y="5"/>
                    <a:pt x="38" y="0"/>
                    <a:pt x="39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6" name="Freeform: Shape 26">
              <a:extLst>
                <a:ext uri="{FF2B5EF4-FFF2-40B4-BE49-F238E27FC236}">
                  <a16:creationId xmlns="" xmlns:a16="http://schemas.microsoft.com/office/drawing/2014/main" id="{57042DD3-DEF0-4476-92F0-7772F7936B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6467" y="2591917"/>
              <a:ext cx="162584" cy="160294"/>
            </a:xfrm>
            <a:custGeom>
              <a:avLst/>
              <a:gdLst>
                <a:gd name="T0" fmla="*/ 25 w 56"/>
                <a:gd name="T1" fmla="*/ 68 h 68"/>
                <a:gd name="T2" fmla="*/ 1 w 56"/>
                <a:gd name="T3" fmla="*/ 40 h 68"/>
                <a:gd name="T4" fmla="*/ 11 w 56"/>
                <a:gd name="T5" fmla="*/ 0 h 68"/>
                <a:gd name="T6" fmla="*/ 25 w 56"/>
                <a:gd name="T7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68">
                  <a:moveTo>
                    <a:pt x="25" y="68"/>
                  </a:moveTo>
                  <a:cubicBezTo>
                    <a:pt x="25" y="68"/>
                    <a:pt x="3" y="61"/>
                    <a:pt x="1" y="40"/>
                  </a:cubicBezTo>
                  <a:cubicBezTo>
                    <a:pt x="0" y="19"/>
                    <a:pt x="11" y="0"/>
                    <a:pt x="11" y="0"/>
                  </a:cubicBezTo>
                  <a:cubicBezTo>
                    <a:pt x="11" y="0"/>
                    <a:pt x="56" y="31"/>
                    <a:pt x="25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7" name="Freeform: Shape 27">
              <a:extLst>
                <a:ext uri="{FF2B5EF4-FFF2-40B4-BE49-F238E27FC236}">
                  <a16:creationId xmlns="" xmlns:a16="http://schemas.microsoft.com/office/drawing/2014/main" id="{0210F2FC-DB79-4A8D-A930-486B46588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9410" y="2758753"/>
              <a:ext cx="234843" cy="196278"/>
            </a:xfrm>
            <a:custGeom>
              <a:avLst/>
              <a:gdLst>
                <a:gd name="T0" fmla="*/ 21 w 81"/>
                <a:gd name="T1" fmla="*/ 83 h 83"/>
                <a:gd name="T2" fmla="*/ 14 w 81"/>
                <a:gd name="T3" fmla="*/ 36 h 83"/>
                <a:gd name="T4" fmla="*/ 51 w 81"/>
                <a:gd name="T5" fmla="*/ 0 h 83"/>
                <a:gd name="T6" fmla="*/ 21 w 81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83">
                  <a:moveTo>
                    <a:pt x="21" y="83"/>
                  </a:moveTo>
                  <a:cubicBezTo>
                    <a:pt x="21" y="83"/>
                    <a:pt x="0" y="60"/>
                    <a:pt x="14" y="36"/>
                  </a:cubicBezTo>
                  <a:cubicBezTo>
                    <a:pt x="27" y="12"/>
                    <a:pt x="51" y="0"/>
                    <a:pt x="51" y="0"/>
                  </a:cubicBezTo>
                  <a:cubicBezTo>
                    <a:pt x="51" y="0"/>
                    <a:pt x="81" y="65"/>
                    <a:pt x="21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8" name="Freeform: Shape 28">
              <a:extLst>
                <a:ext uri="{FF2B5EF4-FFF2-40B4-BE49-F238E27FC236}">
                  <a16:creationId xmlns="" xmlns:a16="http://schemas.microsoft.com/office/drawing/2014/main" id="{6E975A1E-4FC2-49D2-A8A6-44011044EAD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6044" y="2850349"/>
              <a:ext cx="150541" cy="121038"/>
            </a:xfrm>
            <a:custGeom>
              <a:avLst/>
              <a:gdLst>
                <a:gd name="T0" fmla="*/ 10 w 52"/>
                <a:gd name="T1" fmla="*/ 51 h 51"/>
                <a:gd name="T2" fmla="*/ 12 w 52"/>
                <a:gd name="T3" fmla="*/ 19 h 51"/>
                <a:gd name="T4" fmla="*/ 42 w 52"/>
                <a:gd name="T5" fmla="*/ 0 h 51"/>
                <a:gd name="T6" fmla="*/ 10 w 52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51">
                  <a:moveTo>
                    <a:pt x="10" y="51"/>
                  </a:moveTo>
                  <a:cubicBezTo>
                    <a:pt x="10" y="51"/>
                    <a:pt x="0" y="33"/>
                    <a:pt x="12" y="19"/>
                  </a:cubicBezTo>
                  <a:cubicBezTo>
                    <a:pt x="24" y="5"/>
                    <a:pt x="42" y="0"/>
                    <a:pt x="42" y="0"/>
                  </a:cubicBezTo>
                  <a:cubicBezTo>
                    <a:pt x="42" y="0"/>
                    <a:pt x="52" y="47"/>
                    <a:pt x="10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9" name="Freeform: Shape 29">
              <a:extLst>
                <a:ext uri="{FF2B5EF4-FFF2-40B4-BE49-F238E27FC236}">
                  <a16:creationId xmlns="" xmlns:a16="http://schemas.microsoft.com/office/drawing/2014/main" id="{5E31BCD6-F6BC-420C-9F34-5FF1038DB7C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2606" y="2855256"/>
              <a:ext cx="150541" cy="121038"/>
            </a:xfrm>
            <a:custGeom>
              <a:avLst/>
              <a:gdLst>
                <a:gd name="T0" fmla="*/ 0 w 52"/>
                <a:gd name="T1" fmla="*/ 33 h 51"/>
                <a:gd name="T2" fmla="*/ 17 w 52"/>
                <a:gd name="T3" fmla="*/ 7 h 51"/>
                <a:gd name="T4" fmla="*/ 52 w 52"/>
                <a:gd name="T5" fmla="*/ 5 h 51"/>
                <a:gd name="T6" fmla="*/ 0 w 52"/>
                <a:gd name="T7" fmla="*/ 3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51">
                  <a:moveTo>
                    <a:pt x="0" y="33"/>
                  </a:moveTo>
                  <a:cubicBezTo>
                    <a:pt x="0" y="33"/>
                    <a:pt x="0" y="13"/>
                    <a:pt x="17" y="7"/>
                  </a:cubicBezTo>
                  <a:cubicBezTo>
                    <a:pt x="35" y="0"/>
                    <a:pt x="52" y="5"/>
                    <a:pt x="52" y="5"/>
                  </a:cubicBezTo>
                  <a:cubicBezTo>
                    <a:pt x="52" y="5"/>
                    <a:pt x="38" y="51"/>
                    <a:pt x="0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Freeform: Shape 30">
              <a:extLst>
                <a:ext uri="{FF2B5EF4-FFF2-40B4-BE49-F238E27FC236}">
                  <a16:creationId xmlns="" xmlns:a16="http://schemas.microsoft.com/office/drawing/2014/main" id="{1D88AB13-CC71-4468-9F61-53FA2BAE5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4542" y="2758753"/>
              <a:ext cx="154555" cy="119403"/>
            </a:xfrm>
            <a:custGeom>
              <a:avLst/>
              <a:gdLst>
                <a:gd name="T0" fmla="*/ 0 w 53"/>
                <a:gd name="T1" fmla="*/ 33 h 51"/>
                <a:gd name="T2" fmla="*/ 18 w 53"/>
                <a:gd name="T3" fmla="*/ 6 h 51"/>
                <a:gd name="T4" fmla="*/ 53 w 53"/>
                <a:gd name="T5" fmla="*/ 5 h 51"/>
                <a:gd name="T6" fmla="*/ 0 w 53"/>
                <a:gd name="T7" fmla="*/ 3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51">
                  <a:moveTo>
                    <a:pt x="0" y="33"/>
                  </a:moveTo>
                  <a:cubicBezTo>
                    <a:pt x="0" y="33"/>
                    <a:pt x="0" y="12"/>
                    <a:pt x="18" y="6"/>
                  </a:cubicBezTo>
                  <a:cubicBezTo>
                    <a:pt x="35" y="0"/>
                    <a:pt x="53" y="5"/>
                    <a:pt x="53" y="5"/>
                  </a:cubicBezTo>
                  <a:cubicBezTo>
                    <a:pt x="53" y="5"/>
                    <a:pt x="38" y="51"/>
                    <a:pt x="0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1" name="Freeform: Shape 31">
              <a:extLst>
                <a:ext uri="{FF2B5EF4-FFF2-40B4-BE49-F238E27FC236}">
                  <a16:creationId xmlns="" xmlns:a16="http://schemas.microsoft.com/office/drawing/2014/main" id="{B85BBFB9-D6B5-4771-8681-6361503E92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0095" y="2683513"/>
              <a:ext cx="150541" cy="117767"/>
            </a:xfrm>
            <a:custGeom>
              <a:avLst/>
              <a:gdLst>
                <a:gd name="T0" fmla="*/ 11 w 52"/>
                <a:gd name="T1" fmla="*/ 50 h 50"/>
                <a:gd name="T2" fmla="*/ 12 w 52"/>
                <a:gd name="T3" fmla="*/ 19 h 50"/>
                <a:gd name="T4" fmla="*/ 42 w 52"/>
                <a:gd name="T5" fmla="*/ 0 h 50"/>
                <a:gd name="T6" fmla="*/ 11 w 52"/>
                <a:gd name="T7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50">
                  <a:moveTo>
                    <a:pt x="11" y="50"/>
                  </a:moveTo>
                  <a:cubicBezTo>
                    <a:pt x="11" y="50"/>
                    <a:pt x="0" y="33"/>
                    <a:pt x="12" y="19"/>
                  </a:cubicBezTo>
                  <a:cubicBezTo>
                    <a:pt x="24" y="5"/>
                    <a:pt x="42" y="0"/>
                    <a:pt x="42" y="0"/>
                  </a:cubicBezTo>
                  <a:cubicBezTo>
                    <a:pt x="42" y="0"/>
                    <a:pt x="52" y="46"/>
                    <a:pt x="11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2" name="Freeform: Shape 32">
              <a:extLst>
                <a:ext uri="{FF2B5EF4-FFF2-40B4-BE49-F238E27FC236}">
                  <a16:creationId xmlns="" xmlns:a16="http://schemas.microsoft.com/office/drawing/2014/main" id="{92F6BAAF-E8B0-4E39-B800-C32A2FED354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7980" y="2559204"/>
              <a:ext cx="150541" cy="119403"/>
            </a:xfrm>
            <a:custGeom>
              <a:avLst/>
              <a:gdLst>
                <a:gd name="T0" fmla="*/ 11 w 52"/>
                <a:gd name="T1" fmla="*/ 51 h 51"/>
                <a:gd name="T2" fmla="*/ 12 w 52"/>
                <a:gd name="T3" fmla="*/ 19 h 51"/>
                <a:gd name="T4" fmla="*/ 42 w 52"/>
                <a:gd name="T5" fmla="*/ 0 h 51"/>
                <a:gd name="T6" fmla="*/ 11 w 52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51">
                  <a:moveTo>
                    <a:pt x="11" y="51"/>
                  </a:moveTo>
                  <a:cubicBezTo>
                    <a:pt x="11" y="51"/>
                    <a:pt x="0" y="33"/>
                    <a:pt x="12" y="19"/>
                  </a:cubicBezTo>
                  <a:cubicBezTo>
                    <a:pt x="24" y="5"/>
                    <a:pt x="42" y="0"/>
                    <a:pt x="42" y="0"/>
                  </a:cubicBezTo>
                  <a:cubicBezTo>
                    <a:pt x="42" y="0"/>
                    <a:pt x="52" y="47"/>
                    <a:pt x="11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3" name="Freeform: Shape 33">
              <a:extLst>
                <a:ext uri="{FF2B5EF4-FFF2-40B4-BE49-F238E27FC236}">
                  <a16:creationId xmlns="" xmlns:a16="http://schemas.microsoft.com/office/drawing/2014/main" id="{9EF7BDE9-1E41-4B46-9936-CA22F7969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7476" y="2457794"/>
              <a:ext cx="146526" cy="119403"/>
            </a:xfrm>
            <a:custGeom>
              <a:avLst/>
              <a:gdLst>
                <a:gd name="T0" fmla="*/ 10 w 51"/>
                <a:gd name="T1" fmla="*/ 51 h 51"/>
                <a:gd name="T2" fmla="*/ 11 w 51"/>
                <a:gd name="T3" fmla="*/ 19 h 51"/>
                <a:gd name="T4" fmla="*/ 41 w 51"/>
                <a:gd name="T5" fmla="*/ 0 h 51"/>
                <a:gd name="T6" fmla="*/ 10 w 51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51">
                  <a:moveTo>
                    <a:pt x="10" y="51"/>
                  </a:moveTo>
                  <a:cubicBezTo>
                    <a:pt x="10" y="51"/>
                    <a:pt x="0" y="33"/>
                    <a:pt x="11" y="19"/>
                  </a:cubicBezTo>
                  <a:cubicBezTo>
                    <a:pt x="23" y="5"/>
                    <a:pt x="41" y="0"/>
                    <a:pt x="41" y="0"/>
                  </a:cubicBezTo>
                  <a:cubicBezTo>
                    <a:pt x="41" y="0"/>
                    <a:pt x="51" y="47"/>
                    <a:pt x="10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4" name="Freeform: Shape 34">
              <a:extLst>
                <a:ext uri="{FF2B5EF4-FFF2-40B4-BE49-F238E27FC236}">
                  <a16:creationId xmlns="" xmlns:a16="http://schemas.microsoft.com/office/drawing/2014/main" id="{D58DA3BF-BE3A-469B-9599-D58455BC12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6646" y="2431623"/>
              <a:ext cx="144518" cy="135759"/>
            </a:xfrm>
            <a:custGeom>
              <a:avLst/>
              <a:gdLst>
                <a:gd name="T0" fmla="*/ 25 w 50"/>
                <a:gd name="T1" fmla="*/ 58 h 58"/>
                <a:gd name="T2" fmla="*/ 3 w 50"/>
                <a:gd name="T3" fmla="*/ 35 h 58"/>
                <a:gd name="T4" fmla="*/ 9 w 50"/>
                <a:gd name="T5" fmla="*/ 0 h 58"/>
                <a:gd name="T6" fmla="*/ 25 w 50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58">
                  <a:moveTo>
                    <a:pt x="25" y="58"/>
                  </a:moveTo>
                  <a:cubicBezTo>
                    <a:pt x="25" y="58"/>
                    <a:pt x="5" y="53"/>
                    <a:pt x="3" y="35"/>
                  </a:cubicBezTo>
                  <a:cubicBezTo>
                    <a:pt x="0" y="17"/>
                    <a:pt x="9" y="0"/>
                    <a:pt x="9" y="0"/>
                  </a:cubicBezTo>
                  <a:cubicBezTo>
                    <a:pt x="9" y="0"/>
                    <a:pt x="50" y="24"/>
                    <a:pt x="25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5" name="Freeform: Shape 35">
              <a:extLst>
                <a:ext uri="{FF2B5EF4-FFF2-40B4-BE49-F238E27FC236}">
                  <a16:creationId xmlns="" xmlns:a16="http://schemas.microsoft.com/office/drawing/2014/main" id="{F6A46612-5E10-4D70-A3E8-2F32D2BD458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4182" y="3067891"/>
              <a:ext cx="166598" cy="114496"/>
            </a:xfrm>
            <a:custGeom>
              <a:avLst/>
              <a:gdLst>
                <a:gd name="T0" fmla="*/ 0 w 58"/>
                <a:gd name="T1" fmla="*/ 19 h 49"/>
                <a:gd name="T2" fmla="*/ 25 w 58"/>
                <a:gd name="T3" fmla="*/ 0 h 49"/>
                <a:gd name="T4" fmla="*/ 58 w 58"/>
                <a:gd name="T5" fmla="*/ 10 h 49"/>
                <a:gd name="T6" fmla="*/ 0 w 58"/>
                <a:gd name="T7" fmla="*/ 1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49">
                  <a:moveTo>
                    <a:pt x="0" y="19"/>
                  </a:moveTo>
                  <a:cubicBezTo>
                    <a:pt x="0" y="19"/>
                    <a:pt x="7" y="0"/>
                    <a:pt x="25" y="0"/>
                  </a:cubicBezTo>
                  <a:cubicBezTo>
                    <a:pt x="43" y="0"/>
                    <a:pt x="58" y="10"/>
                    <a:pt x="58" y="10"/>
                  </a:cubicBezTo>
                  <a:cubicBezTo>
                    <a:pt x="58" y="10"/>
                    <a:pt x="29" y="49"/>
                    <a:pt x="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6" name="Freeform: Shape 36">
              <a:extLst>
                <a:ext uri="{FF2B5EF4-FFF2-40B4-BE49-F238E27FC236}">
                  <a16:creationId xmlns="" xmlns:a16="http://schemas.microsoft.com/office/drawing/2014/main" id="{7C11900C-335E-411D-88F2-3AEE5CCA065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0274" y="2973023"/>
              <a:ext cx="152548" cy="116132"/>
            </a:xfrm>
            <a:custGeom>
              <a:avLst/>
              <a:gdLst>
                <a:gd name="T0" fmla="*/ 0 w 53"/>
                <a:gd name="T1" fmla="*/ 20 h 49"/>
                <a:gd name="T2" fmla="*/ 23 w 53"/>
                <a:gd name="T3" fmla="*/ 0 h 49"/>
                <a:gd name="T4" fmla="*/ 53 w 53"/>
                <a:gd name="T5" fmla="*/ 11 h 49"/>
                <a:gd name="T6" fmla="*/ 0 w 53"/>
                <a:gd name="T7" fmla="*/ 2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49">
                  <a:moveTo>
                    <a:pt x="0" y="20"/>
                  </a:moveTo>
                  <a:cubicBezTo>
                    <a:pt x="0" y="20"/>
                    <a:pt x="7" y="1"/>
                    <a:pt x="23" y="0"/>
                  </a:cubicBezTo>
                  <a:cubicBezTo>
                    <a:pt x="39" y="0"/>
                    <a:pt x="53" y="11"/>
                    <a:pt x="53" y="11"/>
                  </a:cubicBezTo>
                  <a:cubicBezTo>
                    <a:pt x="53" y="11"/>
                    <a:pt x="26" y="49"/>
                    <a:pt x="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7" name="Freeform: Shape 37">
              <a:extLst>
                <a:ext uri="{FF2B5EF4-FFF2-40B4-BE49-F238E27FC236}">
                  <a16:creationId xmlns="" xmlns:a16="http://schemas.microsoft.com/office/drawing/2014/main" id="{4B276045-8B69-476F-A073-0D8A61FFE00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6981" y="2937039"/>
              <a:ext cx="130469" cy="104682"/>
            </a:xfrm>
            <a:custGeom>
              <a:avLst/>
              <a:gdLst>
                <a:gd name="T0" fmla="*/ 0 w 45"/>
                <a:gd name="T1" fmla="*/ 15 h 44"/>
                <a:gd name="T2" fmla="*/ 23 w 45"/>
                <a:gd name="T3" fmla="*/ 4 h 44"/>
                <a:gd name="T4" fmla="*/ 45 w 45"/>
                <a:gd name="T5" fmla="*/ 19 h 44"/>
                <a:gd name="T6" fmla="*/ 0 w 45"/>
                <a:gd name="T7" fmla="*/ 1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44">
                  <a:moveTo>
                    <a:pt x="0" y="15"/>
                  </a:moveTo>
                  <a:cubicBezTo>
                    <a:pt x="0" y="15"/>
                    <a:pt x="10" y="0"/>
                    <a:pt x="23" y="4"/>
                  </a:cubicBezTo>
                  <a:cubicBezTo>
                    <a:pt x="37" y="8"/>
                    <a:pt x="45" y="19"/>
                    <a:pt x="45" y="19"/>
                  </a:cubicBezTo>
                  <a:cubicBezTo>
                    <a:pt x="45" y="19"/>
                    <a:pt x="15" y="44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8" name="Freeform: Shape 38">
              <a:extLst>
                <a:ext uri="{FF2B5EF4-FFF2-40B4-BE49-F238E27FC236}">
                  <a16:creationId xmlns="" xmlns:a16="http://schemas.microsoft.com/office/drawing/2014/main" id="{07C1A473-E975-41F5-A50D-1ED90046D69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8916" y="3022093"/>
              <a:ext cx="130469" cy="104682"/>
            </a:xfrm>
            <a:custGeom>
              <a:avLst/>
              <a:gdLst>
                <a:gd name="T0" fmla="*/ 0 w 45"/>
                <a:gd name="T1" fmla="*/ 14 h 44"/>
                <a:gd name="T2" fmla="*/ 23 w 45"/>
                <a:gd name="T3" fmla="*/ 4 h 44"/>
                <a:gd name="T4" fmla="*/ 45 w 45"/>
                <a:gd name="T5" fmla="*/ 19 h 44"/>
                <a:gd name="T6" fmla="*/ 0 w 45"/>
                <a:gd name="T7" fmla="*/ 1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44">
                  <a:moveTo>
                    <a:pt x="0" y="14"/>
                  </a:moveTo>
                  <a:cubicBezTo>
                    <a:pt x="0" y="14"/>
                    <a:pt x="10" y="0"/>
                    <a:pt x="23" y="4"/>
                  </a:cubicBezTo>
                  <a:cubicBezTo>
                    <a:pt x="37" y="7"/>
                    <a:pt x="45" y="19"/>
                    <a:pt x="45" y="19"/>
                  </a:cubicBezTo>
                  <a:cubicBezTo>
                    <a:pt x="45" y="19"/>
                    <a:pt x="15" y="4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800335885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54591" y="601775"/>
            <a:ext cx="3344185" cy="132343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perspectiveContrastingRightFacing" fov="7200000">
                <a:rot lat="623785" lon="19800000" rev="0"/>
              </a:camera>
              <a:lightRig rig="contrasting" dir="t">
                <a:rot lat="0" lon="0" rev="4500000"/>
              </a:lightRig>
            </a:scene3d>
            <a:sp3d z="114300" contourW="12700" prstMaterial="metal">
              <a:bevelT w="152400" h="952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zh-CN" altLang="en-US" sz="8000" b="1" cap="all" dirty="0" smtClean="0">
                <a:ln w="0">
                  <a:noFill/>
                </a:ln>
                <a:solidFill>
                  <a:srgbClr val="E75329"/>
                </a:solidFill>
                <a:effectLst>
                  <a:reflection blurRad="12700" stA="50000" endPos="50000" dist="5000" dir="5400000" sy="-100000" rotWithShape="0"/>
                </a:effectLst>
                <a:latin typeface="Adobe 黑体 Std R" pitchFamily="34" charset="-122"/>
                <a:ea typeface="Adobe 黑体 Std R" pitchFamily="34" charset="-122"/>
              </a:rPr>
              <a:t>结束语</a:t>
            </a:r>
            <a:endParaRPr lang="zh-CN" altLang="en-US" sz="8000" b="1" cap="all" dirty="0">
              <a:ln w="0">
                <a:noFill/>
              </a:ln>
              <a:solidFill>
                <a:srgbClr val="E75329"/>
              </a:solidFill>
              <a:effectLst>
                <a:reflection blurRad="12700" stA="50000" endPos="50000" dist="5000" dir="5400000" sy="-100000" rotWithShape="0"/>
              </a:effectLst>
              <a:latin typeface="Adobe 黑体 Std R" pitchFamily="34" charset="-122"/>
              <a:ea typeface="Adobe 黑体 Std R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72857"/>
            <a:ext cx="12192000" cy="39806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32100" y="1945428"/>
            <a:ext cx="76835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accent6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在我们的成长道路上，要感谢的人太多太多， 因为他们让我们过上幸福的生活，因为他们让我们没有忧虑地成长，常怀感恩之心的人是最幸福的，常怀感恩之情的生活是最甜美的。同学们，让我们学会感恩，学会感激，用感恩之心去生活吧。</a:t>
            </a:r>
          </a:p>
          <a:p>
            <a:endParaRPr lang="zh-CN" altLang="en-US" sz="2000" dirty="0">
              <a:solidFill>
                <a:schemeClr val="accent6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19400" y="3576644"/>
            <a:ext cx="656942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感恩的心</a:t>
            </a:r>
            <a:r>
              <a:rPr lang="en-US" altLang="zh-CN" sz="6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6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感谢有你</a:t>
            </a:r>
            <a:endParaRPr lang="zh-CN" altLang="en-US" sz="60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7656" y="105972"/>
            <a:ext cx="3024344" cy="1819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864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257751" y="3193866"/>
            <a:ext cx="1048307" cy="148345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00467" y="2170285"/>
            <a:ext cx="540000" cy="37125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5581" y="462976"/>
            <a:ext cx="795054" cy="41961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438351" y="331805"/>
            <a:ext cx="1289800" cy="954787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573855" y="4823272"/>
            <a:ext cx="5186213" cy="1521028"/>
            <a:chOff x="5227028" y="1393071"/>
            <a:chExt cx="5186213" cy="1521028"/>
          </a:xfrm>
        </p:grpSpPr>
        <p:sp>
          <p:nvSpPr>
            <p:cNvPr id="28" name="文本框 27"/>
            <p:cNvSpPr txBox="1"/>
            <p:nvPr/>
          </p:nvSpPr>
          <p:spPr>
            <a:xfrm>
              <a:off x="5227028" y="1393071"/>
              <a:ext cx="518621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400" b="1" dirty="0" smtClean="0">
                  <a:solidFill>
                    <a:srgbClr val="000033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感谢在座各位聆听</a:t>
              </a:r>
              <a:endParaRPr lang="zh-CN" altLang="en-US" sz="4400" b="1" dirty="0">
                <a:solidFill>
                  <a:srgbClr val="000033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cxnSp>
          <p:nvCxnSpPr>
            <p:cNvPr id="29" name="直接连接符 28" descr="e7d195523061f1c0deeec63e560781cfd59afb0ea006f2a87ABB68BF51EA6619813959095094C18C62A12F549504892A4AAA8C1554C6663626E05CA27F281A14E6983772AFC3FB97135759321DEA3D7047B2D20B121D4E05A6D0F227958A32026FEBB3ABD36322023181A2FF8EA235E789B1C6FF9A70CDD2C90B48B40EB7806F7806DF616AB3CE63"/>
            <p:cNvCxnSpPr/>
            <p:nvPr/>
          </p:nvCxnSpPr>
          <p:spPr>
            <a:xfrm rot="5400000">
              <a:off x="7567028" y="-9916"/>
              <a:ext cx="0" cy="468000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文本框 29"/>
            <p:cNvSpPr txBox="1"/>
            <p:nvPr/>
          </p:nvSpPr>
          <p:spPr>
            <a:xfrm>
              <a:off x="6163082" y="2452434"/>
              <a:ext cx="297068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>
                      <a:lumMod val="6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适用于班会</a:t>
              </a:r>
              <a:r>
                <a:rPr lang="en-US" altLang="zh-CN" sz="2400" b="1" dirty="0">
                  <a:solidFill>
                    <a:schemeClr val="bg1">
                      <a:lumMod val="6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/</a:t>
              </a:r>
              <a:r>
                <a:rPr lang="zh-CN" altLang="en-US" sz="2400" b="1" dirty="0">
                  <a:solidFill>
                    <a:schemeClr val="bg1">
                      <a:lumMod val="6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家长会</a:t>
              </a:r>
              <a:r>
                <a:rPr lang="en-US" altLang="zh-CN" sz="2400" b="1" dirty="0">
                  <a:solidFill>
                    <a:schemeClr val="bg1">
                      <a:lumMod val="6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/</a:t>
              </a:r>
              <a:endParaRPr lang="zh-CN" altLang="en-US" sz="2400" b="1" dirty="0">
                <a:solidFill>
                  <a:schemeClr val="bg1">
                    <a:lumMod val="6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pic>
        <p:nvPicPr>
          <p:cNvPr id="31" name="Picture 4" descr="https://timgsa.baidu.com/timg?image&amp;quality=80&amp;size=b9999_10000&amp;sec=1505378340784&amp;di=871905e8ef93cbe54824a155a75ff4d9&amp;imgtype=0&amp;src=http%3A%2F%2Fpic.58pic.com%2F58pic%2F16%2F80%2F14%2F78i58PICAbz_1024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7065" y="862477"/>
            <a:ext cx="5238193" cy="3871895"/>
          </a:xfrm>
          <a:prstGeom prst="hear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10635" y="5582795"/>
            <a:ext cx="471219" cy="248699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943127" y="5351963"/>
            <a:ext cx="624532" cy="329614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738181" y="10435124"/>
            <a:ext cx="370153" cy="19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406317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卡通儿童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5192655"/>
  <p:tag name="MH_LIBRARY" val="GRAPHIC"/>
  <p:tag name="MH_TYPE" val="Other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5192655"/>
  <p:tag name="MH_LIBRARY" val="GRAPHIC"/>
  <p:tag name="MH_TYPE" val="Other"/>
  <p:tag name="MH_ORDER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5192655"/>
  <p:tag name="MH_LIBRARY" val="GRAPHIC"/>
  <p:tag name="MH_TYPE" val="Other"/>
  <p:tag name="MH_ORDER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5192655"/>
  <p:tag name="MH_LIBRARY" val="GRAPHIC"/>
  <p:tag name="MH_TYPE" val="Other"/>
  <p:tag name="MH_ORDER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5192655"/>
  <p:tag name="MH_LIBRARY" val="GRAPHIC"/>
  <p:tag name="MH_TYPE" val="Other"/>
  <p:tag name="MH_ORDER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5192655"/>
  <p:tag name="MH_LIBRARY" val="GRAPHIC"/>
  <p:tag name="MH_TYPE" val="Other"/>
  <p:tag name="MH_ORDER" val="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5192655"/>
  <p:tag name="MH_LIBRARY" val="GRAPHIC"/>
  <p:tag name="MH_TYPE" val="Other"/>
  <p:tag name="MH_ORDER" val="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5192655"/>
  <p:tag name="MH_LIBRARY" val="GRAPHIC"/>
  <p:tag name="MH_TYPE" val="Other"/>
  <p:tag name="MH_ORDER" val="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5192655"/>
  <p:tag name="MH_LIBRARY" val="GRAPHIC"/>
  <p:tag name="MH_TYPE" val="Other"/>
  <p:tag name="MH_ORDER" val="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5192655"/>
  <p:tag name="MH_LIBRARY" val="GRAPHIC"/>
  <p:tag name="MH_TYPE" val="Other"/>
  <p:tag name="MH_ORDER" val="1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5192655"/>
  <p:tag name="MH_LIBRARY" val="GRAPHIC"/>
  <p:tag name="MH_TYPE" val="Other"/>
  <p:tag name="MH_ORDER" val="1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5192655"/>
  <p:tag name="MH_LIBRARY" val="GRAPHIC"/>
  <p:tag name="MH_TYPE" val="Other"/>
  <p:tag name="MH_ORDER" val="1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5192655"/>
  <p:tag name="MH_LIBRARY" val="GRAPHIC"/>
  <p:tag name="MH_TYPE" val="Text"/>
  <p:tag name="MH_ORDER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5192655"/>
  <p:tag name="MH_LIBRARY" val="GRAPHIC"/>
  <p:tag name="MH_TYPE" val="Other"/>
  <p:tag name="MH_ORDER" val="1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5192655"/>
  <p:tag name="MH_LIBRARY" val="GRAPHIC"/>
  <p:tag name="MH_TYPE" val="Other"/>
  <p:tag name="MH_ORDER" val="1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5192655"/>
  <p:tag name="MH_LIBRARY" val="GRAPHIC"/>
  <p:tag name="MH_TYPE" val="Other"/>
  <p:tag name="MH_ORDER" val="1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5192655"/>
  <p:tag name="MH_LIBRARY" val="GRAPHIC"/>
  <p:tag name="MH_TYPE" val="Other"/>
  <p:tag name="MH_ORDER" val="1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5192655"/>
  <p:tag name="MH_LIBRARY" val="GRAPHIC"/>
  <p:tag name="MH_TYPE" val="Other"/>
  <p:tag name="MH_ORDER" val="1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5192655"/>
  <p:tag name="MH_LIBRARY" val="GRAPHIC"/>
  <p:tag name="MH_TYPE" val="Text"/>
  <p:tag name="MH_ORDER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5192655"/>
  <p:tag name="MH_LIBRARY" val="GRAPHIC"/>
  <p:tag name="MH_TYPE" val="Text"/>
  <p:tag name="MH_ORDER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5192655"/>
  <p:tag name="MH_LIBRARY" val="GRAPHIC"/>
  <p:tag name="MH_TYPE" val="Text"/>
  <p:tag name="MH_ORDER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1881</Words>
  <Application>Microsoft Office PowerPoint</Application>
  <PresentationFormat>宽屏</PresentationFormat>
  <Paragraphs>285</Paragraphs>
  <Slides>30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50" baseType="lpstr">
      <vt:lpstr>Adobe 黑体 Std R</vt:lpstr>
      <vt:lpstr>等线</vt:lpstr>
      <vt:lpstr>等线 Light</vt:lpstr>
      <vt:lpstr>方正大黑简体</vt:lpstr>
      <vt:lpstr>方正姚体</vt:lpstr>
      <vt:lpstr>汉仪中圆简</vt:lpstr>
      <vt:lpstr>华文黑体</vt:lpstr>
      <vt:lpstr>时尚中黑简体</vt:lpstr>
      <vt:lpstr>宋体</vt:lpstr>
      <vt:lpstr>微软雅黑</vt:lpstr>
      <vt:lpstr>微软雅黑</vt:lpstr>
      <vt:lpstr>幼圆</vt:lpstr>
      <vt:lpstr>Agency FB</vt:lpstr>
      <vt:lpstr>Arial</vt:lpstr>
      <vt:lpstr>Britannic Bold</vt:lpstr>
      <vt:lpstr>Calibri</vt:lpstr>
      <vt:lpstr>Helvetica</vt:lpstr>
      <vt:lpstr>Impact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卡通儿童</dc:title>
  <dc:creator>PC</dc:creator>
  <cp:lastModifiedBy>faith123</cp:lastModifiedBy>
  <cp:revision>60</cp:revision>
  <dcterms:created xsi:type="dcterms:W3CDTF">2017-04-28T08:28:55Z</dcterms:created>
  <dcterms:modified xsi:type="dcterms:W3CDTF">2018-12-19T05:31:37Z</dcterms:modified>
</cp:coreProperties>
</file>