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8" r:id="rId3"/>
    <p:sldId id="306" r:id="rId5"/>
    <p:sldId id="300" r:id="rId6"/>
    <p:sldId id="270" r:id="rId7"/>
    <p:sldId id="272" r:id="rId8"/>
    <p:sldId id="273" r:id="rId9"/>
    <p:sldId id="269" r:id="rId10"/>
    <p:sldId id="308" r:id="rId11"/>
    <p:sldId id="264" r:id="rId12"/>
    <p:sldId id="277" r:id="rId13"/>
    <p:sldId id="268" r:id="rId14"/>
    <p:sldId id="276" r:id="rId15"/>
    <p:sldId id="309" r:id="rId16"/>
    <p:sldId id="266" r:id="rId17"/>
    <p:sldId id="280" r:id="rId18"/>
    <p:sldId id="267" r:id="rId19"/>
    <p:sldId id="271" r:id="rId20"/>
    <p:sldId id="310" r:id="rId21"/>
    <p:sldId id="281" r:id="rId22"/>
    <p:sldId id="279" r:id="rId23"/>
    <p:sldId id="274" r:id="rId24"/>
    <p:sldId id="307" r:id="rId25"/>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19E"/>
    <a:srgbClr val="FCADA0"/>
    <a:srgbClr val="FFF775"/>
    <a:srgbClr val="FFF0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110" d="100"/>
          <a:sy n="110" d="100"/>
        </p:scale>
        <p:origin x="594" y="102"/>
      </p:cViewPr>
      <p:guideLst>
        <p:guide orient="horz" pos="2160"/>
        <p:guide pos="380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p:nvPr>
        </p:nvSpPr>
        <p:spPr bwMode="auto">
          <a:xfrm>
            <a:off x="0" y="0"/>
            <a:ext cx="2971800" cy="458788"/>
          </a:xfrm>
          <a:prstGeom prst="rect">
            <a:avLst/>
          </a:prstGeom>
          <a:noFill/>
          <a:ln>
            <a:noFill/>
          </a:ln>
        </p:spPr>
        <p:txBody>
          <a:bodyPr vert="horz" wrap="square" lIns="91440" tIns="45720" rIns="91440" bIns="45720" numCol="1" anchor="t" anchorCtr="0" compatLnSpc="1"/>
          <a:lstStyle>
            <a:lvl1pPr eaLnBrk="1" hangingPunct="1">
              <a:buFont typeface="Arial" panose="020B0604020202020204" pitchFamily="34" charset="0"/>
              <a:buNone/>
              <a:defRPr sz="1200"/>
            </a:lvl1pPr>
          </a:lstStyle>
          <a:p>
            <a:pPr>
              <a:defRPr/>
            </a:pPr>
            <a:endParaRPr lang="zh-CN" altLang="en-US"/>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p:spPr>
        <p:txBody>
          <a:bodyPr vert="horz" wrap="square" lIns="91440" tIns="45720" rIns="91440" bIns="45720" numCol="1" anchor="t" anchorCtr="0" compatLnSpc="1"/>
          <a:lstStyle>
            <a:lvl1pPr algn="r" eaLnBrk="1" hangingPunct="1">
              <a:buFont typeface="Arial" panose="020B0604020202020204" pitchFamily="34" charset="0"/>
              <a:buNone/>
              <a:defRPr sz="1200"/>
            </a:lvl1pPr>
          </a:lstStyle>
          <a:p>
            <a:pPr>
              <a:defRPr/>
            </a:pPr>
            <a:endParaRPr lang="zh-CN" altLang="en-US"/>
          </a:p>
        </p:txBody>
      </p:sp>
      <p:sp>
        <p:nvSpPr>
          <p:cNvPr id="11268"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2053" name="备注占位符 4"/>
          <p:cNvSpPr>
            <a:spLocks noGrp="1" noChangeArrowheads="1"/>
          </p:cNvSpPr>
          <p:nvPr>
            <p:ph type="body" sz="quarter" idx="3"/>
          </p:nvPr>
        </p:nvSpPr>
        <p:spPr bwMode="auto">
          <a:xfrm>
            <a:off x="685800" y="4400550"/>
            <a:ext cx="5486400" cy="3600450"/>
          </a:xfrm>
          <a:prstGeom prst="rect">
            <a:avLst/>
          </a:prstGeom>
          <a:noFill/>
          <a:ln>
            <a:noFill/>
          </a:ln>
        </p:spPr>
        <p:txBody>
          <a:bodyPr vert="horz" wrap="square" lIns="91440" tIns="45720" rIns="91440" bIns="45720" numCol="1" anchor="ctr"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p:spPr>
        <p:txBody>
          <a:bodyPr vert="horz" wrap="square" lIns="91440" tIns="45720" rIns="91440" bIns="45720" numCol="1" anchor="b" anchorCtr="0" compatLnSpc="1"/>
          <a:lstStyle>
            <a:lvl1pPr eaLnBrk="1" hangingPunct="1">
              <a:buFont typeface="Arial" panose="020B0604020202020204" pitchFamily="34" charset="0"/>
              <a:buNone/>
              <a:defRPr sz="1200"/>
            </a:lvl1pPr>
          </a:lstStyle>
          <a:p>
            <a:pPr>
              <a:defRPr/>
            </a:pPr>
            <a:endParaRPr lang="zh-CN" altLang="en-US"/>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p:spPr>
        <p:txBody>
          <a:bodyPr vert="horz" wrap="square" lIns="91440" tIns="45720" rIns="91440" bIns="45720" numCol="1" anchor="b" anchorCtr="0" compatLnSpc="1"/>
          <a:lstStyle>
            <a:lvl1pPr algn="r" eaLnBrk="1" hangingPunct="1">
              <a:buFont typeface="Arial" panose="020B0604020202020204" pitchFamily="34" charset="0"/>
              <a:buNone/>
              <a:defRPr sz="1200" noProof="1"/>
            </a:lvl1pPr>
          </a:lstStyle>
          <a:p>
            <a:pPr>
              <a:defRPr/>
            </a:pPr>
            <a:fld id="{946FA4EB-71AB-4ACE-AFEA-B36F738A85B1}"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p:sp>
      <p:sp>
        <p:nvSpPr>
          <p:cNvPr id="13315"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13316"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4077D1CB-FC6A-4617-A08A-68C48481EBB5}"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p:sp>
      <p:sp>
        <p:nvSpPr>
          <p:cNvPr id="15363"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15364"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D22BE73A-B51A-4DC7-837D-A3FE7AB999F8}" type="slidenum">
              <a:rPr altLang="en-US" smtClean="0"/>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17412"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41041F75-9147-4F45-9074-A0DC3407AA15}"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p:sp>
      <p:sp>
        <p:nvSpPr>
          <p:cNvPr id="19459" name="备注占位符 2"/>
          <p:cNvSpPr>
            <a:spLocks noGrp="1" noChangeArrowheads="1"/>
          </p:cNvSpPr>
          <p:nvPr>
            <p:ph type="body" idx="4294967295"/>
          </p:nvPr>
        </p:nvSpPr>
        <p:spPr/>
        <p:txBody>
          <a:bodyPr/>
          <a:lstStyle/>
          <a:p>
            <a:endParaRPr lang="zh-CN" altLang="en-US" smtClean="0"/>
          </a:p>
        </p:txBody>
      </p:sp>
      <p:sp>
        <p:nvSpPr>
          <p:cNvPr id="1946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C38BBF90-8763-442E-8609-8ED1FC481C89}" type="slidenum">
              <a:rPr altLang="en-US" smtClean="0"/>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p:sp>
      <p:sp>
        <p:nvSpPr>
          <p:cNvPr id="21507" name="备注占位符 2"/>
          <p:cNvSpPr>
            <a:spLocks noGrp="1" noChangeArrowheads="1"/>
          </p:cNvSpPr>
          <p:nvPr>
            <p:ph type="body" idx="4294967295"/>
          </p:nvPr>
        </p:nvSpPr>
        <p:spPr/>
        <p:txBody>
          <a:bodyPr/>
          <a:lstStyle/>
          <a:p>
            <a:endParaRPr lang="zh-CN" altLang="en-US" smtClean="0"/>
          </a:p>
        </p:txBody>
      </p:sp>
      <p:sp>
        <p:nvSpPr>
          <p:cNvPr id="2150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0F125DC1-4CB0-4BBA-904E-230162BD350D}" type="slidenum">
              <a:rPr altLang="en-US" smtClean="0"/>
            </a:fld>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p:sp>
      <p:sp>
        <p:nvSpPr>
          <p:cNvPr id="23555" name="备注占位符 2"/>
          <p:cNvSpPr>
            <a:spLocks noGrp="1" noChangeArrowheads="1"/>
          </p:cNvSpPr>
          <p:nvPr>
            <p:ph type="body" idx="4294967295"/>
          </p:nvPr>
        </p:nvSpPr>
        <p:spPr/>
        <p:txBody>
          <a:bodyPr/>
          <a:lstStyle/>
          <a:p>
            <a:endParaRPr lang="zh-CN" altLang="en-US" smtClean="0"/>
          </a:p>
        </p:txBody>
      </p:sp>
      <p:sp>
        <p:nvSpPr>
          <p:cNvPr id="2355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56A48DFF-FDC6-49C8-954B-0DB7F91006B3}" type="slidenum">
              <a:rPr altLang="en-US" smtClean="0"/>
            </a:fld>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p:sp>
      <p:sp>
        <p:nvSpPr>
          <p:cNvPr id="25603" name="备注占位符 2"/>
          <p:cNvSpPr>
            <a:spLocks noGrp="1" noChangeArrowheads="1"/>
          </p:cNvSpPr>
          <p:nvPr>
            <p:ph type="body" idx="4294967295"/>
          </p:nvPr>
        </p:nvSpPr>
        <p:spPr/>
        <p:txBody>
          <a:bodyPr/>
          <a:lstStyle/>
          <a:p>
            <a:endParaRPr lang="zh-CN" altLang="en-US" smtClean="0"/>
          </a:p>
        </p:txBody>
      </p:sp>
      <p:sp>
        <p:nvSpPr>
          <p:cNvPr id="25604"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42E69CF9-EE1D-4071-9C1F-E20F900E5ACB}" type="slidenum">
              <a:rPr altLang="en-US" smtClean="0"/>
            </a:fld>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p:sp>
      <p:sp>
        <p:nvSpPr>
          <p:cNvPr id="2765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27652"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EB5CD282-7028-40BE-B745-7634F9803B4F}"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p:sp>
      <p:sp>
        <p:nvSpPr>
          <p:cNvPr id="29699" name="备注占位符 2"/>
          <p:cNvSpPr>
            <a:spLocks noGrp="1" noChangeArrowheads="1"/>
          </p:cNvSpPr>
          <p:nvPr>
            <p:ph type="body" idx="4294967295"/>
          </p:nvPr>
        </p:nvSpPr>
        <p:spPr/>
        <p:txBody>
          <a:bodyPr/>
          <a:lstStyle/>
          <a:p>
            <a:endParaRPr lang="zh-CN" altLang="en-US" smtClean="0"/>
          </a:p>
        </p:txBody>
      </p:sp>
      <p:sp>
        <p:nvSpPr>
          <p:cNvPr id="2970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C65B30FF-3EEF-4CC3-8018-7C7653116246}" type="slidenum">
              <a:rPr altLang="en-US" smtClean="0"/>
            </a:fld>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p:sp>
      <p:sp>
        <p:nvSpPr>
          <p:cNvPr id="31747" name="备注占位符 2"/>
          <p:cNvSpPr>
            <a:spLocks noGrp="1" noChangeArrowheads="1"/>
          </p:cNvSpPr>
          <p:nvPr>
            <p:ph type="body" idx="4294967295"/>
          </p:nvPr>
        </p:nvSpPr>
        <p:spPr/>
        <p:txBody>
          <a:bodyPr/>
          <a:lstStyle/>
          <a:p>
            <a:endParaRPr lang="zh-CN" altLang="en-US" smtClean="0"/>
          </a:p>
        </p:txBody>
      </p:sp>
      <p:sp>
        <p:nvSpPr>
          <p:cNvPr id="3174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70EF1AA4-A1D9-48D4-BF38-B032E7BBF161}" type="slidenum">
              <a:rPr altLang="en-US" smtClean="0"/>
            </a:fld>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p:sp>
      <p:sp>
        <p:nvSpPr>
          <p:cNvPr id="33795" name="备注占位符 2"/>
          <p:cNvSpPr>
            <a:spLocks noGrp="1" noChangeArrowheads="1"/>
          </p:cNvSpPr>
          <p:nvPr>
            <p:ph type="body" idx="4294967295"/>
          </p:nvPr>
        </p:nvSpPr>
        <p:spPr/>
        <p:txBody>
          <a:bodyPr/>
          <a:lstStyle/>
          <a:p>
            <a:endParaRPr lang="zh-CN" altLang="en-US" smtClean="0"/>
          </a:p>
        </p:txBody>
      </p:sp>
      <p:sp>
        <p:nvSpPr>
          <p:cNvPr id="3379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F0355203-3745-45AA-8F10-4BAA64B6D0E7}" type="slidenum">
              <a:rPr altLang="en-US" smtClean="0"/>
            </a:fld>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p:sp>
      <p:sp>
        <p:nvSpPr>
          <p:cNvPr id="35843" name="备注占位符 2"/>
          <p:cNvSpPr>
            <a:spLocks noGrp="1" noChangeArrowheads="1"/>
          </p:cNvSpPr>
          <p:nvPr>
            <p:ph type="body" idx="4294967295"/>
          </p:nvPr>
        </p:nvSpPr>
        <p:spPr/>
        <p:txBody>
          <a:bodyPr/>
          <a:lstStyle/>
          <a:p>
            <a:endParaRPr lang="zh-CN" altLang="en-US" smtClean="0"/>
          </a:p>
        </p:txBody>
      </p:sp>
      <p:sp>
        <p:nvSpPr>
          <p:cNvPr id="35844"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02B08F0B-13C9-4234-847B-32F3982B233D}" type="slidenum">
              <a:rPr altLang="en-US" smtClean="0"/>
            </a:fld>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p:sp>
      <p:sp>
        <p:nvSpPr>
          <p:cNvPr id="3789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37892"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E2007323-FF74-4996-BDC3-09FC99E3741F}"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p:sp>
      <p:sp>
        <p:nvSpPr>
          <p:cNvPr id="39939" name="备注占位符 2"/>
          <p:cNvSpPr>
            <a:spLocks noGrp="1" noChangeArrowheads="1"/>
          </p:cNvSpPr>
          <p:nvPr>
            <p:ph type="body" idx="4294967295"/>
          </p:nvPr>
        </p:nvSpPr>
        <p:spPr/>
        <p:txBody>
          <a:bodyPr/>
          <a:lstStyle/>
          <a:p>
            <a:endParaRPr lang="zh-CN" altLang="en-US" smtClean="0"/>
          </a:p>
        </p:txBody>
      </p:sp>
      <p:sp>
        <p:nvSpPr>
          <p:cNvPr id="3994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7C5BCA7A-3040-4B3B-BD7A-7846A42C7E7F}" type="slidenum">
              <a:rPr altLang="en-US" smtClean="0"/>
            </a:fld>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ChangeArrowheads="1" noTextEdit="1"/>
          </p:cNvSpPr>
          <p:nvPr>
            <p:ph type="sldImg" idx="4294967295"/>
          </p:nvPr>
        </p:nvSpPr>
        <p:spPr/>
      </p:sp>
      <p:sp>
        <p:nvSpPr>
          <p:cNvPr id="41987" name="备注占位符 2"/>
          <p:cNvSpPr>
            <a:spLocks noGrp="1" noChangeArrowheads="1"/>
          </p:cNvSpPr>
          <p:nvPr>
            <p:ph type="body" idx="4294967295"/>
          </p:nvPr>
        </p:nvSpPr>
        <p:spPr/>
        <p:txBody>
          <a:bodyPr/>
          <a:lstStyle/>
          <a:p>
            <a:endParaRPr lang="zh-CN" altLang="en-US" smtClean="0"/>
          </a:p>
        </p:txBody>
      </p:sp>
      <p:sp>
        <p:nvSpPr>
          <p:cNvPr id="4198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0B5D1D8B-161E-4060-A300-75A7C2CA7981}" type="slidenum">
              <a:rPr altLang="en-US" smtClean="0"/>
            </a:fld>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p:sp>
      <p:sp>
        <p:nvSpPr>
          <p:cNvPr id="44035" name="备注占位符 2"/>
          <p:cNvSpPr>
            <a:spLocks noGrp="1" noChangeArrowheads="1"/>
          </p:cNvSpPr>
          <p:nvPr>
            <p:ph type="body" idx="4294967295"/>
          </p:nvPr>
        </p:nvSpPr>
        <p:spPr/>
        <p:txBody>
          <a:bodyPr/>
          <a:lstStyle/>
          <a:p>
            <a:endParaRPr lang="zh-CN" altLang="en-US" smtClean="0"/>
          </a:p>
        </p:txBody>
      </p:sp>
      <p:sp>
        <p:nvSpPr>
          <p:cNvPr id="4403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015E4570-ACB7-475F-B4A7-CC68935B1F44}" type="slidenum">
              <a:rPr altLang="en-US" smtClean="0"/>
            </a:fld>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p:sp>
      <p:sp>
        <p:nvSpPr>
          <p:cNvPr id="46083" name="备注占位符 2"/>
          <p:cNvSpPr>
            <a:spLocks noGrp="1" noChangeArrowheads="1"/>
          </p:cNvSpPr>
          <p:nvPr>
            <p:ph type="body" idx="4294967295"/>
          </p:nvPr>
        </p:nvSpPr>
        <p:spPr/>
        <p:txBody>
          <a:bodyPr/>
          <a:lstStyle/>
          <a:p>
            <a:endParaRPr lang="zh-CN" altLang="en-US" smtClean="0"/>
          </a:p>
        </p:txBody>
      </p:sp>
      <p:sp>
        <p:nvSpPr>
          <p:cNvPr id="46084"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17250880-775D-491A-87D9-2AB02E652166}" type="slidenum">
              <a:rPr altLang="en-US" smtClean="0"/>
            </a:fld>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8130" name="幻灯片图像占位符 1"/>
          <p:cNvSpPr>
            <a:spLocks noGrp="1" noRot="1" noChangeAspect="1" noChangeArrowheads="1" noTextEdit="1"/>
          </p:cNvSpPr>
          <p:nvPr>
            <p:ph type="sldImg" idx="4294967295"/>
          </p:nvPr>
        </p:nvSpPr>
        <p:spPr/>
      </p:sp>
      <p:sp>
        <p:nvSpPr>
          <p:cNvPr id="4813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48132"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03C77BF0-8386-488B-919E-880409948330}"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ChangeArrowheads="1" noTextEdit="1"/>
          </p:cNvSpPr>
          <p:nvPr>
            <p:ph type="sldImg" idx="4294967295"/>
          </p:nvPr>
        </p:nvSpPr>
        <p:spPr/>
      </p:sp>
      <p:sp>
        <p:nvSpPr>
          <p:cNvPr id="50179" name="备注占位符 2"/>
          <p:cNvSpPr>
            <a:spLocks noGrp="1" noChangeArrowheads="1"/>
          </p:cNvSpPr>
          <p:nvPr>
            <p:ph type="body" idx="4294967295"/>
          </p:nvPr>
        </p:nvSpPr>
        <p:spPr/>
        <p:txBody>
          <a:bodyPr/>
          <a:lstStyle/>
          <a:p>
            <a:endParaRPr lang="zh-CN" altLang="en-US" smtClean="0"/>
          </a:p>
        </p:txBody>
      </p:sp>
      <p:sp>
        <p:nvSpPr>
          <p:cNvPr id="50180"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E7CFD653-9A2B-4421-8326-DA20362A8D22}" type="slidenum">
              <a:rPr altLang="en-US" smtClean="0"/>
            </a:fld>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ChangeArrowheads="1" noTextEdit="1"/>
          </p:cNvSpPr>
          <p:nvPr>
            <p:ph type="sldImg" idx="4294967295"/>
          </p:nvPr>
        </p:nvSpPr>
        <p:spPr/>
      </p:sp>
      <p:sp>
        <p:nvSpPr>
          <p:cNvPr id="52227" name="备注占位符 2"/>
          <p:cNvSpPr>
            <a:spLocks noGrp="1" noChangeArrowheads="1"/>
          </p:cNvSpPr>
          <p:nvPr>
            <p:ph type="body" idx="4294967295"/>
          </p:nvPr>
        </p:nvSpPr>
        <p:spPr/>
        <p:txBody>
          <a:bodyPr/>
          <a:lstStyle/>
          <a:p>
            <a:endParaRPr lang="zh-CN" altLang="en-US" smtClean="0"/>
          </a:p>
        </p:txBody>
      </p:sp>
      <p:sp>
        <p:nvSpPr>
          <p:cNvPr id="52228"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6648675A-79CD-4619-8DAD-285BAFE91659}" type="slidenum">
              <a:rPr altLang="en-US" smtClean="0"/>
            </a:fld>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ChangeArrowheads="1" noTextEdit="1"/>
          </p:cNvSpPr>
          <p:nvPr>
            <p:ph type="sldImg" idx="4294967295"/>
          </p:nvPr>
        </p:nvSpPr>
        <p:spPr/>
      </p:sp>
      <p:sp>
        <p:nvSpPr>
          <p:cNvPr id="54275" name="备注占位符 2"/>
          <p:cNvSpPr>
            <a:spLocks noGrp="1" noChangeArrowheads="1"/>
          </p:cNvSpPr>
          <p:nvPr>
            <p:ph type="body" idx="4294967295"/>
          </p:nvPr>
        </p:nvSpPr>
        <p:spPr/>
        <p:txBody>
          <a:bodyPr/>
          <a:lstStyle/>
          <a:p>
            <a:endParaRPr lang="zh-CN" altLang="en-US" smtClean="0"/>
          </a:p>
        </p:txBody>
      </p:sp>
      <p:sp>
        <p:nvSpPr>
          <p:cNvPr id="54276" name="灯片编号占位符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buFontTx/>
              <a:buChar char="•"/>
            </a:pPr>
            <a:fld id="{7E87461B-9495-49CB-B0BD-C9F3241E890D}" type="slidenum">
              <a:rPr altLang="en-US" smtClean="0"/>
            </a:fld>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6322" name="幻灯片图像占位符 1"/>
          <p:cNvSpPr>
            <a:spLocks noGrp="1" noRot="1" noChangeAspect="1" noChangeArrowheads="1" noTextEdit="1"/>
          </p:cNvSpPr>
          <p:nvPr>
            <p:ph type="sldImg" idx="4294967295"/>
          </p:nvPr>
        </p:nvSpPr>
        <p:spPr/>
      </p:sp>
      <p:sp>
        <p:nvSpPr>
          <p:cNvPr id="56323"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p>
            <a:pPr eaLnBrk="1" hangingPunct="1">
              <a:spcBef>
                <a:spcPct val="0"/>
              </a:spcBef>
            </a:pPr>
            <a:endParaRPr lang="zh-CN" altLang="en-US" smtClean="0"/>
          </a:p>
        </p:txBody>
      </p:sp>
      <p:sp>
        <p:nvSpPr>
          <p:cNvPr id="56324"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pPr>
            <a:fld id="{739438BA-C594-4E8F-96C0-D794AA228CDE}" type="slidenum">
              <a:rPr lang="zh-CN" altLang="en-US" sz="1800"/>
            </a:fld>
            <a:endParaRPr lang="zh-CN" altLang="en-US" sz="1800"/>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C00000"/>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a:t>单击此处编辑母版副标题样式</a:t>
            </a:r>
            <a:endParaRPr lang="zh-CN" altLang="en-US" noProof="1"/>
          </a:p>
        </p:txBody>
      </p:sp>
      <p:sp>
        <p:nvSpPr>
          <p:cNvPr id="4"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BCB97123-0307-4C1F-B3FE-DAEC6355DF1E}" type="slidenum">
              <a:rPr lang="zh-CN" altLang="en-US"/>
            </a:fld>
            <a:endParaRPr lang="zh-CN" altLang="en-US"/>
          </a:p>
        </p:txBody>
      </p:sp>
    </p:spTree>
  </p:cSld>
  <p:clrMapOvr>
    <a:masterClrMapping/>
  </p:clrMapOvr>
  <p:transition spd="slow" advClick="0" advTm="3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C2A592C3-F814-4E20-9E48-1AA67C77DA9A}" type="slidenum">
              <a:rPr lang="zh-CN" altLang="en-US"/>
            </a:fld>
            <a:endParaRPr lang="zh-CN" altLang="en-US"/>
          </a:p>
        </p:txBody>
      </p:sp>
    </p:spTree>
  </p:cSld>
  <p:clrMapOvr>
    <a:masterClrMapping/>
  </p:clrMapOvr>
  <p:transition spd="slow" advClick="0"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
        <p:nvSpPr>
          <p:cNvPr id="4"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32CC127C-97E4-442A-AF5A-09A8E8652CC1}" type="slidenum">
              <a:rPr lang="zh-CN" altLang="en-US"/>
            </a:fld>
            <a:endParaRPr lang="zh-CN" altLang="en-US"/>
          </a:p>
        </p:txBody>
      </p:sp>
    </p:spTree>
  </p:cSld>
  <p:clrMapOvr>
    <a:masterClrMapping/>
  </p:clrMapOvr>
  <p:transition spd="slow" advClick="0" advTm="3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285E4A88-718C-457A-B8BD-F50215B4FEBE}" type="slidenum">
              <a:rPr lang="zh-CN" altLang="en-US"/>
            </a:fld>
            <a:endParaRPr lang="zh-CN" altLang="en-US"/>
          </a:p>
        </p:txBody>
      </p:sp>
    </p:spTree>
  </p:cSld>
  <p:clrMapOvr>
    <a:masterClrMapping/>
  </p:clrMapOvr>
  <p:transition spd="slow" advClick="0"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8"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C978E3D6-9DA8-4216-957A-329A6A8F5CF9}" type="slidenum">
              <a:rPr lang="zh-CN" altLang="en-US"/>
            </a:fld>
            <a:endParaRPr lang="zh-CN" altLang="en-US"/>
          </a:p>
        </p:txBody>
      </p:sp>
    </p:spTree>
  </p:cSld>
  <p:clrMapOvr>
    <a:masterClrMapping/>
  </p:clrMapOvr>
  <p:transition spd="slow" advClick="0"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noProof="1"/>
              <a:t>单击此处编辑母版标题样式</a:t>
            </a:r>
            <a:endParaRPr lang="zh-CN" altLang="en-US" noProof="1"/>
          </a:p>
        </p:txBody>
      </p:sp>
      <p:sp>
        <p:nvSpPr>
          <p:cNvPr id="3"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4"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BCF3BE38-DC68-412D-90C6-9F41F6F99ABF}" type="slidenum">
              <a:rPr lang="zh-CN" altLang="en-US"/>
            </a:fld>
            <a:endParaRPr lang="zh-CN" altLang="en-US"/>
          </a:p>
        </p:txBody>
      </p:sp>
    </p:spTree>
  </p:cSld>
  <p:clrMapOvr>
    <a:masterClrMapping/>
  </p:clrMapOvr>
  <p:transition spd="slow" advClick="0"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advClick="0" advTm="300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4E0539AF-6DD3-4C84-B662-B5BF67F354D4}" type="slidenum">
              <a:rPr lang="zh-CN" altLang="en-US"/>
            </a:fld>
            <a:endParaRPr lang="zh-CN" altLang="en-US"/>
          </a:p>
        </p:txBody>
      </p:sp>
    </p:spTree>
  </p:cSld>
  <p:clrMapOvr>
    <a:masterClrMapping/>
  </p:clrMapOvr>
  <p:transition spd="slow" advClick="0"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6"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D18EF77F-91AA-49FF-B30E-10894D936612}" type="slidenum">
              <a:rPr lang="zh-CN" altLang="en-US"/>
            </a:fld>
            <a:endParaRPr lang="zh-CN" altLang="en-US"/>
          </a:p>
        </p:txBody>
      </p:sp>
    </p:spTree>
  </p:cSld>
  <p:clrMapOvr>
    <a:masterClrMapping/>
  </p:clrMapOvr>
  <p:transition spd="slow" advClick="0"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CED435FA-B2F9-4C3A-9321-7951171474A2}" type="slidenum">
              <a:rPr lang="zh-CN" altLang="en-US"/>
            </a:fld>
            <a:endParaRPr lang="zh-CN" altLang="en-US"/>
          </a:p>
        </p:txBody>
      </p:sp>
    </p:spTree>
  </p:cSld>
  <p:clrMapOvr>
    <a:masterClrMapping/>
  </p:clrMapOvr>
  <p:transition spd="slow" advClick="0"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noChangeArrowheads="1"/>
          </p:cNvSpPr>
          <p:nvPr>
            <p:ph type="dt" sz="half" idx="10"/>
          </p:nvPr>
        </p:nvSpPr>
        <p:spPr>
          <a:xfrm>
            <a:off x="838200" y="6356350"/>
            <a:ext cx="2743200" cy="365125"/>
          </a:xfrm>
          <a:prstGeom prst="rect">
            <a:avLst/>
          </a:prstGeom>
        </p:spPr>
        <p:txBody>
          <a:bodyPr/>
          <a:lstStyle>
            <a:lvl1pPr>
              <a:defRPr/>
            </a:lvl1pPr>
          </a:lstStyle>
          <a:p>
            <a:pPr>
              <a:defRPr/>
            </a:pPr>
            <a:endParaRPr lang="zh-CN" altLang="en-US"/>
          </a:p>
        </p:txBody>
      </p:sp>
      <p:sp>
        <p:nvSpPr>
          <p:cNvPr id="5" name="页脚占位符 4"/>
          <p:cNvSpPr>
            <a:spLocks noGrp="1" noChangeArrowheads="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xfrm>
            <a:off x="8610600" y="6356350"/>
            <a:ext cx="2743200" cy="365125"/>
          </a:xfrm>
          <a:prstGeom prst="rect">
            <a:avLst/>
          </a:prstGeom>
        </p:spPr>
        <p:txBody>
          <a:bodyPr/>
          <a:lstStyle>
            <a:lvl1pPr>
              <a:defRPr/>
            </a:lvl1pPr>
          </a:lstStyle>
          <a:p>
            <a:pPr>
              <a:defRPr/>
            </a:pPr>
            <a:fld id="{88EECE38-A810-4C29-AF6F-6D118F5E3FA7}" type="slidenum">
              <a:rPr lang="zh-CN" altLang="en-US"/>
            </a:fld>
            <a:endParaRPr lang="zh-CN" altLang="en-US"/>
          </a:p>
        </p:txBody>
      </p:sp>
    </p:spTree>
  </p:cSld>
  <p:clrMapOvr>
    <a:masterClrMapping/>
  </p:clrMapOvr>
  <p:transition spd="slow" advClick="0" advTm="300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C00000"/>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3000">
    <p:random/>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tags" Target="../tags/tag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9.jpeg"/><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image" Target="../media/image5.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ags" Target="../tags/tag4.xml"/><Relationship Id="rId2" Type="http://schemas.openxmlformats.org/officeDocument/2006/relationships/image" Target="../media/image1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0.jpeg"/><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5.xml"/><Relationship Id="rId2" Type="http://schemas.openxmlformats.org/officeDocument/2006/relationships/image" Target="../media/image14.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26.jpeg"/><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7713" y="150813"/>
            <a:ext cx="5305425" cy="5205412"/>
          </a:xfrm>
          <a:prstGeom prst="rect">
            <a:avLst/>
          </a:prstGeom>
          <a:effectLst>
            <a:outerShdw blurRad="50800" dist="38100" dir="5400000" algn="t" rotWithShape="0">
              <a:prstClr val="black">
                <a:alpha val="40000"/>
              </a:prstClr>
            </a:outerShdw>
          </a:effectLst>
        </p:spPr>
      </p:pic>
      <p:pic>
        <p:nvPicPr>
          <p:cNvPr id="2" name="关大洲-清平乐">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2865120" y="2366555"/>
            <a:ext cx="609600" cy="609600"/>
          </a:xfrm>
          <a:prstGeom prst="rect">
            <a:avLst/>
          </a:prstGeom>
        </p:spPr>
      </p:pic>
    </p:spTree>
    <p:custDataLst>
      <p:tags r:id="rId6"/>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grpSp>
        <p:nvGrpSpPr>
          <p:cNvPr id="6" name="组合 5"/>
          <p:cNvGrpSpPr/>
          <p:nvPr/>
        </p:nvGrpSpPr>
        <p:grpSpPr bwMode="auto">
          <a:xfrm>
            <a:off x="4903788" y="1393825"/>
            <a:ext cx="3228975" cy="609600"/>
            <a:chOff x="4904510" y="1532439"/>
            <a:chExt cx="3228833" cy="609600"/>
          </a:xfrm>
        </p:grpSpPr>
        <p:sp>
          <p:nvSpPr>
            <p:cNvPr id="48" name="文本框 59"/>
            <p:cNvSpPr txBox="1">
              <a:spLocks noChangeArrowheads="1"/>
            </p:cNvSpPr>
            <p:nvPr/>
          </p:nvSpPr>
          <p:spPr bwMode="auto">
            <a:xfrm>
              <a:off x="4904510" y="1607052"/>
              <a:ext cx="32288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2400" b="1" spc="300" dirty="0">
                  <a:solidFill>
                    <a:srgbClr val="FEF19E"/>
                  </a:solidFill>
                  <a:latin typeface="微软雅黑" panose="020B0503020204020204" pitchFamily="34" charset="-122"/>
                  <a:ea typeface="微软雅黑" panose="020B0503020204020204" pitchFamily="34" charset="-122"/>
                </a:rPr>
                <a:t>01   </a:t>
              </a:r>
              <a:r>
                <a:rPr lang="zh-CN" altLang="en-US" sz="2400" b="1" spc="300" dirty="0">
                  <a:solidFill>
                    <a:srgbClr val="FEF19E"/>
                  </a:solidFill>
                  <a:latin typeface="微软雅黑" panose="020B0503020204020204" pitchFamily="34" charset="-122"/>
                  <a:ea typeface="微软雅黑" panose="020B0503020204020204" pitchFamily="34" charset="-122"/>
                </a:rPr>
                <a:t>活动整体思路</a:t>
              </a:r>
              <a:endParaRPr lang="zh-CN" altLang="en-US" sz="2400" b="1" spc="300" dirty="0">
                <a:solidFill>
                  <a:srgbClr val="FEF19E"/>
                </a:solidFill>
                <a:latin typeface="微软雅黑" panose="020B0503020204020204" pitchFamily="34" charset="-122"/>
                <a:ea typeface="微软雅黑" panose="020B0503020204020204" pitchFamily="34" charset="-122"/>
              </a:endParaRPr>
            </a:p>
          </p:txBody>
        </p:sp>
        <p:sp>
          <p:nvSpPr>
            <p:cNvPr id="14350" name="矩形 4"/>
            <p:cNvSpPr>
              <a:spLocks noChangeArrowheads="1"/>
            </p:cNvSpPr>
            <p:nvPr/>
          </p:nvSpPr>
          <p:spPr bwMode="auto">
            <a:xfrm>
              <a:off x="4904511" y="1532439"/>
              <a:ext cx="3228832" cy="609600"/>
            </a:xfrm>
            <a:prstGeom prst="rect">
              <a:avLst/>
            </a:prstGeom>
            <a:noFill/>
            <a:ln w="9525" algn="ctr">
              <a:solidFill>
                <a:srgbClr val="FEF19E"/>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grpSp>
        <p:nvGrpSpPr>
          <p:cNvPr id="51" name="组合 50"/>
          <p:cNvGrpSpPr/>
          <p:nvPr/>
        </p:nvGrpSpPr>
        <p:grpSpPr bwMode="auto">
          <a:xfrm>
            <a:off x="4903788" y="2192338"/>
            <a:ext cx="3228975" cy="609600"/>
            <a:chOff x="4904510" y="1532439"/>
            <a:chExt cx="3228833" cy="609600"/>
          </a:xfrm>
        </p:grpSpPr>
        <p:sp>
          <p:nvSpPr>
            <p:cNvPr id="52" name="文本框 59"/>
            <p:cNvSpPr txBox="1">
              <a:spLocks noChangeArrowheads="1"/>
            </p:cNvSpPr>
            <p:nvPr/>
          </p:nvSpPr>
          <p:spPr bwMode="auto">
            <a:xfrm>
              <a:off x="4904510" y="1607051"/>
              <a:ext cx="32288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2400" b="1" spc="300" dirty="0">
                  <a:solidFill>
                    <a:srgbClr val="FEF19E"/>
                  </a:solidFill>
                  <a:latin typeface="微软雅黑" panose="020B0503020204020204" pitchFamily="34" charset="-122"/>
                  <a:ea typeface="微软雅黑" panose="020B0503020204020204" pitchFamily="34" charset="-122"/>
                </a:rPr>
                <a:t>02   </a:t>
              </a:r>
              <a:r>
                <a:rPr lang="zh-CN" altLang="en-US" sz="2400" b="1" spc="300" dirty="0">
                  <a:solidFill>
                    <a:srgbClr val="FEF19E"/>
                  </a:solidFill>
                  <a:latin typeface="微软雅黑" panose="020B0503020204020204" pitchFamily="34" charset="-122"/>
                  <a:ea typeface="微软雅黑" panose="020B0503020204020204" pitchFamily="34" charset="-122"/>
                </a:rPr>
                <a:t>现场执行策略</a:t>
              </a:r>
              <a:endParaRPr lang="zh-CN" altLang="en-US" sz="2400" b="1" spc="300" dirty="0">
                <a:solidFill>
                  <a:srgbClr val="FEF19E"/>
                </a:solidFill>
                <a:latin typeface="微软雅黑" panose="020B0503020204020204" pitchFamily="34" charset="-122"/>
                <a:ea typeface="微软雅黑" panose="020B0503020204020204" pitchFamily="34" charset="-122"/>
              </a:endParaRPr>
            </a:p>
          </p:txBody>
        </p:sp>
        <p:sp>
          <p:nvSpPr>
            <p:cNvPr id="14348" name="矩形 52"/>
            <p:cNvSpPr>
              <a:spLocks noChangeArrowheads="1"/>
            </p:cNvSpPr>
            <p:nvPr/>
          </p:nvSpPr>
          <p:spPr bwMode="auto">
            <a:xfrm>
              <a:off x="4904511" y="1532439"/>
              <a:ext cx="3228832" cy="609600"/>
            </a:xfrm>
            <a:prstGeom prst="rect">
              <a:avLst/>
            </a:prstGeom>
            <a:noFill/>
            <a:ln w="9525" algn="ctr">
              <a:solidFill>
                <a:srgbClr val="FEF19E"/>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grpSp>
        <p:nvGrpSpPr>
          <p:cNvPr id="54" name="组合 53"/>
          <p:cNvGrpSpPr/>
          <p:nvPr/>
        </p:nvGrpSpPr>
        <p:grpSpPr bwMode="auto">
          <a:xfrm>
            <a:off x="4903788" y="3065463"/>
            <a:ext cx="3228975" cy="609600"/>
            <a:chOff x="4904510" y="1532439"/>
            <a:chExt cx="3228833" cy="609600"/>
          </a:xfrm>
        </p:grpSpPr>
        <p:sp>
          <p:nvSpPr>
            <p:cNvPr id="55" name="文本框 59"/>
            <p:cNvSpPr txBox="1">
              <a:spLocks noChangeArrowheads="1"/>
            </p:cNvSpPr>
            <p:nvPr/>
          </p:nvSpPr>
          <p:spPr bwMode="auto">
            <a:xfrm>
              <a:off x="4904510" y="1607051"/>
              <a:ext cx="32288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2400" b="1" spc="300" dirty="0">
                  <a:solidFill>
                    <a:srgbClr val="FEF19E"/>
                  </a:solidFill>
                  <a:latin typeface="微软雅黑" panose="020B0503020204020204" pitchFamily="34" charset="-122"/>
                  <a:ea typeface="微软雅黑" panose="020B0503020204020204" pitchFamily="34" charset="-122"/>
                </a:rPr>
                <a:t>03   </a:t>
              </a:r>
              <a:r>
                <a:rPr lang="zh-CN" altLang="en-US" sz="2400" b="1" spc="300" dirty="0">
                  <a:solidFill>
                    <a:srgbClr val="FEF19E"/>
                  </a:solidFill>
                  <a:latin typeface="微软雅黑" panose="020B0503020204020204" pitchFamily="34" charset="-122"/>
                  <a:ea typeface="微软雅黑" panose="020B0503020204020204" pitchFamily="34" charset="-122"/>
                </a:rPr>
                <a:t>活动运作方案</a:t>
              </a:r>
              <a:endParaRPr lang="zh-CN" altLang="en-US" sz="2400" b="1" spc="300" dirty="0">
                <a:solidFill>
                  <a:srgbClr val="FEF19E"/>
                </a:solidFill>
                <a:latin typeface="微软雅黑" panose="020B0503020204020204" pitchFamily="34" charset="-122"/>
                <a:ea typeface="微软雅黑" panose="020B0503020204020204" pitchFamily="34" charset="-122"/>
              </a:endParaRPr>
            </a:p>
          </p:txBody>
        </p:sp>
        <p:sp>
          <p:nvSpPr>
            <p:cNvPr id="14346" name="矩形 55"/>
            <p:cNvSpPr>
              <a:spLocks noChangeArrowheads="1"/>
            </p:cNvSpPr>
            <p:nvPr/>
          </p:nvSpPr>
          <p:spPr bwMode="auto">
            <a:xfrm>
              <a:off x="4904511" y="1532439"/>
              <a:ext cx="3228832" cy="609600"/>
            </a:xfrm>
            <a:prstGeom prst="rect">
              <a:avLst/>
            </a:prstGeom>
            <a:noFill/>
            <a:ln w="9525" algn="ctr">
              <a:solidFill>
                <a:srgbClr val="FEF19E"/>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grpSp>
        <p:nvGrpSpPr>
          <p:cNvPr id="57" name="组合 56"/>
          <p:cNvGrpSpPr/>
          <p:nvPr/>
        </p:nvGrpSpPr>
        <p:grpSpPr bwMode="auto">
          <a:xfrm>
            <a:off x="4903788" y="3938588"/>
            <a:ext cx="3228975" cy="609600"/>
            <a:chOff x="4904510" y="1532439"/>
            <a:chExt cx="3228833" cy="609600"/>
          </a:xfrm>
        </p:grpSpPr>
        <p:sp>
          <p:nvSpPr>
            <p:cNvPr id="58" name="文本框 59"/>
            <p:cNvSpPr txBox="1">
              <a:spLocks noChangeArrowheads="1"/>
            </p:cNvSpPr>
            <p:nvPr/>
          </p:nvSpPr>
          <p:spPr bwMode="auto">
            <a:xfrm>
              <a:off x="4904510" y="1607051"/>
              <a:ext cx="32288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2400" b="1" spc="300" dirty="0">
                  <a:solidFill>
                    <a:srgbClr val="FEF19E"/>
                  </a:solidFill>
                  <a:latin typeface="微软雅黑" panose="020B0503020204020204" pitchFamily="34" charset="-122"/>
                  <a:ea typeface="微软雅黑" panose="020B0503020204020204" pitchFamily="34" charset="-122"/>
                </a:rPr>
                <a:t>04   </a:t>
              </a:r>
              <a:r>
                <a:rPr lang="zh-CN" altLang="en-US" sz="2400" b="1" spc="300" dirty="0">
                  <a:solidFill>
                    <a:srgbClr val="FEF19E"/>
                  </a:solidFill>
                  <a:latin typeface="微软雅黑" panose="020B0503020204020204" pitchFamily="34" charset="-122"/>
                  <a:ea typeface="微软雅黑" panose="020B0503020204020204" pitchFamily="34" charset="-122"/>
                </a:rPr>
                <a:t>预算经费方案</a:t>
              </a:r>
              <a:endParaRPr lang="zh-CN" altLang="en-US" sz="2400" b="1" spc="300" dirty="0">
                <a:solidFill>
                  <a:srgbClr val="FEF19E"/>
                </a:solidFill>
                <a:latin typeface="微软雅黑" panose="020B0503020204020204" pitchFamily="34" charset="-122"/>
                <a:ea typeface="微软雅黑" panose="020B0503020204020204" pitchFamily="34" charset="-122"/>
              </a:endParaRPr>
            </a:p>
          </p:txBody>
        </p:sp>
        <p:sp>
          <p:nvSpPr>
            <p:cNvPr id="14344" name="矩形 58"/>
            <p:cNvSpPr>
              <a:spLocks noChangeArrowheads="1"/>
            </p:cNvSpPr>
            <p:nvPr/>
          </p:nvSpPr>
          <p:spPr bwMode="auto">
            <a:xfrm>
              <a:off x="4904511" y="1532439"/>
              <a:ext cx="3228832" cy="609600"/>
            </a:xfrm>
            <a:prstGeom prst="rect">
              <a:avLst/>
            </a:prstGeom>
            <a:noFill/>
            <a:ln w="9525" algn="ctr">
              <a:solidFill>
                <a:srgbClr val="FEF19E"/>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548" y="1802673"/>
            <a:ext cx="3481257" cy="3481257"/>
          </a:xfrm>
          <a:prstGeom prst="rect">
            <a:avLst/>
          </a:prstGeom>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800" decel="100000"/>
                                        <p:tgtEl>
                                          <p:spTgt spid="6"/>
                                        </p:tgtEl>
                                      </p:cBhvr>
                                    </p:animEffect>
                                    <p:anim calcmode="lin" valueType="num">
                                      <p:cBhvr>
                                        <p:cTn id="14" dur="800" decel="100000" fill="hold"/>
                                        <p:tgtEl>
                                          <p:spTgt spid="6"/>
                                        </p:tgtEl>
                                        <p:attrNameLst>
                                          <p:attrName>style.rotation</p:attrName>
                                        </p:attrNameLst>
                                      </p:cBhvr>
                                      <p:tavLst>
                                        <p:tav tm="0">
                                          <p:val>
                                            <p:fltVal val="-90"/>
                                          </p:val>
                                        </p:tav>
                                        <p:tav tm="100000">
                                          <p:val>
                                            <p:fltVal val="0"/>
                                          </p:val>
                                        </p:tav>
                                      </p:tavLst>
                                    </p:anim>
                                    <p:anim calcmode="lin" valueType="num">
                                      <p:cBhvr>
                                        <p:cTn id="15" dur="800" decel="100000" fill="hold"/>
                                        <p:tgtEl>
                                          <p:spTgt spid="6"/>
                                        </p:tgtEl>
                                        <p:attrNameLst>
                                          <p:attrName>ppt_x</p:attrName>
                                        </p:attrNameLst>
                                      </p:cBhvr>
                                      <p:tavLst>
                                        <p:tav tm="0">
                                          <p:val>
                                            <p:strVal val="#ppt_x+0.4"/>
                                          </p:val>
                                        </p:tav>
                                        <p:tav tm="100000">
                                          <p:val>
                                            <p:strVal val="#ppt_x-0.05"/>
                                          </p:val>
                                        </p:tav>
                                      </p:tavLst>
                                    </p:anim>
                                    <p:anim calcmode="lin" valueType="num">
                                      <p:cBhvr>
                                        <p:cTn id="16" dur="800" decel="100000" fill="hold"/>
                                        <p:tgtEl>
                                          <p:spTgt spid="6"/>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19" presetID="30"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800" decel="100000"/>
                                        <p:tgtEl>
                                          <p:spTgt spid="51"/>
                                        </p:tgtEl>
                                      </p:cBhvr>
                                    </p:animEffect>
                                    <p:anim calcmode="lin" valueType="num">
                                      <p:cBhvr>
                                        <p:cTn id="22" dur="800" decel="100000" fill="hold"/>
                                        <p:tgtEl>
                                          <p:spTgt spid="51"/>
                                        </p:tgtEl>
                                        <p:attrNameLst>
                                          <p:attrName>style.rotation</p:attrName>
                                        </p:attrNameLst>
                                      </p:cBhvr>
                                      <p:tavLst>
                                        <p:tav tm="0">
                                          <p:val>
                                            <p:fltVal val="-90"/>
                                          </p:val>
                                        </p:tav>
                                        <p:tav tm="100000">
                                          <p:val>
                                            <p:fltVal val="0"/>
                                          </p:val>
                                        </p:tav>
                                      </p:tavLst>
                                    </p:anim>
                                    <p:anim calcmode="lin" valueType="num">
                                      <p:cBhvr>
                                        <p:cTn id="23" dur="800" decel="100000" fill="hold"/>
                                        <p:tgtEl>
                                          <p:spTgt spid="51"/>
                                        </p:tgtEl>
                                        <p:attrNameLst>
                                          <p:attrName>ppt_x</p:attrName>
                                        </p:attrNameLst>
                                      </p:cBhvr>
                                      <p:tavLst>
                                        <p:tav tm="0">
                                          <p:val>
                                            <p:strVal val="#ppt_x+0.4"/>
                                          </p:val>
                                        </p:tav>
                                        <p:tav tm="100000">
                                          <p:val>
                                            <p:strVal val="#ppt_x-0.05"/>
                                          </p:val>
                                        </p:tav>
                                      </p:tavLst>
                                    </p:anim>
                                    <p:anim calcmode="lin" valueType="num">
                                      <p:cBhvr>
                                        <p:cTn id="24" dur="800" decel="100000" fill="hold"/>
                                        <p:tgtEl>
                                          <p:spTgt spid="51"/>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par>
                                <p:cTn id="27" presetID="30"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800" decel="100000"/>
                                        <p:tgtEl>
                                          <p:spTgt spid="54"/>
                                        </p:tgtEl>
                                      </p:cBhvr>
                                    </p:animEffect>
                                    <p:anim calcmode="lin" valueType="num">
                                      <p:cBhvr>
                                        <p:cTn id="30" dur="800" decel="100000" fill="hold"/>
                                        <p:tgtEl>
                                          <p:spTgt spid="54"/>
                                        </p:tgtEl>
                                        <p:attrNameLst>
                                          <p:attrName>style.rotation</p:attrName>
                                        </p:attrNameLst>
                                      </p:cBhvr>
                                      <p:tavLst>
                                        <p:tav tm="0">
                                          <p:val>
                                            <p:fltVal val="-90"/>
                                          </p:val>
                                        </p:tav>
                                        <p:tav tm="100000">
                                          <p:val>
                                            <p:fltVal val="0"/>
                                          </p:val>
                                        </p:tav>
                                      </p:tavLst>
                                    </p:anim>
                                    <p:anim calcmode="lin" valueType="num">
                                      <p:cBhvr>
                                        <p:cTn id="31" dur="800" decel="100000" fill="hold"/>
                                        <p:tgtEl>
                                          <p:spTgt spid="54"/>
                                        </p:tgtEl>
                                        <p:attrNameLst>
                                          <p:attrName>ppt_x</p:attrName>
                                        </p:attrNameLst>
                                      </p:cBhvr>
                                      <p:tavLst>
                                        <p:tav tm="0">
                                          <p:val>
                                            <p:strVal val="#ppt_x+0.4"/>
                                          </p:val>
                                        </p:tav>
                                        <p:tav tm="100000">
                                          <p:val>
                                            <p:strVal val="#ppt_x-0.05"/>
                                          </p:val>
                                        </p:tav>
                                      </p:tavLst>
                                    </p:anim>
                                    <p:anim calcmode="lin" valueType="num">
                                      <p:cBhvr>
                                        <p:cTn id="32" dur="800" decel="100000" fill="hold"/>
                                        <p:tgtEl>
                                          <p:spTgt spid="54"/>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par>
                                <p:cTn id="35" presetID="30" presetClass="entr" presetSubtype="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800" decel="100000"/>
                                        <p:tgtEl>
                                          <p:spTgt spid="57"/>
                                        </p:tgtEl>
                                      </p:cBhvr>
                                    </p:animEffect>
                                    <p:anim calcmode="lin" valueType="num">
                                      <p:cBhvr>
                                        <p:cTn id="38" dur="800" decel="100000" fill="hold"/>
                                        <p:tgtEl>
                                          <p:spTgt spid="57"/>
                                        </p:tgtEl>
                                        <p:attrNameLst>
                                          <p:attrName>style.rotation</p:attrName>
                                        </p:attrNameLst>
                                      </p:cBhvr>
                                      <p:tavLst>
                                        <p:tav tm="0">
                                          <p:val>
                                            <p:fltVal val="-90"/>
                                          </p:val>
                                        </p:tav>
                                        <p:tav tm="100000">
                                          <p:val>
                                            <p:fltVal val="0"/>
                                          </p:val>
                                        </p:tav>
                                      </p:tavLst>
                                    </p:anim>
                                    <p:anim calcmode="lin" valueType="num">
                                      <p:cBhvr>
                                        <p:cTn id="39" dur="800" decel="100000" fill="hold"/>
                                        <p:tgtEl>
                                          <p:spTgt spid="57"/>
                                        </p:tgtEl>
                                        <p:attrNameLst>
                                          <p:attrName>ppt_x</p:attrName>
                                        </p:attrNameLst>
                                      </p:cBhvr>
                                      <p:tavLst>
                                        <p:tav tm="0">
                                          <p:val>
                                            <p:strVal val="#ppt_x+0.4"/>
                                          </p:val>
                                        </p:tav>
                                        <p:tav tm="100000">
                                          <p:val>
                                            <p:strVal val="#ppt_x-0.05"/>
                                          </p:val>
                                        </p:tav>
                                      </p:tavLst>
                                    </p:anim>
                                    <p:anim calcmode="lin" valueType="num">
                                      <p:cBhvr>
                                        <p:cTn id="40" dur="800" decel="100000" fill="hold"/>
                                        <p:tgtEl>
                                          <p:spTgt spid="57"/>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57"/>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5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1" name="文本框 59"/>
          <p:cNvSpPr txBox="1">
            <a:spLocks noChangeArrowheads="1"/>
          </p:cNvSpPr>
          <p:nvPr/>
        </p:nvSpPr>
        <p:spPr bwMode="auto">
          <a:xfrm>
            <a:off x="5310188" y="2603500"/>
            <a:ext cx="3228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3600" b="1" spc="300" dirty="0">
                <a:solidFill>
                  <a:srgbClr val="FEF19E"/>
                </a:solidFill>
                <a:latin typeface="微软雅黑" panose="020B0503020204020204" pitchFamily="34" charset="-122"/>
                <a:ea typeface="微软雅黑" panose="020B0503020204020204" pitchFamily="34" charset="-122"/>
              </a:rPr>
              <a:t>活动整体思路</a:t>
            </a:r>
            <a:endParaRPr lang="zh-CN" altLang="en-US" sz="3600" b="1" spc="300" dirty="0">
              <a:solidFill>
                <a:srgbClr val="FEF19E"/>
              </a:solidFill>
              <a:latin typeface="微软雅黑" panose="020B0503020204020204" pitchFamily="34" charset="-122"/>
              <a:ea typeface="微软雅黑" panose="020B0503020204020204" pitchFamily="34" charset="-122"/>
            </a:endParaRPr>
          </a:p>
        </p:txBody>
      </p:sp>
      <p:sp>
        <p:nvSpPr>
          <p:cNvPr id="12" name="文本框 59"/>
          <p:cNvSpPr txBox="1">
            <a:spLocks noChangeArrowheads="1"/>
          </p:cNvSpPr>
          <p:nvPr/>
        </p:nvSpPr>
        <p:spPr bwMode="auto">
          <a:xfrm>
            <a:off x="5310188" y="1196975"/>
            <a:ext cx="32289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8000" b="1" spc="300" dirty="0">
                <a:solidFill>
                  <a:srgbClr val="FEF19E"/>
                </a:solidFill>
                <a:latin typeface="微软雅黑" panose="020B0503020204020204" pitchFamily="34" charset="-122"/>
                <a:ea typeface="微软雅黑" panose="020B0503020204020204" pitchFamily="34" charset="-122"/>
              </a:rPr>
              <a:t>01</a:t>
            </a:r>
            <a:endParaRPr lang="zh-CN" altLang="en-US" sz="8000" b="1" spc="300" dirty="0">
              <a:solidFill>
                <a:srgbClr val="FEF19E"/>
              </a:solidFill>
              <a:latin typeface="微软雅黑" panose="020B0503020204020204" pitchFamily="34" charset="-122"/>
              <a:ea typeface="微软雅黑" panose="020B0503020204020204" pitchFamily="34" charset="-122"/>
            </a:endParaRPr>
          </a:p>
        </p:txBody>
      </p:sp>
      <p:sp>
        <p:nvSpPr>
          <p:cNvPr id="13" name="Rectangle 59"/>
          <p:cNvSpPr>
            <a:spLocks noChangeArrowheads="1"/>
          </p:cNvSpPr>
          <p:nvPr/>
        </p:nvSpPr>
        <p:spPr bwMode="auto">
          <a:xfrm>
            <a:off x="5018088" y="3467100"/>
            <a:ext cx="381476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a:t>
            </a:r>
            <a:endParaRPr lang="en-US" altLang="zh-CN" sz="1200">
              <a:solidFill>
                <a:srgbClr val="FEF19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41" y="1469570"/>
            <a:ext cx="4023365" cy="4023365"/>
          </a:xfrm>
          <a:prstGeom prst="rect">
            <a:avLst/>
          </a:prstGeom>
        </p:spPr>
      </p:pic>
    </p:spTree>
    <p:custDataLst>
      <p:tags r:id="rId3"/>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4" name="组合 3"/>
          <p:cNvGrpSpPr/>
          <p:nvPr/>
        </p:nvGrpSpPr>
        <p:grpSpPr bwMode="auto">
          <a:xfrm>
            <a:off x="3224213" y="3975100"/>
            <a:ext cx="5743575" cy="1150938"/>
            <a:chOff x="5017236" y="3542664"/>
            <a:chExt cx="5741004" cy="1151128"/>
          </a:xfrm>
        </p:grpSpPr>
        <p:sp>
          <p:nvSpPr>
            <p:cNvPr id="18443" name="TextBox 58"/>
            <p:cNvSpPr txBox="1">
              <a:spLocks noChangeArrowheads="1"/>
            </p:cNvSpPr>
            <p:nvPr/>
          </p:nvSpPr>
          <p:spPr bwMode="auto">
            <a:xfrm>
              <a:off x="7122878" y="3542664"/>
              <a:ext cx="2672757" cy="36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EF19E"/>
                  </a:solidFill>
                  <a:latin typeface="微软雅黑" panose="020B0503020204020204" pitchFamily="34" charset="-122"/>
                  <a:ea typeface="微软雅黑" panose="020B0503020204020204" pitchFamily="34" charset="-122"/>
                </a:rPr>
                <a:t>点此添加标题</a:t>
              </a:r>
              <a:endParaRPr lang="id-ID" altLang="en-US">
                <a:solidFill>
                  <a:srgbClr val="FEF19E"/>
                </a:solidFill>
                <a:latin typeface="微软雅黑" panose="020B0503020204020204" pitchFamily="34" charset="-122"/>
                <a:ea typeface="微软雅黑" panose="020B0503020204020204" pitchFamily="34" charset="-122"/>
              </a:endParaRPr>
            </a:p>
          </p:txBody>
        </p:sp>
        <p:sp>
          <p:nvSpPr>
            <p:cNvPr id="18444" name="Rectangle 59"/>
            <p:cNvSpPr>
              <a:spLocks noChangeArrowheads="1"/>
            </p:cNvSpPr>
            <p:nvPr/>
          </p:nvSpPr>
          <p:spPr bwMode="auto">
            <a:xfrm>
              <a:off x="5017236" y="4080044"/>
              <a:ext cx="5741004" cy="61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双击输入替换内容双击输入替换内容双击输入双击输入替换内容双击输入替换内容双击输入双击输入替换内容双击输入替换内容双击</a:t>
              </a:r>
              <a:endParaRPr lang="en-US" altLang="zh-CN" sz="1200">
                <a:solidFill>
                  <a:srgbClr val="FEF19E"/>
                </a:solidFill>
                <a:latin typeface="微软雅黑" panose="020B0503020204020204" pitchFamily="34" charset="-122"/>
                <a:ea typeface="微软雅黑" panose="020B0503020204020204" pitchFamily="34" charset="-122"/>
              </a:endParaRPr>
            </a:p>
          </p:txBody>
        </p:sp>
      </p:gr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18436" name="组合 7"/>
          <p:cNvGrpSpPr/>
          <p:nvPr/>
        </p:nvGrpSpPr>
        <p:grpSpPr bwMode="auto">
          <a:xfrm>
            <a:off x="69850" y="0"/>
            <a:ext cx="7300913" cy="1041400"/>
            <a:chOff x="69439" y="0"/>
            <a:chExt cx="7301324" cy="1040968"/>
          </a:xfrm>
        </p:grpSpPr>
        <p:sp>
          <p:nvSpPr>
            <p:cNvPr id="35"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01  </a:t>
              </a:r>
              <a:r>
                <a:rPr lang="zh-CN" altLang="en-US" sz="2000" spc="300" dirty="0">
                  <a:solidFill>
                    <a:srgbClr val="FEF19E"/>
                  </a:solidFill>
                  <a:latin typeface="微软雅黑" panose="020B0503020204020204" pitchFamily="34" charset="-122"/>
                  <a:ea typeface="微软雅黑" panose="020B0503020204020204" pitchFamily="34" charset="-122"/>
                </a:rPr>
                <a:t>活动整体思路</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
        <p:nvSpPr>
          <p:cNvPr id="2" name="矩形 1"/>
          <p:cNvSpPr>
            <a:spLocks noChangeArrowheads="1"/>
          </p:cNvSpPr>
          <p:nvPr/>
        </p:nvSpPr>
        <p:spPr bwMode="auto">
          <a:xfrm>
            <a:off x="5030788" y="2065338"/>
            <a:ext cx="2085975" cy="1695450"/>
          </a:xfrm>
          <a:prstGeom prst="rect">
            <a:avLst/>
          </a:prstGeom>
          <a:blipFill dpi="0" rotWithShape="1">
            <a:blip r:embed="rId3"/>
            <a:srcRect/>
            <a:stretch>
              <a:fillRect/>
            </a:stretch>
          </a:blipFill>
          <a:ln w="25400"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30" name="矩形 29"/>
          <p:cNvSpPr>
            <a:spLocks noChangeArrowheads="1"/>
          </p:cNvSpPr>
          <p:nvPr/>
        </p:nvSpPr>
        <p:spPr bwMode="auto">
          <a:xfrm>
            <a:off x="2560638" y="1884363"/>
            <a:ext cx="2085975" cy="1695450"/>
          </a:xfrm>
          <a:prstGeom prst="rect">
            <a:avLst/>
          </a:prstGeom>
          <a:blipFill dpi="0" rotWithShape="1">
            <a:blip r:embed="rId4"/>
            <a:srcRect/>
            <a:stretch>
              <a:fillRect/>
            </a:stretch>
          </a:blipFill>
          <a:ln w="25400"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31" name="矩形 30"/>
          <p:cNvSpPr>
            <a:spLocks noChangeArrowheads="1"/>
          </p:cNvSpPr>
          <p:nvPr/>
        </p:nvSpPr>
        <p:spPr bwMode="auto">
          <a:xfrm>
            <a:off x="7545388" y="1884363"/>
            <a:ext cx="2085975" cy="1695450"/>
          </a:xfrm>
          <a:prstGeom prst="rect">
            <a:avLst/>
          </a:prstGeom>
          <a:blipFill dpi="0" rotWithShape="1">
            <a:blip r:embed="rId5"/>
            <a:srcRect/>
            <a:stretch>
              <a:fillRect/>
            </a:stretch>
          </a:blipFill>
          <a:ln w="25400"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cxnSp>
        <p:nvCxnSpPr>
          <p:cNvPr id="18440" name="直接连接符 7"/>
          <p:cNvCxnSpPr>
            <a:cxnSpLocks noChangeShapeType="1"/>
          </p:cNvCxnSpPr>
          <p:nvPr/>
        </p:nvCxnSpPr>
        <p:spPr bwMode="auto">
          <a:xfrm>
            <a:off x="4349750" y="4425950"/>
            <a:ext cx="3390900" cy="0"/>
          </a:xfrm>
          <a:prstGeom prst="line">
            <a:avLst/>
          </a:prstGeom>
          <a:noFill/>
          <a:ln w="15875" algn="ctr">
            <a:solidFill>
              <a:srgbClr val="FEF19E"/>
            </a:solidFill>
            <a:round/>
          </a:ln>
        </p:spPr>
      </p:cxn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37"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900" decel="100000" fill="hold"/>
                                        <p:tgtEl>
                                          <p:spTgt spid="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8440"/>
                                        </p:tgtEl>
                                        <p:attrNameLst>
                                          <p:attrName>style.visibility</p:attrName>
                                        </p:attrNameLst>
                                      </p:cBhvr>
                                      <p:to>
                                        <p:strVal val="visible"/>
                                      </p:to>
                                    </p:set>
                                    <p:animEffect transition="in" filter="barn(inVertical)">
                                      <p:cBhvr>
                                        <p:cTn id="30"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20483" name="组合 53"/>
          <p:cNvGrpSpPr/>
          <p:nvPr/>
        </p:nvGrpSpPr>
        <p:grpSpPr bwMode="auto">
          <a:xfrm>
            <a:off x="69850" y="0"/>
            <a:ext cx="7300913" cy="1041400"/>
            <a:chOff x="69439" y="0"/>
            <a:chExt cx="7301324" cy="1040968"/>
          </a:xfrm>
        </p:grpSpPr>
        <p:sp>
          <p:nvSpPr>
            <p:cNvPr id="55"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01  </a:t>
              </a:r>
              <a:r>
                <a:rPr lang="zh-CN" altLang="en-US" sz="2000" spc="300" dirty="0">
                  <a:solidFill>
                    <a:srgbClr val="FEF19E"/>
                  </a:solidFill>
                  <a:latin typeface="微软雅黑" panose="020B0503020204020204" pitchFamily="34" charset="-122"/>
                  <a:ea typeface="微软雅黑" panose="020B0503020204020204" pitchFamily="34" charset="-122"/>
                </a:rPr>
                <a:t>活动整体思路</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56" name="图片 55"/>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
        <p:nvSpPr>
          <p:cNvPr id="2" name="椭圆 1"/>
          <p:cNvSpPr>
            <a:spLocks noChangeArrowheads="1"/>
          </p:cNvSpPr>
          <p:nvPr/>
        </p:nvSpPr>
        <p:spPr bwMode="auto">
          <a:xfrm>
            <a:off x="1870075" y="1741488"/>
            <a:ext cx="1865313" cy="1865312"/>
          </a:xfrm>
          <a:prstGeom prst="ellipse">
            <a:avLst/>
          </a:prstGeom>
          <a:blipFill dpi="0" rotWithShape="1">
            <a:blip r:embed="rId3"/>
            <a:srcRect/>
            <a:stretch>
              <a:fillRect/>
            </a:stretch>
          </a:blipFill>
          <a:ln w="9525"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49" name="椭圆 48"/>
          <p:cNvSpPr>
            <a:spLocks noChangeArrowheads="1"/>
          </p:cNvSpPr>
          <p:nvPr/>
        </p:nvSpPr>
        <p:spPr bwMode="auto">
          <a:xfrm>
            <a:off x="6096000" y="1741488"/>
            <a:ext cx="1865313" cy="1865312"/>
          </a:xfrm>
          <a:prstGeom prst="ellipse">
            <a:avLst/>
          </a:prstGeom>
          <a:blipFill dpi="0" rotWithShape="1">
            <a:blip r:embed="rId4"/>
            <a:srcRect/>
            <a:stretch>
              <a:fillRect/>
            </a:stretch>
          </a:blipFill>
          <a:ln w="9525"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3" name="组合 2"/>
          <p:cNvGrpSpPr/>
          <p:nvPr/>
        </p:nvGrpSpPr>
        <p:grpSpPr bwMode="auto">
          <a:xfrm>
            <a:off x="3652838" y="1819275"/>
            <a:ext cx="1490662" cy="2762250"/>
            <a:chOff x="3652742" y="1818842"/>
            <a:chExt cx="1490301" cy="2762394"/>
          </a:xfrm>
        </p:grpSpPr>
        <p:sp>
          <p:nvSpPr>
            <p:cNvPr id="20490" name="Content Placeholder 19"/>
            <p:cNvSpPr txBox="1">
              <a:spLocks noChangeArrowheads="1"/>
            </p:cNvSpPr>
            <p:nvPr/>
          </p:nvSpPr>
          <p:spPr bwMode="auto">
            <a:xfrm>
              <a:off x="3652742" y="2021662"/>
              <a:ext cx="1035458" cy="255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en-US" altLang="zh-CN" sz="1200">
                <a:solidFill>
                  <a:srgbClr val="FEF19E"/>
                </a:solidFill>
                <a:latin typeface="微软雅黑" panose="020B0503020204020204" pitchFamily="34" charset="-122"/>
                <a:ea typeface="微软雅黑" panose="020B0503020204020204" pitchFamily="34" charset="-122"/>
              </a:endParaRPr>
            </a:p>
          </p:txBody>
        </p:sp>
        <p:sp>
          <p:nvSpPr>
            <p:cNvPr id="20491" name="TextBox 16"/>
            <p:cNvSpPr txBox="1">
              <a:spLocks noChangeArrowheads="1"/>
            </p:cNvSpPr>
            <p:nvPr/>
          </p:nvSpPr>
          <p:spPr bwMode="auto">
            <a:xfrm>
              <a:off x="4712156" y="1818842"/>
              <a:ext cx="4308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bwMode="auto">
          <a:xfrm>
            <a:off x="7878763" y="1616075"/>
            <a:ext cx="1490662" cy="2762250"/>
            <a:chOff x="7879244" y="1616022"/>
            <a:chExt cx="1490301" cy="2762394"/>
          </a:xfrm>
        </p:grpSpPr>
        <p:sp>
          <p:nvSpPr>
            <p:cNvPr id="20488" name="Content Placeholder 19"/>
            <p:cNvSpPr txBox="1">
              <a:spLocks noChangeArrowheads="1"/>
            </p:cNvSpPr>
            <p:nvPr/>
          </p:nvSpPr>
          <p:spPr bwMode="auto">
            <a:xfrm>
              <a:off x="7879244" y="1818842"/>
              <a:ext cx="1035458" cy="255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en-US" altLang="zh-CN" sz="1200">
                <a:solidFill>
                  <a:srgbClr val="FEF19E"/>
                </a:solidFill>
                <a:latin typeface="微软雅黑" panose="020B0503020204020204" pitchFamily="34" charset="-122"/>
                <a:ea typeface="微软雅黑" panose="020B0503020204020204" pitchFamily="34" charset="-122"/>
              </a:endParaRPr>
            </a:p>
          </p:txBody>
        </p:sp>
        <p:sp>
          <p:nvSpPr>
            <p:cNvPr id="20489" name="TextBox 16"/>
            <p:cNvSpPr txBox="1">
              <a:spLocks noChangeArrowheads="1"/>
            </p:cNvSpPr>
            <p:nvPr/>
          </p:nvSpPr>
          <p:spPr bwMode="auto">
            <a:xfrm>
              <a:off x="8938658" y="1616022"/>
              <a:ext cx="4308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childTnLst>
                          </p:cTn>
                        </p:par>
                        <p:par>
                          <p:cTn id="17" fill="hold">
                            <p:stCondLst>
                              <p:cond delay="500"/>
                            </p:stCondLst>
                            <p:childTnLst>
                              <p:par>
                                <p:cTn id="18" presetID="1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ppt_x</p:attrName>
                                        </p:attrNameLst>
                                      </p:cBhvr>
                                      <p:tavLst>
                                        <p:tav tm="0">
                                          <p:val>
                                            <p:strVal val="#ppt_x+#ppt_w*1.125000"/>
                                          </p:val>
                                        </p:tav>
                                        <p:tav tm="100000">
                                          <p:val>
                                            <p:strVal val="#ppt_x"/>
                                          </p:val>
                                        </p:tav>
                                      </p:tavLst>
                                    </p:anim>
                                    <p:animEffect transition="in" filter="wipe(left)">
                                      <p:cBhvr>
                                        <p:cTn id="21" dur="500"/>
                                        <p:tgtEl>
                                          <p:spTgt spid="4"/>
                                        </p:tgtEl>
                                      </p:cBhvr>
                                    </p:animEffect>
                                  </p:childTnLst>
                                </p:cTn>
                              </p:par>
                              <p:par>
                                <p:cTn id="22" presetID="12" presetClass="entr" presetSubtype="2"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ppt_x</p:attrName>
                                        </p:attrNameLst>
                                      </p:cBhvr>
                                      <p:tavLst>
                                        <p:tav tm="0">
                                          <p:val>
                                            <p:strVal val="#ppt_x+#ppt_w*1.125000"/>
                                          </p:val>
                                        </p:tav>
                                        <p:tav tm="100000">
                                          <p:val>
                                            <p:strVal val="#ppt_x"/>
                                          </p:val>
                                        </p:tav>
                                      </p:tavLst>
                                    </p:anim>
                                    <p:animEffect transition="in" filter="wipe(left)">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7" name="组合 6"/>
          <p:cNvGrpSpPr/>
          <p:nvPr/>
        </p:nvGrpSpPr>
        <p:grpSpPr bwMode="auto">
          <a:xfrm>
            <a:off x="5942013" y="1955800"/>
            <a:ext cx="4695825" cy="3141663"/>
            <a:chOff x="5942011" y="1955800"/>
            <a:chExt cx="4695825" cy="3141699"/>
          </a:xfrm>
        </p:grpSpPr>
        <p:sp>
          <p:nvSpPr>
            <p:cNvPr id="22536" name="TextBox 58"/>
            <p:cNvSpPr txBox="1">
              <a:spLocks noChangeArrowheads="1"/>
            </p:cNvSpPr>
            <p:nvPr/>
          </p:nvSpPr>
          <p:spPr bwMode="auto">
            <a:xfrm>
              <a:off x="5942011" y="1955800"/>
              <a:ext cx="2673350" cy="36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EF19E"/>
                  </a:solidFill>
                  <a:latin typeface="微软雅黑" panose="020B0503020204020204" pitchFamily="34" charset="-122"/>
                  <a:ea typeface="微软雅黑" panose="020B0503020204020204" pitchFamily="34" charset="-122"/>
                </a:rPr>
                <a:t>点此添加标题</a:t>
              </a:r>
              <a:endParaRPr lang="id-ID" altLang="en-US">
                <a:solidFill>
                  <a:srgbClr val="FEF19E"/>
                </a:solidFill>
                <a:latin typeface="微软雅黑" panose="020B0503020204020204" pitchFamily="34" charset="-122"/>
                <a:ea typeface="微软雅黑" panose="020B0503020204020204" pitchFamily="34" charset="-122"/>
              </a:endParaRPr>
            </a:p>
          </p:txBody>
        </p:sp>
        <p:sp>
          <p:nvSpPr>
            <p:cNvPr id="22537" name="Rectangle 59"/>
            <p:cNvSpPr>
              <a:spLocks noChangeArrowheads="1"/>
            </p:cNvSpPr>
            <p:nvPr/>
          </p:nvSpPr>
          <p:spPr bwMode="auto">
            <a:xfrm>
              <a:off x="5942011" y="2263779"/>
              <a:ext cx="4695825" cy="283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双击输入替换内容双击输入替换内容双击输入双击输入替换内容双击输入替换内容双击输入双击输入替换内容双击输入替换内容双击</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双击输入替换内容双击输入替换内容双击输入双击输入替换内容双击输入替换内容双击输入双击输入替换内容双击输入替换内容双击</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双击输入替换内容双击输入替换内容双击输入双击输入替换内容双击输入替换内容双击输入双击输入替换内容双击输入替换内容双击</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endParaRPr>
            </a:p>
            <a:p>
              <a:pPr eaLnBrk="1" hangingPunct="1">
                <a:lnSpc>
                  <a:spcPct val="150000"/>
                </a:lnSpc>
                <a:buFont typeface="Arial" panose="020B0604020202020204" pitchFamily="34" charset="0"/>
                <a:buNone/>
              </a:pPr>
              <a:endParaRPr lang="zh-CN" altLang="zh-CN" sz="1200">
                <a:solidFill>
                  <a:srgbClr val="FEF19E"/>
                </a:solidFill>
              </a:endParaRPr>
            </a:p>
          </p:txBody>
        </p:sp>
      </p:gr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22532" name="组合 41"/>
          <p:cNvGrpSpPr/>
          <p:nvPr/>
        </p:nvGrpSpPr>
        <p:grpSpPr bwMode="auto">
          <a:xfrm>
            <a:off x="69850" y="0"/>
            <a:ext cx="7300913" cy="1041400"/>
            <a:chOff x="69439" y="0"/>
            <a:chExt cx="7301324" cy="1040968"/>
          </a:xfrm>
        </p:grpSpPr>
        <p:sp>
          <p:nvSpPr>
            <p:cNvPr id="43"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01  </a:t>
              </a:r>
              <a:r>
                <a:rPr lang="zh-CN" altLang="en-US" sz="2000" spc="300" dirty="0">
                  <a:solidFill>
                    <a:srgbClr val="FEF19E"/>
                  </a:solidFill>
                  <a:latin typeface="微软雅黑" panose="020B0503020204020204" pitchFamily="34" charset="-122"/>
                  <a:ea typeface="微软雅黑" panose="020B0503020204020204" pitchFamily="34" charset="-122"/>
                </a:rPr>
                <a:t>活动整体思路</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1288" y="1631950"/>
            <a:ext cx="2211387" cy="3313113"/>
          </a:xfrm>
          <a:prstGeom prst="rect">
            <a:avLst/>
          </a:prstGeom>
          <a:noFill/>
          <a:ln w="12700">
            <a:solidFill>
              <a:srgbClr val="FEF19E"/>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2" name="图片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24579" name="组合 48"/>
          <p:cNvGrpSpPr/>
          <p:nvPr/>
        </p:nvGrpSpPr>
        <p:grpSpPr bwMode="auto">
          <a:xfrm>
            <a:off x="69850" y="0"/>
            <a:ext cx="7300913" cy="1041400"/>
            <a:chOff x="69439" y="0"/>
            <a:chExt cx="7301324" cy="1040968"/>
          </a:xfrm>
        </p:grpSpPr>
        <p:sp>
          <p:nvSpPr>
            <p:cNvPr id="50"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01  </a:t>
              </a:r>
              <a:r>
                <a:rPr lang="zh-CN" altLang="en-US" sz="2000" spc="300" dirty="0">
                  <a:solidFill>
                    <a:srgbClr val="FEF19E"/>
                  </a:solidFill>
                  <a:latin typeface="微软雅黑" panose="020B0503020204020204" pitchFamily="34" charset="-122"/>
                  <a:ea typeface="微软雅黑" panose="020B0503020204020204" pitchFamily="34" charset="-122"/>
                </a:rPr>
                <a:t>活动整体思路</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51" name="图片 50"/>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
        <p:nvSpPr>
          <p:cNvPr id="24580" name="椭圆 5"/>
          <p:cNvSpPr>
            <a:spLocks noChangeArrowheads="1"/>
          </p:cNvSpPr>
          <p:nvPr/>
        </p:nvSpPr>
        <p:spPr bwMode="auto">
          <a:xfrm>
            <a:off x="5100638" y="1406525"/>
            <a:ext cx="1763712" cy="1765300"/>
          </a:xfrm>
          <a:prstGeom prst="ellipse">
            <a:avLst/>
          </a:prstGeom>
          <a:solidFill>
            <a:srgbClr val="FEF19E"/>
          </a:solidFill>
          <a:ln w="9525" algn="ctr">
            <a:solidFill>
              <a:srgbClr val="FEF19E"/>
            </a:solidFill>
            <a:rou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pic>
        <p:nvPicPr>
          <p:cNvPr id="8" name="图片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7650" y="755650"/>
            <a:ext cx="153670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bwMode="auto">
          <a:xfrm>
            <a:off x="2298700" y="3605213"/>
            <a:ext cx="6540500" cy="1843087"/>
            <a:chOff x="2298001" y="3606004"/>
            <a:chExt cx="6540580" cy="1842348"/>
          </a:xfrm>
        </p:grpSpPr>
        <p:sp>
          <p:nvSpPr>
            <p:cNvPr id="24583" name="Content Placeholder 19"/>
            <p:cNvSpPr txBox="1">
              <a:spLocks noChangeArrowheads="1"/>
            </p:cNvSpPr>
            <p:nvPr/>
          </p:nvSpPr>
          <p:spPr bwMode="auto">
            <a:xfrm>
              <a:off x="2298001" y="3822753"/>
              <a:ext cx="5605559" cy="162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zh-CN" altLang="zh-CN" sz="1200">
                <a:solidFill>
                  <a:srgbClr val="FEF19E"/>
                </a:solidFill>
              </a:endParaRPr>
            </a:p>
          </p:txBody>
        </p:sp>
        <p:sp>
          <p:nvSpPr>
            <p:cNvPr id="24584" name="TextBox 16"/>
            <p:cNvSpPr txBox="1">
              <a:spLocks noChangeArrowheads="1"/>
            </p:cNvSpPr>
            <p:nvPr/>
          </p:nvSpPr>
          <p:spPr bwMode="auto">
            <a:xfrm>
              <a:off x="8407694" y="3606004"/>
              <a:ext cx="4308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1" name="文本框 59"/>
          <p:cNvSpPr txBox="1">
            <a:spLocks noChangeArrowheads="1"/>
          </p:cNvSpPr>
          <p:nvPr/>
        </p:nvSpPr>
        <p:spPr bwMode="auto">
          <a:xfrm>
            <a:off x="5310188" y="2603500"/>
            <a:ext cx="3228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3600" b="1" spc="300" dirty="0">
                <a:solidFill>
                  <a:srgbClr val="FEF19E"/>
                </a:solidFill>
                <a:latin typeface="微软雅黑" panose="020B0503020204020204" pitchFamily="34" charset="-122"/>
                <a:ea typeface="微软雅黑" panose="020B0503020204020204" pitchFamily="34" charset="-122"/>
              </a:rPr>
              <a:t>现场执行策略</a:t>
            </a:r>
            <a:endParaRPr lang="zh-CN" altLang="en-US" sz="3600" b="1" spc="300" dirty="0">
              <a:solidFill>
                <a:srgbClr val="FEF19E"/>
              </a:solidFill>
              <a:latin typeface="微软雅黑" panose="020B0503020204020204" pitchFamily="34" charset="-122"/>
              <a:ea typeface="微软雅黑" panose="020B0503020204020204" pitchFamily="34" charset="-122"/>
            </a:endParaRPr>
          </a:p>
        </p:txBody>
      </p:sp>
      <p:sp>
        <p:nvSpPr>
          <p:cNvPr id="12" name="文本框 59"/>
          <p:cNvSpPr txBox="1">
            <a:spLocks noChangeArrowheads="1"/>
          </p:cNvSpPr>
          <p:nvPr/>
        </p:nvSpPr>
        <p:spPr bwMode="auto">
          <a:xfrm>
            <a:off x="5310188" y="1196975"/>
            <a:ext cx="32289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8000" b="1" spc="300" dirty="0">
                <a:solidFill>
                  <a:srgbClr val="FEF19E"/>
                </a:solidFill>
                <a:latin typeface="微软雅黑" panose="020B0503020204020204" pitchFamily="34" charset="-122"/>
                <a:ea typeface="微软雅黑" panose="020B0503020204020204" pitchFamily="34" charset="-122"/>
              </a:rPr>
              <a:t>02</a:t>
            </a:r>
            <a:endParaRPr lang="zh-CN" altLang="en-US" sz="8000" b="1" spc="300" dirty="0">
              <a:solidFill>
                <a:srgbClr val="FEF19E"/>
              </a:solidFill>
              <a:latin typeface="微软雅黑" panose="020B0503020204020204" pitchFamily="34" charset="-122"/>
              <a:ea typeface="微软雅黑" panose="020B0503020204020204" pitchFamily="34" charset="-122"/>
            </a:endParaRPr>
          </a:p>
        </p:txBody>
      </p:sp>
      <p:sp>
        <p:nvSpPr>
          <p:cNvPr id="13" name="Rectangle 59"/>
          <p:cNvSpPr>
            <a:spLocks noChangeArrowheads="1"/>
          </p:cNvSpPr>
          <p:nvPr/>
        </p:nvSpPr>
        <p:spPr bwMode="auto">
          <a:xfrm>
            <a:off x="5018088" y="3467100"/>
            <a:ext cx="381476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a:t>
            </a:r>
            <a:endParaRPr lang="en-US" altLang="zh-CN" sz="1200">
              <a:solidFill>
                <a:srgbClr val="FEF19E"/>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841" y="1469570"/>
            <a:ext cx="4023365" cy="4023365"/>
          </a:xfrm>
          <a:prstGeom prst="rect">
            <a:avLst/>
          </a:prstGeom>
        </p:spPr>
      </p:pic>
    </p:spTree>
    <p:custDataLst>
      <p:tags r:id="rId3"/>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28675" name="组合 31"/>
          <p:cNvGrpSpPr/>
          <p:nvPr/>
        </p:nvGrpSpPr>
        <p:grpSpPr bwMode="auto">
          <a:xfrm>
            <a:off x="69850" y="0"/>
            <a:ext cx="7300913" cy="1041400"/>
            <a:chOff x="69439" y="0"/>
            <a:chExt cx="7301324" cy="1040968"/>
          </a:xfrm>
        </p:grpSpPr>
        <p:sp>
          <p:nvSpPr>
            <p:cNvPr id="33"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02  </a:t>
              </a:r>
              <a:r>
                <a:rPr lang="zh-CN" altLang="en-US" sz="2000" spc="300" dirty="0">
                  <a:solidFill>
                    <a:srgbClr val="FEF19E"/>
                  </a:solidFill>
                  <a:latin typeface="微软雅黑" panose="020B0503020204020204" pitchFamily="34" charset="-122"/>
                  <a:ea typeface="微软雅黑" panose="020B0503020204020204" pitchFamily="34" charset="-122"/>
                </a:rPr>
                <a:t>现场执行策略</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grpSp>
        <p:nvGrpSpPr>
          <p:cNvPr id="6" name="组合 5"/>
          <p:cNvGrpSpPr/>
          <p:nvPr/>
        </p:nvGrpSpPr>
        <p:grpSpPr bwMode="auto">
          <a:xfrm>
            <a:off x="2828925" y="1260475"/>
            <a:ext cx="2371725" cy="3644900"/>
            <a:chOff x="2828476" y="1261209"/>
            <a:chExt cx="2372832" cy="3644507"/>
          </a:xfrm>
        </p:grpSpPr>
        <p:sp>
          <p:nvSpPr>
            <p:cNvPr id="28687" name="Content Placeholder 19"/>
            <p:cNvSpPr txBox="1">
              <a:spLocks noChangeArrowheads="1"/>
            </p:cNvSpPr>
            <p:nvPr/>
          </p:nvSpPr>
          <p:spPr bwMode="auto">
            <a:xfrm>
              <a:off x="2828476" y="1567084"/>
              <a:ext cx="237283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28688" name="TextBox 16"/>
            <p:cNvSpPr txBox="1">
              <a:spLocks noChangeArrowheads="1"/>
            </p:cNvSpPr>
            <p:nvPr/>
          </p:nvSpPr>
          <p:spPr bwMode="auto">
            <a:xfrm>
              <a:off x="4196358" y="1261209"/>
              <a:ext cx="1004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28689" name="Content Placeholder 19"/>
            <p:cNvSpPr txBox="1">
              <a:spLocks noChangeArrowheads="1"/>
            </p:cNvSpPr>
            <p:nvPr/>
          </p:nvSpPr>
          <p:spPr bwMode="auto">
            <a:xfrm>
              <a:off x="2828476" y="4219916"/>
              <a:ext cx="237283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28690" name="TextBox 16"/>
            <p:cNvSpPr txBox="1">
              <a:spLocks noChangeArrowheads="1"/>
            </p:cNvSpPr>
            <p:nvPr/>
          </p:nvSpPr>
          <p:spPr bwMode="auto">
            <a:xfrm>
              <a:off x="4196358" y="3914041"/>
              <a:ext cx="1004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bwMode="auto">
          <a:xfrm>
            <a:off x="6934200" y="2482850"/>
            <a:ext cx="2373313" cy="992188"/>
            <a:chOff x="6934040" y="2483032"/>
            <a:chExt cx="2372832" cy="991675"/>
          </a:xfrm>
        </p:grpSpPr>
        <p:sp>
          <p:nvSpPr>
            <p:cNvPr id="28685" name="Content Placeholder 19"/>
            <p:cNvSpPr txBox="1">
              <a:spLocks noChangeArrowheads="1"/>
            </p:cNvSpPr>
            <p:nvPr/>
          </p:nvSpPr>
          <p:spPr bwMode="auto">
            <a:xfrm>
              <a:off x="6934040" y="2788907"/>
              <a:ext cx="237283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28686" name="TextBox 16"/>
            <p:cNvSpPr txBox="1">
              <a:spLocks noChangeArrowheads="1"/>
            </p:cNvSpPr>
            <p:nvPr/>
          </p:nvSpPr>
          <p:spPr bwMode="auto">
            <a:xfrm>
              <a:off x="6934040" y="2483032"/>
              <a:ext cx="1004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bwMode="auto">
          <a:xfrm>
            <a:off x="5708650" y="1406525"/>
            <a:ext cx="752475" cy="3282950"/>
            <a:chOff x="5708939" y="1406814"/>
            <a:chExt cx="751897" cy="3282877"/>
          </a:xfrm>
        </p:grpSpPr>
        <p:sp>
          <p:nvSpPr>
            <p:cNvPr id="28679" name="椭圆 3"/>
            <p:cNvSpPr>
              <a:spLocks noChangeArrowheads="1"/>
            </p:cNvSpPr>
            <p:nvPr/>
          </p:nvSpPr>
          <p:spPr bwMode="auto">
            <a:xfrm>
              <a:off x="5731164" y="1406814"/>
              <a:ext cx="729672" cy="729672"/>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28680" name="椭圆 31"/>
            <p:cNvSpPr>
              <a:spLocks noChangeArrowheads="1"/>
            </p:cNvSpPr>
            <p:nvPr/>
          </p:nvSpPr>
          <p:spPr bwMode="auto">
            <a:xfrm>
              <a:off x="5708939" y="2652101"/>
              <a:ext cx="729672" cy="729672"/>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28681" name="椭圆 34"/>
            <p:cNvSpPr>
              <a:spLocks noChangeArrowheads="1"/>
            </p:cNvSpPr>
            <p:nvPr/>
          </p:nvSpPr>
          <p:spPr bwMode="auto">
            <a:xfrm>
              <a:off x="5731164" y="3960019"/>
              <a:ext cx="729672" cy="729672"/>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48" name="그룹 1"/>
            <p:cNvGrpSpPr/>
            <p:nvPr/>
          </p:nvGrpSpPr>
          <p:grpSpPr bwMode="auto">
            <a:xfrm>
              <a:off x="5924956" y="1599347"/>
              <a:ext cx="342088" cy="338978"/>
              <a:chOff x="0" y="0"/>
              <a:chExt cx="873125" cy="865187"/>
            </a:xfrm>
            <a:solidFill>
              <a:srgbClr val="C00000"/>
            </a:solidFill>
          </p:grpSpPr>
          <p:sp>
            <p:nvSpPr>
              <p:cNvPr id="49" name="Freeform 6"/>
              <p:cNvSpPr/>
              <p:nvPr/>
            </p:nvSpPr>
            <p:spPr bwMode="auto">
              <a:xfrm>
                <a:off x="363538" y="792162"/>
                <a:ext cx="146050" cy="73025"/>
              </a:xfrm>
              <a:custGeom>
                <a:avLst/>
                <a:gdLst>
                  <a:gd name="T0" fmla="*/ 0 w 552"/>
                  <a:gd name="T1" fmla="*/ 0 h 276"/>
                  <a:gd name="T2" fmla="*/ 38642396 w 552"/>
                  <a:gd name="T3" fmla="*/ 0 h 276"/>
                  <a:gd name="T4" fmla="*/ 38502431 w 552"/>
                  <a:gd name="T5" fmla="*/ 2590271 h 276"/>
                  <a:gd name="T6" fmla="*/ 38012423 w 552"/>
                  <a:gd name="T7" fmla="*/ 4970198 h 276"/>
                  <a:gd name="T8" fmla="*/ 37172371 w 552"/>
                  <a:gd name="T9" fmla="*/ 7350390 h 276"/>
                  <a:gd name="T10" fmla="*/ 36122240 w 552"/>
                  <a:gd name="T11" fmla="*/ 9520502 h 276"/>
                  <a:gd name="T12" fmla="*/ 34722065 w 552"/>
                  <a:gd name="T13" fmla="*/ 11620765 h 276"/>
                  <a:gd name="T14" fmla="*/ 32972110 w 552"/>
                  <a:gd name="T15" fmla="*/ 13510948 h 276"/>
                  <a:gd name="T16" fmla="*/ 31081927 w 552"/>
                  <a:gd name="T17" fmla="*/ 15260902 h 276"/>
                  <a:gd name="T18" fmla="*/ 28981665 w 552"/>
                  <a:gd name="T19" fmla="*/ 16801042 h 276"/>
                  <a:gd name="T20" fmla="*/ 26811552 w 552"/>
                  <a:gd name="T21" fmla="*/ 17851173 h 276"/>
                  <a:gd name="T22" fmla="*/ 24501475 w 552"/>
                  <a:gd name="T23" fmla="*/ 18691225 h 276"/>
                  <a:gd name="T24" fmla="*/ 22051433 w 552"/>
                  <a:gd name="T25" fmla="*/ 19181233 h 276"/>
                  <a:gd name="T26" fmla="*/ 19391313 w 552"/>
                  <a:gd name="T27" fmla="*/ 19321198 h 276"/>
                  <a:gd name="T28" fmla="*/ 16801042 w 552"/>
                  <a:gd name="T29" fmla="*/ 19181233 h 276"/>
                  <a:gd name="T30" fmla="*/ 14351000 w 552"/>
                  <a:gd name="T31" fmla="*/ 18691225 h 276"/>
                  <a:gd name="T32" fmla="*/ 11970808 w 552"/>
                  <a:gd name="T33" fmla="*/ 17921023 h 276"/>
                  <a:gd name="T34" fmla="*/ 9730581 w 552"/>
                  <a:gd name="T35" fmla="*/ 16801042 h 276"/>
                  <a:gd name="T36" fmla="*/ 7630583 w 552"/>
                  <a:gd name="T37" fmla="*/ 15400867 h 276"/>
                  <a:gd name="T38" fmla="*/ 5600435 w 552"/>
                  <a:gd name="T39" fmla="*/ 13510948 h 276"/>
                  <a:gd name="T40" fmla="*/ 3920331 w 552"/>
                  <a:gd name="T41" fmla="*/ 11620765 h 276"/>
                  <a:gd name="T42" fmla="*/ 2450042 w 552"/>
                  <a:gd name="T43" fmla="*/ 9520502 h 276"/>
                  <a:gd name="T44" fmla="*/ 1400175 w 552"/>
                  <a:gd name="T45" fmla="*/ 7350390 h 276"/>
                  <a:gd name="T46" fmla="*/ 560123 w 552"/>
                  <a:gd name="T47" fmla="*/ 4970198 h 276"/>
                  <a:gd name="T48" fmla="*/ 139965 w 552"/>
                  <a:gd name="T49" fmla="*/ 2590271 h 276"/>
                  <a:gd name="T50" fmla="*/ 0 w 552"/>
                  <a:gd name="T51" fmla="*/ 0 h 2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2"/>
                  <a:gd name="T79" fmla="*/ 0 h 276"/>
                  <a:gd name="T80" fmla="*/ 552 w 552"/>
                  <a:gd name="T81" fmla="*/ 276 h 27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2" h="276">
                    <a:moveTo>
                      <a:pt x="0" y="0"/>
                    </a:moveTo>
                    <a:lnTo>
                      <a:pt x="552" y="0"/>
                    </a:lnTo>
                    <a:lnTo>
                      <a:pt x="550" y="37"/>
                    </a:lnTo>
                    <a:lnTo>
                      <a:pt x="543" y="71"/>
                    </a:lnTo>
                    <a:lnTo>
                      <a:pt x="531" y="105"/>
                    </a:lnTo>
                    <a:lnTo>
                      <a:pt x="516" y="136"/>
                    </a:lnTo>
                    <a:lnTo>
                      <a:pt x="496" y="166"/>
                    </a:lnTo>
                    <a:lnTo>
                      <a:pt x="471" y="193"/>
                    </a:lnTo>
                    <a:lnTo>
                      <a:pt x="444" y="218"/>
                    </a:lnTo>
                    <a:lnTo>
                      <a:pt x="414" y="240"/>
                    </a:lnTo>
                    <a:lnTo>
                      <a:pt x="383" y="255"/>
                    </a:lnTo>
                    <a:lnTo>
                      <a:pt x="350" y="267"/>
                    </a:lnTo>
                    <a:lnTo>
                      <a:pt x="315" y="274"/>
                    </a:lnTo>
                    <a:lnTo>
                      <a:pt x="277" y="276"/>
                    </a:lnTo>
                    <a:lnTo>
                      <a:pt x="240" y="274"/>
                    </a:lnTo>
                    <a:lnTo>
                      <a:pt x="205" y="267"/>
                    </a:lnTo>
                    <a:lnTo>
                      <a:pt x="171" y="256"/>
                    </a:lnTo>
                    <a:lnTo>
                      <a:pt x="139" y="240"/>
                    </a:lnTo>
                    <a:lnTo>
                      <a:pt x="109" y="220"/>
                    </a:lnTo>
                    <a:lnTo>
                      <a:pt x="80" y="193"/>
                    </a:lnTo>
                    <a:lnTo>
                      <a:pt x="56" y="166"/>
                    </a:lnTo>
                    <a:lnTo>
                      <a:pt x="35" y="136"/>
                    </a:lnTo>
                    <a:lnTo>
                      <a:pt x="20" y="105"/>
                    </a:lnTo>
                    <a:lnTo>
                      <a:pt x="8" y="71"/>
                    </a:lnTo>
                    <a:lnTo>
                      <a:pt x="2"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50" name="Freeform 7"/>
              <p:cNvSpPr>
                <a:spLocks noEditPoints="1"/>
              </p:cNvSpPr>
              <p:nvPr/>
            </p:nvSpPr>
            <p:spPr bwMode="auto">
              <a:xfrm>
                <a:off x="0" y="0"/>
                <a:ext cx="873125" cy="765175"/>
              </a:xfrm>
              <a:custGeom>
                <a:avLst/>
                <a:gdLst>
                  <a:gd name="T0" fmla="*/ 109206771 w 3300"/>
                  <a:gd name="T1" fmla="*/ 15546413 h 2898"/>
                  <a:gd name="T2" fmla="*/ 103886529 w 3300"/>
                  <a:gd name="T3" fmla="*/ 21681279 h 2898"/>
                  <a:gd name="T4" fmla="*/ 102906513 w 3300"/>
                  <a:gd name="T5" fmla="*/ 27676734 h 2898"/>
                  <a:gd name="T6" fmla="*/ 99406075 w 3300"/>
                  <a:gd name="T7" fmla="*/ 32208112 h 2898"/>
                  <a:gd name="T8" fmla="*/ 87225452 w 3300"/>
                  <a:gd name="T9" fmla="*/ 35972730 h 2898"/>
                  <a:gd name="T10" fmla="*/ 73084531 w 3300"/>
                  <a:gd name="T11" fmla="*/ 43362557 h 2898"/>
                  <a:gd name="T12" fmla="*/ 62583748 w 3300"/>
                  <a:gd name="T13" fmla="*/ 52425577 h 2898"/>
                  <a:gd name="T14" fmla="*/ 54253342 w 3300"/>
                  <a:gd name="T15" fmla="*/ 64974130 h 2898"/>
                  <a:gd name="T16" fmla="*/ 48862985 w 3300"/>
                  <a:gd name="T17" fmla="*/ 81496682 h 2898"/>
                  <a:gd name="T18" fmla="*/ 43962638 w 3300"/>
                  <a:gd name="T19" fmla="*/ 111961895 h 2898"/>
                  <a:gd name="T20" fmla="*/ 38362467 w 3300"/>
                  <a:gd name="T21" fmla="*/ 140126566 h 2898"/>
                  <a:gd name="T22" fmla="*/ 29611902 w 3300"/>
                  <a:gd name="T23" fmla="*/ 167942975 h 2898"/>
                  <a:gd name="T24" fmla="*/ 211483046 w 3300"/>
                  <a:gd name="T25" fmla="*/ 188160176 h 2898"/>
                  <a:gd name="T26" fmla="*/ 198672450 w 3300"/>
                  <a:gd name="T27" fmla="*/ 160692559 h 2898"/>
                  <a:gd name="T28" fmla="*/ 191111981 w 3300"/>
                  <a:gd name="T29" fmla="*/ 133712879 h 2898"/>
                  <a:gd name="T30" fmla="*/ 185581396 w 3300"/>
                  <a:gd name="T31" fmla="*/ 103875015 h 2898"/>
                  <a:gd name="T32" fmla="*/ 180961242 w 3300"/>
                  <a:gd name="T33" fmla="*/ 76337692 h 2898"/>
                  <a:gd name="T34" fmla="*/ 173750817 w 3300"/>
                  <a:gd name="T35" fmla="*/ 59675729 h 2898"/>
                  <a:gd name="T36" fmla="*/ 163880271 w 3300"/>
                  <a:gd name="T37" fmla="*/ 48033346 h 2898"/>
                  <a:gd name="T38" fmla="*/ 150789481 w 3300"/>
                  <a:gd name="T39" fmla="*/ 39040295 h 2898"/>
                  <a:gd name="T40" fmla="*/ 136788525 w 3300"/>
                  <a:gd name="T41" fmla="*/ 33672189 h 2898"/>
                  <a:gd name="T42" fmla="*/ 129228056 w 3300"/>
                  <a:gd name="T43" fmla="*/ 30325802 h 2898"/>
                  <a:gd name="T44" fmla="*/ 127758031 w 3300"/>
                  <a:gd name="T45" fmla="*/ 25864130 h 2898"/>
                  <a:gd name="T46" fmla="*/ 124887831 w 3300"/>
                  <a:gd name="T47" fmla="*/ 18125776 h 2898"/>
                  <a:gd name="T48" fmla="*/ 117607292 w 3300"/>
                  <a:gd name="T49" fmla="*/ 14082336 h 2898"/>
                  <a:gd name="T50" fmla="*/ 118517458 w 3300"/>
                  <a:gd name="T51" fmla="*/ 139411 h 2898"/>
                  <a:gd name="T52" fmla="*/ 129647950 w 3300"/>
                  <a:gd name="T53" fmla="*/ 4113146 h 2898"/>
                  <a:gd name="T54" fmla="*/ 138048471 w 3300"/>
                  <a:gd name="T55" fmla="*/ 12478848 h 2898"/>
                  <a:gd name="T56" fmla="*/ 144559073 w 3300"/>
                  <a:gd name="T57" fmla="*/ 21541868 h 2898"/>
                  <a:gd name="T58" fmla="*/ 157509898 w 3300"/>
                  <a:gd name="T59" fmla="*/ 26979680 h 2898"/>
                  <a:gd name="T60" fmla="*/ 171230660 w 3300"/>
                  <a:gd name="T61" fmla="*/ 36112141 h 2898"/>
                  <a:gd name="T62" fmla="*/ 182991390 w 3300"/>
                  <a:gd name="T63" fmla="*/ 48521547 h 2898"/>
                  <a:gd name="T64" fmla="*/ 191741954 w 3300"/>
                  <a:gd name="T65" fmla="*/ 64416487 h 2898"/>
                  <a:gd name="T66" fmla="*/ 196992346 w 3300"/>
                  <a:gd name="T67" fmla="*/ 84563983 h 2898"/>
                  <a:gd name="T68" fmla="*/ 202102508 w 3300"/>
                  <a:gd name="T69" fmla="*/ 118096761 h 2898"/>
                  <a:gd name="T70" fmla="*/ 207842908 w 3300"/>
                  <a:gd name="T71" fmla="*/ 143821480 h 2898"/>
                  <a:gd name="T72" fmla="*/ 217853419 w 3300"/>
                  <a:gd name="T73" fmla="*/ 170870865 h 2898"/>
                  <a:gd name="T74" fmla="*/ 230454200 w 3300"/>
                  <a:gd name="T75" fmla="*/ 192482438 h 2898"/>
                  <a:gd name="T76" fmla="*/ 230244385 w 3300"/>
                  <a:gd name="T77" fmla="*/ 198408188 h 2898"/>
                  <a:gd name="T78" fmla="*/ 225623967 w 3300"/>
                  <a:gd name="T79" fmla="*/ 201893985 h 2898"/>
                  <a:gd name="T80" fmla="*/ 4060296 w 3300"/>
                  <a:gd name="T81" fmla="*/ 201475753 h 2898"/>
                  <a:gd name="T82" fmla="*/ 350044 w 3300"/>
                  <a:gd name="T83" fmla="*/ 197362607 h 2898"/>
                  <a:gd name="T84" fmla="*/ 629973 w 3300"/>
                  <a:gd name="T85" fmla="*/ 192552143 h 2898"/>
                  <a:gd name="T86" fmla="*/ 13090790 w 3300"/>
                  <a:gd name="T87" fmla="*/ 170801159 h 2898"/>
                  <a:gd name="T88" fmla="*/ 23171415 w 3300"/>
                  <a:gd name="T89" fmla="*/ 143821480 h 2898"/>
                  <a:gd name="T90" fmla="*/ 28911815 w 3300"/>
                  <a:gd name="T91" fmla="*/ 118096761 h 2898"/>
                  <a:gd name="T92" fmla="*/ 34162206 w 3300"/>
                  <a:gd name="T93" fmla="*/ 84563983 h 2898"/>
                  <a:gd name="T94" fmla="*/ 39342483 w 3300"/>
                  <a:gd name="T95" fmla="*/ 64416487 h 2898"/>
                  <a:gd name="T96" fmla="*/ 47882969 w 3300"/>
                  <a:gd name="T97" fmla="*/ 48521547 h 2898"/>
                  <a:gd name="T98" fmla="*/ 59713812 w 3300"/>
                  <a:gd name="T99" fmla="*/ 36112141 h 2898"/>
                  <a:gd name="T100" fmla="*/ 73504690 w 3300"/>
                  <a:gd name="T101" fmla="*/ 26909974 h 2898"/>
                  <a:gd name="T102" fmla="*/ 86455250 w 3300"/>
                  <a:gd name="T103" fmla="*/ 21541868 h 2898"/>
                  <a:gd name="T104" fmla="*/ 93035702 w 3300"/>
                  <a:gd name="T105" fmla="*/ 12409142 h 2898"/>
                  <a:gd name="T106" fmla="*/ 101366373 w 3300"/>
                  <a:gd name="T107" fmla="*/ 4043440 h 2898"/>
                  <a:gd name="T108" fmla="*/ 112356900 w 3300"/>
                  <a:gd name="T109" fmla="*/ 139411 h 28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00"/>
                  <a:gd name="T166" fmla="*/ 0 h 2898"/>
                  <a:gd name="T167" fmla="*/ 3300 w 3300"/>
                  <a:gd name="T168" fmla="*/ 2898 h 28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00" h="2898">
                    <a:moveTo>
                      <a:pt x="1649" y="199"/>
                    </a:moveTo>
                    <a:lnTo>
                      <a:pt x="1617" y="202"/>
                    </a:lnTo>
                    <a:lnTo>
                      <a:pt x="1588" y="209"/>
                    </a:lnTo>
                    <a:lnTo>
                      <a:pt x="1560" y="223"/>
                    </a:lnTo>
                    <a:lnTo>
                      <a:pt x="1536" y="240"/>
                    </a:lnTo>
                    <a:lnTo>
                      <a:pt x="1514" y="260"/>
                    </a:lnTo>
                    <a:lnTo>
                      <a:pt x="1497" y="284"/>
                    </a:lnTo>
                    <a:lnTo>
                      <a:pt x="1484" y="311"/>
                    </a:lnTo>
                    <a:lnTo>
                      <a:pt x="1476" y="340"/>
                    </a:lnTo>
                    <a:lnTo>
                      <a:pt x="1473" y="371"/>
                    </a:lnTo>
                    <a:lnTo>
                      <a:pt x="1473" y="375"/>
                    </a:lnTo>
                    <a:lnTo>
                      <a:pt x="1470" y="397"/>
                    </a:lnTo>
                    <a:lnTo>
                      <a:pt x="1464" y="417"/>
                    </a:lnTo>
                    <a:lnTo>
                      <a:pt x="1452" y="436"/>
                    </a:lnTo>
                    <a:lnTo>
                      <a:pt x="1438" y="451"/>
                    </a:lnTo>
                    <a:lnTo>
                      <a:pt x="1420" y="462"/>
                    </a:lnTo>
                    <a:lnTo>
                      <a:pt x="1398" y="470"/>
                    </a:lnTo>
                    <a:lnTo>
                      <a:pt x="1346" y="482"/>
                    </a:lnTo>
                    <a:lnTo>
                      <a:pt x="1295" y="498"/>
                    </a:lnTo>
                    <a:lnTo>
                      <a:pt x="1246" y="516"/>
                    </a:lnTo>
                    <a:lnTo>
                      <a:pt x="1197" y="537"/>
                    </a:lnTo>
                    <a:lnTo>
                      <a:pt x="1147" y="561"/>
                    </a:lnTo>
                    <a:lnTo>
                      <a:pt x="1096" y="590"/>
                    </a:lnTo>
                    <a:lnTo>
                      <a:pt x="1044" y="622"/>
                    </a:lnTo>
                    <a:lnTo>
                      <a:pt x="1004" y="651"/>
                    </a:lnTo>
                    <a:lnTo>
                      <a:pt x="965" y="681"/>
                    </a:lnTo>
                    <a:lnTo>
                      <a:pt x="929" y="715"/>
                    </a:lnTo>
                    <a:lnTo>
                      <a:pt x="894" y="752"/>
                    </a:lnTo>
                    <a:lnTo>
                      <a:pt x="862" y="792"/>
                    </a:lnTo>
                    <a:lnTo>
                      <a:pt x="830" y="835"/>
                    </a:lnTo>
                    <a:lnTo>
                      <a:pt x="802" y="882"/>
                    </a:lnTo>
                    <a:lnTo>
                      <a:pt x="775" y="932"/>
                    </a:lnTo>
                    <a:lnTo>
                      <a:pt x="752" y="986"/>
                    </a:lnTo>
                    <a:lnTo>
                      <a:pt x="730" y="1042"/>
                    </a:lnTo>
                    <a:lnTo>
                      <a:pt x="712" y="1104"/>
                    </a:lnTo>
                    <a:lnTo>
                      <a:pt x="698" y="1169"/>
                    </a:lnTo>
                    <a:lnTo>
                      <a:pt x="685" y="1237"/>
                    </a:lnTo>
                    <a:lnTo>
                      <a:pt x="667" y="1367"/>
                    </a:lnTo>
                    <a:lnTo>
                      <a:pt x="648" y="1490"/>
                    </a:lnTo>
                    <a:lnTo>
                      <a:pt x="628" y="1606"/>
                    </a:lnTo>
                    <a:lnTo>
                      <a:pt x="609" y="1717"/>
                    </a:lnTo>
                    <a:lnTo>
                      <a:pt x="589" y="1822"/>
                    </a:lnTo>
                    <a:lnTo>
                      <a:pt x="568" y="1919"/>
                    </a:lnTo>
                    <a:lnTo>
                      <a:pt x="548" y="2010"/>
                    </a:lnTo>
                    <a:lnTo>
                      <a:pt x="528" y="2094"/>
                    </a:lnTo>
                    <a:lnTo>
                      <a:pt x="497" y="2202"/>
                    </a:lnTo>
                    <a:lnTo>
                      <a:pt x="462" y="2306"/>
                    </a:lnTo>
                    <a:lnTo>
                      <a:pt x="423" y="2409"/>
                    </a:lnTo>
                    <a:lnTo>
                      <a:pt x="380" y="2508"/>
                    </a:lnTo>
                    <a:lnTo>
                      <a:pt x="332" y="2606"/>
                    </a:lnTo>
                    <a:lnTo>
                      <a:pt x="280" y="2699"/>
                    </a:lnTo>
                    <a:lnTo>
                      <a:pt x="3021" y="2699"/>
                    </a:lnTo>
                    <a:lnTo>
                      <a:pt x="2969" y="2605"/>
                    </a:lnTo>
                    <a:lnTo>
                      <a:pt x="2921" y="2507"/>
                    </a:lnTo>
                    <a:lnTo>
                      <a:pt x="2877" y="2408"/>
                    </a:lnTo>
                    <a:lnTo>
                      <a:pt x="2838" y="2305"/>
                    </a:lnTo>
                    <a:lnTo>
                      <a:pt x="2803" y="2200"/>
                    </a:lnTo>
                    <a:lnTo>
                      <a:pt x="2772" y="2093"/>
                    </a:lnTo>
                    <a:lnTo>
                      <a:pt x="2751" y="2008"/>
                    </a:lnTo>
                    <a:lnTo>
                      <a:pt x="2730" y="1918"/>
                    </a:lnTo>
                    <a:lnTo>
                      <a:pt x="2710" y="1820"/>
                    </a:lnTo>
                    <a:lnTo>
                      <a:pt x="2690" y="1716"/>
                    </a:lnTo>
                    <a:lnTo>
                      <a:pt x="2670" y="1606"/>
                    </a:lnTo>
                    <a:lnTo>
                      <a:pt x="2651" y="1490"/>
                    </a:lnTo>
                    <a:lnTo>
                      <a:pt x="2632" y="1367"/>
                    </a:lnTo>
                    <a:lnTo>
                      <a:pt x="2613" y="1237"/>
                    </a:lnTo>
                    <a:lnTo>
                      <a:pt x="2601" y="1164"/>
                    </a:lnTo>
                    <a:lnTo>
                      <a:pt x="2585" y="1095"/>
                    </a:lnTo>
                    <a:lnTo>
                      <a:pt x="2563" y="1029"/>
                    </a:lnTo>
                    <a:lnTo>
                      <a:pt x="2539" y="966"/>
                    </a:lnTo>
                    <a:lnTo>
                      <a:pt x="2513" y="908"/>
                    </a:lnTo>
                    <a:lnTo>
                      <a:pt x="2482" y="856"/>
                    </a:lnTo>
                    <a:lnTo>
                      <a:pt x="2449" y="807"/>
                    </a:lnTo>
                    <a:lnTo>
                      <a:pt x="2416" y="764"/>
                    </a:lnTo>
                    <a:lnTo>
                      <a:pt x="2380" y="725"/>
                    </a:lnTo>
                    <a:lnTo>
                      <a:pt x="2341" y="689"/>
                    </a:lnTo>
                    <a:lnTo>
                      <a:pt x="2300" y="655"/>
                    </a:lnTo>
                    <a:lnTo>
                      <a:pt x="2256" y="622"/>
                    </a:lnTo>
                    <a:lnTo>
                      <a:pt x="2204" y="589"/>
                    </a:lnTo>
                    <a:lnTo>
                      <a:pt x="2154" y="560"/>
                    </a:lnTo>
                    <a:lnTo>
                      <a:pt x="2105" y="537"/>
                    </a:lnTo>
                    <a:lnTo>
                      <a:pt x="2055" y="516"/>
                    </a:lnTo>
                    <a:lnTo>
                      <a:pt x="2005" y="499"/>
                    </a:lnTo>
                    <a:lnTo>
                      <a:pt x="1954" y="483"/>
                    </a:lnTo>
                    <a:lnTo>
                      <a:pt x="1902" y="470"/>
                    </a:lnTo>
                    <a:lnTo>
                      <a:pt x="1881" y="462"/>
                    </a:lnTo>
                    <a:lnTo>
                      <a:pt x="1863" y="450"/>
                    </a:lnTo>
                    <a:lnTo>
                      <a:pt x="1846" y="435"/>
                    </a:lnTo>
                    <a:lnTo>
                      <a:pt x="1835" y="416"/>
                    </a:lnTo>
                    <a:lnTo>
                      <a:pt x="1828" y="396"/>
                    </a:lnTo>
                    <a:lnTo>
                      <a:pt x="1825" y="375"/>
                    </a:lnTo>
                    <a:lnTo>
                      <a:pt x="1825" y="371"/>
                    </a:lnTo>
                    <a:lnTo>
                      <a:pt x="1822" y="340"/>
                    </a:lnTo>
                    <a:lnTo>
                      <a:pt x="1814" y="311"/>
                    </a:lnTo>
                    <a:lnTo>
                      <a:pt x="1802" y="284"/>
                    </a:lnTo>
                    <a:lnTo>
                      <a:pt x="1784" y="260"/>
                    </a:lnTo>
                    <a:lnTo>
                      <a:pt x="1763" y="240"/>
                    </a:lnTo>
                    <a:lnTo>
                      <a:pt x="1738" y="223"/>
                    </a:lnTo>
                    <a:lnTo>
                      <a:pt x="1711" y="209"/>
                    </a:lnTo>
                    <a:lnTo>
                      <a:pt x="1680" y="202"/>
                    </a:lnTo>
                    <a:lnTo>
                      <a:pt x="1649" y="199"/>
                    </a:lnTo>
                    <a:close/>
                    <a:moveTo>
                      <a:pt x="1649" y="0"/>
                    </a:moveTo>
                    <a:lnTo>
                      <a:pt x="1649" y="0"/>
                    </a:lnTo>
                    <a:lnTo>
                      <a:pt x="1693" y="2"/>
                    </a:lnTo>
                    <a:lnTo>
                      <a:pt x="1735" y="10"/>
                    </a:lnTo>
                    <a:lnTo>
                      <a:pt x="1775" y="22"/>
                    </a:lnTo>
                    <a:lnTo>
                      <a:pt x="1814" y="38"/>
                    </a:lnTo>
                    <a:lnTo>
                      <a:pt x="1852" y="59"/>
                    </a:lnTo>
                    <a:lnTo>
                      <a:pt x="1886" y="85"/>
                    </a:lnTo>
                    <a:lnTo>
                      <a:pt x="1919" y="113"/>
                    </a:lnTo>
                    <a:lnTo>
                      <a:pt x="1947" y="144"/>
                    </a:lnTo>
                    <a:lnTo>
                      <a:pt x="1972" y="179"/>
                    </a:lnTo>
                    <a:lnTo>
                      <a:pt x="1991" y="214"/>
                    </a:lnTo>
                    <a:lnTo>
                      <a:pt x="2006" y="253"/>
                    </a:lnTo>
                    <a:lnTo>
                      <a:pt x="2018" y="294"/>
                    </a:lnTo>
                    <a:lnTo>
                      <a:pt x="2065" y="309"/>
                    </a:lnTo>
                    <a:lnTo>
                      <a:pt x="2112" y="325"/>
                    </a:lnTo>
                    <a:lnTo>
                      <a:pt x="2158" y="342"/>
                    </a:lnTo>
                    <a:lnTo>
                      <a:pt x="2204" y="364"/>
                    </a:lnTo>
                    <a:lnTo>
                      <a:pt x="2250" y="387"/>
                    </a:lnTo>
                    <a:lnTo>
                      <a:pt x="2298" y="413"/>
                    </a:lnTo>
                    <a:lnTo>
                      <a:pt x="2345" y="444"/>
                    </a:lnTo>
                    <a:lnTo>
                      <a:pt x="2395" y="479"/>
                    </a:lnTo>
                    <a:lnTo>
                      <a:pt x="2446" y="518"/>
                    </a:lnTo>
                    <a:lnTo>
                      <a:pt x="2494" y="560"/>
                    </a:lnTo>
                    <a:lnTo>
                      <a:pt x="2538" y="604"/>
                    </a:lnTo>
                    <a:lnTo>
                      <a:pt x="2580" y="651"/>
                    </a:lnTo>
                    <a:lnTo>
                      <a:pt x="2614" y="696"/>
                    </a:lnTo>
                    <a:lnTo>
                      <a:pt x="2649" y="746"/>
                    </a:lnTo>
                    <a:lnTo>
                      <a:pt x="2682" y="801"/>
                    </a:lnTo>
                    <a:lnTo>
                      <a:pt x="2711" y="861"/>
                    </a:lnTo>
                    <a:lnTo>
                      <a:pt x="2739" y="924"/>
                    </a:lnTo>
                    <a:lnTo>
                      <a:pt x="2763" y="991"/>
                    </a:lnTo>
                    <a:lnTo>
                      <a:pt x="2784" y="1062"/>
                    </a:lnTo>
                    <a:lnTo>
                      <a:pt x="2801" y="1136"/>
                    </a:lnTo>
                    <a:lnTo>
                      <a:pt x="2814" y="1213"/>
                    </a:lnTo>
                    <a:lnTo>
                      <a:pt x="2831" y="1344"/>
                    </a:lnTo>
                    <a:lnTo>
                      <a:pt x="2850" y="1467"/>
                    </a:lnTo>
                    <a:lnTo>
                      <a:pt x="2868" y="1584"/>
                    </a:lnTo>
                    <a:lnTo>
                      <a:pt x="2887" y="1694"/>
                    </a:lnTo>
                    <a:lnTo>
                      <a:pt x="2907" y="1797"/>
                    </a:lnTo>
                    <a:lnTo>
                      <a:pt x="2927" y="1893"/>
                    </a:lnTo>
                    <a:lnTo>
                      <a:pt x="2947" y="1982"/>
                    </a:lnTo>
                    <a:lnTo>
                      <a:pt x="2969" y="2063"/>
                    </a:lnTo>
                    <a:lnTo>
                      <a:pt x="2990" y="2138"/>
                    </a:lnTo>
                    <a:lnTo>
                      <a:pt x="3026" y="2244"/>
                    </a:lnTo>
                    <a:lnTo>
                      <a:pt x="3067" y="2348"/>
                    </a:lnTo>
                    <a:lnTo>
                      <a:pt x="3112" y="2451"/>
                    </a:lnTo>
                    <a:lnTo>
                      <a:pt x="3163" y="2550"/>
                    </a:lnTo>
                    <a:lnTo>
                      <a:pt x="3220" y="2648"/>
                    </a:lnTo>
                    <a:lnTo>
                      <a:pt x="3281" y="2744"/>
                    </a:lnTo>
                    <a:lnTo>
                      <a:pt x="3292" y="2761"/>
                    </a:lnTo>
                    <a:lnTo>
                      <a:pt x="3298" y="2779"/>
                    </a:lnTo>
                    <a:lnTo>
                      <a:pt x="3300" y="2797"/>
                    </a:lnTo>
                    <a:lnTo>
                      <a:pt x="3297" y="2822"/>
                    </a:lnTo>
                    <a:lnTo>
                      <a:pt x="3289" y="2846"/>
                    </a:lnTo>
                    <a:lnTo>
                      <a:pt x="3276" y="2864"/>
                    </a:lnTo>
                    <a:lnTo>
                      <a:pt x="3261" y="2880"/>
                    </a:lnTo>
                    <a:lnTo>
                      <a:pt x="3243" y="2890"/>
                    </a:lnTo>
                    <a:lnTo>
                      <a:pt x="3223" y="2896"/>
                    </a:lnTo>
                    <a:lnTo>
                      <a:pt x="3201" y="2898"/>
                    </a:lnTo>
                    <a:lnTo>
                      <a:pt x="101" y="2898"/>
                    </a:lnTo>
                    <a:lnTo>
                      <a:pt x="77" y="2896"/>
                    </a:lnTo>
                    <a:lnTo>
                      <a:pt x="58" y="2890"/>
                    </a:lnTo>
                    <a:lnTo>
                      <a:pt x="41" y="2880"/>
                    </a:lnTo>
                    <a:lnTo>
                      <a:pt x="25" y="2864"/>
                    </a:lnTo>
                    <a:lnTo>
                      <a:pt x="12" y="2846"/>
                    </a:lnTo>
                    <a:lnTo>
                      <a:pt x="5" y="2831"/>
                    </a:lnTo>
                    <a:lnTo>
                      <a:pt x="1" y="2816"/>
                    </a:lnTo>
                    <a:lnTo>
                      <a:pt x="0" y="2800"/>
                    </a:lnTo>
                    <a:lnTo>
                      <a:pt x="2" y="2780"/>
                    </a:lnTo>
                    <a:lnTo>
                      <a:pt x="9" y="2762"/>
                    </a:lnTo>
                    <a:lnTo>
                      <a:pt x="19" y="2744"/>
                    </a:lnTo>
                    <a:lnTo>
                      <a:pt x="80" y="2648"/>
                    </a:lnTo>
                    <a:lnTo>
                      <a:pt x="136" y="2550"/>
                    </a:lnTo>
                    <a:lnTo>
                      <a:pt x="187" y="2450"/>
                    </a:lnTo>
                    <a:lnTo>
                      <a:pt x="233" y="2347"/>
                    </a:lnTo>
                    <a:lnTo>
                      <a:pt x="274" y="2244"/>
                    </a:lnTo>
                    <a:lnTo>
                      <a:pt x="310" y="2138"/>
                    </a:lnTo>
                    <a:lnTo>
                      <a:pt x="331" y="2063"/>
                    </a:lnTo>
                    <a:lnTo>
                      <a:pt x="352" y="1982"/>
                    </a:lnTo>
                    <a:lnTo>
                      <a:pt x="373" y="1893"/>
                    </a:lnTo>
                    <a:lnTo>
                      <a:pt x="393" y="1797"/>
                    </a:lnTo>
                    <a:lnTo>
                      <a:pt x="413" y="1694"/>
                    </a:lnTo>
                    <a:lnTo>
                      <a:pt x="433" y="1584"/>
                    </a:lnTo>
                    <a:lnTo>
                      <a:pt x="451" y="1467"/>
                    </a:lnTo>
                    <a:lnTo>
                      <a:pt x="470" y="1344"/>
                    </a:lnTo>
                    <a:lnTo>
                      <a:pt x="488" y="1213"/>
                    </a:lnTo>
                    <a:lnTo>
                      <a:pt x="500" y="1136"/>
                    </a:lnTo>
                    <a:lnTo>
                      <a:pt x="517" y="1062"/>
                    </a:lnTo>
                    <a:lnTo>
                      <a:pt x="538" y="991"/>
                    </a:lnTo>
                    <a:lnTo>
                      <a:pt x="562" y="924"/>
                    </a:lnTo>
                    <a:lnTo>
                      <a:pt x="589" y="860"/>
                    </a:lnTo>
                    <a:lnTo>
                      <a:pt x="619" y="801"/>
                    </a:lnTo>
                    <a:lnTo>
                      <a:pt x="651" y="746"/>
                    </a:lnTo>
                    <a:lnTo>
                      <a:pt x="684" y="696"/>
                    </a:lnTo>
                    <a:lnTo>
                      <a:pt x="720" y="651"/>
                    </a:lnTo>
                    <a:lnTo>
                      <a:pt x="762" y="604"/>
                    </a:lnTo>
                    <a:lnTo>
                      <a:pt x="806" y="559"/>
                    </a:lnTo>
                    <a:lnTo>
                      <a:pt x="853" y="518"/>
                    </a:lnTo>
                    <a:lnTo>
                      <a:pt x="903" y="479"/>
                    </a:lnTo>
                    <a:lnTo>
                      <a:pt x="954" y="444"/>
                    </a:lnTo>
                    <a:lnTo>
                      <a:pt x="1003" y="412"/>
                    </a:lnTo>
                    <a:lnTo>
                      <a:pt x="1050" y="386"/>
                    </a:lnTo>
                    <a:lnTo>
                      <a:pt x="1097" y="363"/>
                    </a:lnTo>
                    <a:lnTo>
                      <a:pt x="1143" y="342"/>
                    </a:lnTo>
                    <a:lnTo>
                      <a:pt x="1189" y="325"/>
                    </a:lnTo>
                    <a:lnTo>
                      <a:pt x="1235" y="309"/>
                    </a:lnTo>
                    <a:lnTo>
                      <a:pt x="1283" y="294"/>
                    </a:lnTo>
                    <a:lnTo>
                      <a:pt x="1294" y="253"/>
                    </a:lnTo>
                    <a:lnTo>
                      <a:pt x="1310" y="214"/>
                    </a:lnTo>
                    <a:lnTo>
                      <a:pt x="1329" y="178"/>
                    </a:lnTo>
                    <a:lnTo>
                      <a:pt x="1353" y="144"/>
                    </a:lnTo>
                    <a:lnTo>
                      <a:pt x="1381" y="113"/>
                    </a:lnTo>
                    <a:lnTo>
                      <a:pt x="1413" y="85"/>
                    </a:lnTo>
                    <a:lnTo>
                      <a:pt x="1448" y="58"/>
                    </a:lnTo>
                    <a:lnTo>
                      <a:pt x="1485" y="38"/>
                    </a:lnTo>
                    <a:lnTo>
                      <a:pt x="1524" y="22"/>
                    </a:lnTo>
                    <a:lnTo>
                      <a:pt x="1563" y="10"/>
                    </a:lnTo>
                    <a:lnTo>
                      <a:pt x="1605" y="2"/>
                    </a:lnTo>
                    <a:lnTo>
                      <a:pt x="16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28683" name="Freeform 12"/>
            <p:cNvSpPr/>
            <p:nvPr/>
          </p:nvSpPr>
          <p:spPr bwMode="auto">
            <a:xfrm>
              <a:off x="5922468" y="2843094"/>
              <a:ext cx="344576" cy="347686"/>
            </a:xfrm>
            <a:custGeom>
              <a:avLst/>
              <a:gdLst>
                <a:gd name="T0" fmla="*/ 2147483646 w 3327"/>
                <a:gd name="T1" fmla="*/ 0 h 3351"/>
                <a:gd name="T2" fmla="*/ 2147483646 w 3327"/>
                <a:gd name="T3" fmla="*/ 2147483646 h 3351"/>
                <a:gd name="T4" fmla="*/ 2147483646 w 3327"/>
                <a:gd name="T5" fmla="*/ 2147483646 h 3351"/>
                <a:gd name="T6" fmla="*/ 2147483646 w 3327"/>
                <a:gd name="T7" fmla="*/ 2147483646 h 3351"/>
                <a:gd name="T8" fmla="*/ 2147483646 w 3327"/>
                <a:gd name="T9" fmla="*/ 2147483646 h 3351"/>
                <a:gd name="T10" fmla="*/ 2147483646 w 3327"/>
                <a:gd name="T11" fmla="*/ 2147483646 h 3351"/>
                <a:gd name="T12" fmla="*/ 2147483646 w 3327"/>
                <a:gd name="T13" fmla="*/ 2147483646 h 3351"/>
                <a:gd name="T14" fmla="*/ 2147483646 w 3327"/>
                <a:gd name="T15" fmla="*/ 2147483646 h 3351"/>
                <a:gd name="T16" fmla="*/ 2147483646 w 3327"/>
                <a:gd name="T17" fmla="*/ 2147483646 h 3351"/>
                <a:gd name="T18" fmla="*/ 2147483646 w 3327"/>
                <a:gd name="T19" fmla="*/ 2147483646 h 3351"/>
                <a:gd name="T20" fmla="*/ 2147483646 w 3327"/>
                <a:gd name="T21" fmla="*/ 2147483646 h 3351"/>
                <a:gd name="T22" fmla="*/ 2147483646 w 3327"/>
                <a:gd name="T23" fmla="*/ 2147483646 h 3351"/>
                <a:gd name="T24" fmla="*/ 2147483646 w 3327"/>
                <a:gd name="T25" fmla="*/ 2147483646 h 3351"/>
                <a:gd name="T26" fmla="*/ 2147483646 w 3327"/>
                <a:gd name="T27" fmla="*/ 2147483646 h 3351"/>
                <a:gd name="T28" fmla="*/ 2147483646 w 3327"/>
                <a:gd name="T29" fmla="*/ 2147483646 h 3351"/>
                <a:gd name="T30" fmla="*/ 2147483646 w 3327"/>
                <a:gd name="T31" fmla="*/ 2147483646 h 3351"/>
                <a:gd name="T32" fmla="*/ 2147483646 w 3327"/>
                <a:gd name="T33" fmla="*/ 2147483646 h 3351"/>
                <a:gd name="T34" fmla="*/ 2147483646 w 3327"/>
                <a:gd name="T35" fmla="*/ 2147483646 h 3351"/>
                <a:gd name="T36" fmla="*/ 0 w 3327"/>
                <a:gd name="T37" fmla="*/ 2147483646 h 3351"/>
                <a:gd name="T38" fmla="*/ 2147483646 w 3327"/>
                <a:gd name="T39" fmla="*/ 2147483646 h 3351"/>
                <a:gd name="T40" fmla="*/ 2147483646 w 3327"/>
                <a:gd name="T41" fmla="*/ 2147483646 h 3351"/>
                <a:gd name="T42" fmla="*/ 2147483646 w 3327"/>
                <a:gd name="T43" fmla="*/ 2147483646 h 3351"/>
                <a:gd name="T44" fmla="*/ 2147483646 w 3327"/>
                <a:gd name="T45" fmla="*/ 2147483646 h 3351"/>
                <a:gd name="T46" fmla="*/ 2147483646 w 3327"/>
                <a:gd name="T47" fmla="*/ 2147483646 h 3351"/>
                <a:gd name="T48" fmla="*/ 2147483646 w 3327"/>
                <a:gd name="T49" fmla="*/ 0 h 33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27"/>
                <a:gd name="T76" fmla="*/ 0 h 3351"/>
                <a:gd name="T77" fmla="*/ 3327 w 3327"/>
                <a:gd name="T78" fmla="*/ 3351 h 33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27" h="3351">
                  <a:moveTo>
                    <a:pt x="1670" y="0"/>
                  </a:moveTo>
                  <a:lnTo>
                    <a:pt x="2156" y="488"/>
                  </a:lnTo>
                  <a:lnTo>
                    <a:pt x="1764" y="488"/>
                  </a:lnTo>
                  <a:lnTo>
                    <a:pt x="1764" y="1575"/>
                  </a:lnTo>
                  <a:lnTo>
                    <a:pt x="2844" y="1575"/>
                  </a:lnTo>
                  <a:lnTo>
                    <a:pt x="2844" y="1180"/>
                  </a:lnTo>
                  <a:lnTo>
                    <a:pt x="3327" y="1669"/>
                  </a:lnTo>
                  <a:lnTo>
                    <a:pt x="2844" y="2171"/>
                  </a:lnTo>
                  <a:lnTo>
                    <a:pt x="2844" y="1776"/>
                  </a:lnTo>
                  <a:lnTo>
                    <a:pt x="1764" y="1776"/>
                  </a:lnTo>
                  <a:lnTo>
                    <a:pt x="1764" y="2863"/>
                  </a:lnTo>
                  <a:lnTo>
                    <a:pt x="2156" y="2863"/>
                  </a:lnTo>
                  <a:lnTo>
                    <a:pt x="1670" y="3351"/>
                  </a:lnTo>
                  <a:lnTo>
                    <a:pt x="1171" y="2863"/>
                  </a:lnTo>
                  <a:lnTo>
                    <a:pt x="1564" y="2863"/>
                  </a:lnTo>
                  <a:lnTo>
                    <a:pt x="1564" y="1776"/>
                  </a:lnTo>
                  <a:lnTo>
                    <a:pt x="485" y="1776"/>
                  </a:lnTo>
                  <a:lnTo>
                    <a:pt x="485" y="2171"/>
                  </a:lnTo>
                  <a:lnTo>
                    <a:pt x="0" y="1669"/>
                  </a:lnTo>
                  <a:lnTo>
                    <a:pt x="485" y="1180"/>
                  </a:lnTo>
                  <a:lnTo>
                    <a:pt x="485" y="1575"/>
                  </a:lnTo>
                  <a:lnTo>
                    <a:pt x="1564" y="1575"/>
                  </a:lnTo>
                  <a:lnTo>
                    <a:pt x="1564" y="488"/>
                  </a:lnTo>
                  <a:lnTo>
                    <a:pt x="1171" y="488"/>
                  </a:lnTo>
                  <a:lnTo>
                    <a:pt x="167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684" name="Freeform 17"/>
            <p:cNvSpPr>
              <a:spLocks noEditPoints="1"/>
            </p:cNvSpPr>
            <p:nvPr/>
          </p:nvSpPr>
          <p:spPr bwMode="auto">
            <a:xfrm>
              <a:off x="5923712" y="4150431"/>
              <a:ext cx="343332" cy="307879"/>
            </a:xfrm>
            <a:custGeom>
              <a:avLst/>
              <a:gdLst>
                <a:gd name="T0" fmla="*/ 2147483646 w 3309"/>
                <a:gd name="T1" fmla="*/ 2147483646 h 2966"/>
                <a:gd name="T2" fmla="*/ 2147483646 w 3309"/>
                <a:gd name="T3" fmla="*/ 2147483646 h 2966"/>
                <a:gd name="T4" fmla="*/ 2147483646 w 3309"/>
                <a:gd name="T5" fmla="*/ 2147483646 h 2966"/>
                <a:gd name="T6" fmla="*/ 2147483646 w 3309"/>
                <a:gd name="T7" fmla="*/ 2147483646 h 2966"/>
                <a:gd name="T8" fmla="*/ 2147483646 w 3309"/>
                <a:gd name="T9" fmla="*/ 2147483646 h 2966"/>
                <a:gd name="T10" fmla="*/ 2147483646 w 3309"/>
                <a:gd name="T11" fmla="*/ 2147483646 h 2966"/>
                <a:gd name="T12" fmla="*/ 2147483646 w 3309"/>
                <a:gd name="T13" fmla="*/ 2147483646 h 2966"/>
                <a:gd name="T14" fmla="*/ 2147483646 w 3309"/>
                <a:gd name="T15" fmla="*/ 2147483646 h 2966"/>
                <a:gd name="T16" fmla="*/ 2147483646 w 3309"/>
                <a:gd name="T17" fmla="*/ 2147483646 h 2966"/>
                <a:gd name="T18" fmla="*/ 1520811869 w 3309"/>
                <a:gd name="T19" fmla="*/ 2147483646 h 2966"/>
                <a:gd name="T20" fmla="*/ 1448052046 w 3309"/>
                <a:gd name="T21" fmla="*/ 2147483646 h 2966"/>
                <a:gd name="T22" fmla="*/ 1433489125 w 3309"/>
                <a:gd name="T23" fmla="*/ 2147483646 h 2966"/>
                <a:gd name="T24" fmla="*/ 1484431958 w 3309"/>
                <a:gd name="T25" fmla="*/ 2147483646 h 2966"/>
                <a:gd name="T26" fmla="*/ 1579036162 w 3309"/>
                <a:gd name="T27" fmla="*/ 2147483646 h 2966"/>
                <a:gd name="T28" fmla="*/ 2147483646 w 3309"/>
                <a:gd name="T29" fmla="*/ 2147483646 h 2966"/>
                <a:gd name="T30" fmla="*/ 2147483646 w 3309"/>
                <a:gd name="T31" fmla="*/ 1442673868 h 2966"/>
                <a:gd name="T32" fmla="*/ 2147483646 w 3309"/>
                <a:gd name="T33" fmla="*/ 2147483646 h 2966"/>
                <a:gd name="T34" fmla="*/ 2147483646 w 3309"/>
                <a:gd name="T35" fmla="*/ 1442673868 h 2966"/>
                <a:gd name="T36" fmla="*/ 2147483646 w 3309"/>
                <a:gd name="T37" fmla="*/ 0 h 2966"/>
                <a:gd name="T38" fmla="*/ 2147483646 w 3309"/>
                <a:gd name="T39" fmla="*/ 72851479 h 2966"/>
                <a:gd name="T40" fmla="*/ 2147483646 w 3309"/>
                <a:gd name="T41" fmla="*/ 269597267 h 2966"/>
                <a:gd name="T42" fmla="*/ 2147483646 w 3309"/>
                <a:gd name="T43" fmla="*/ 561030691 h 2966"/>
                <a:gd name="T44" fmla="*/ 2147483646 w 3309"/>
                <a:gd name="T45" fmla="*/ 2147483646 h 2966"/>
                <a:gd name="T46" fmla="*/ 2147483646 w 3309"/>
                <a:gd name="T47" fmla="*/ 2147483646 h 2966"/>
                <a:gd name="T48" fmla="*/ 2147483646 w 3309"/>
                <a:gd name="T49" fmla="*/ 2147483646 h 2966"/>
                <a:gd name="T50" fmla="*/ 2147483646 w 3309"/>
                <a:gd name="T51" fmla="*/ 2147483646 h 2966"/>
                <a:gd name="T52" fmla="*/ 2147483646 w 3309"/>
                <a:gd name="T53" fmla="*/ 2147483646 h 2966"/>
                <a:gd name="T54" fmla="*/ 2147483646 w 3309"/>
                <a:gd name="T55" fmla="*/ 2147483646 h 2966"/>
                <a:gd name="T56" fmla="*/ 2147483646 w 3309"/>
                <a:gd name="T57" fmla="*/ 2147483646 h 2966"/>
                <a:gd name="T58" fmla="*/ 2147483646 w 3309"/>
                <a:gd name="T59" fmla="*/ 2147483646 h 2966"/>
                <a:gd name="T60" fmla="*/ 2147483646 w 3309"/>
                <a:gd name="T61" fmla="*/ 2147483646 h 2966"/>
                <a:gd name="T62" fmla="*/ 2147483646 w 3309"/>
                <a:gd name="T63" fmla="*/ 2147483646 h 2966"/>
                <a:gd name="T64" fmla="*/ 2147483646 w 3309"/>
                <a:gd name="T65" fmla="*/ 2147483646 h 2966"/>
                <a:gd name="T66" fmla="*/ 2147483646 w 3309"/>
                <a:gd name="T67" fmla="*/ 2147483646 h 2966"/>
                <a:gd name="T68" fmla="*/ 1324349392 w 3309"/>
                <a:gd name="T69" fmla="*/ 2147483646 h 2966"/>
                <a:gd name="T70" fmla="*/ 851355660 w 3309"/>
                <a:gd name="T71" fmla="*/ 2147483646 h 2966"/>
                <a:gd name="T72" fmla="*/ 458430707 w 3309"/>
                <a:gd name="T73" fmla="*/ 2147483646 h 2966"/>
                <a:gd name="T74" fmla="*/ 160082566 w 3309"/>
                <a:gd name="T75" fmla="*/ 2147483646 h 2966"/>
                <a:gd name="T76" fmla="*/ 14562921 w 3309"/>
                <a:gd name="T77" fmla="*/ 2147483646 h 2966"/>
                <a:gd name="T78" fmla="*/ 0 w 3309"/>
                <a:gd name="T79" fmla="*/ 2147483646 h 2966"/>
                <a:gd name="T80" fmla="*/ 72759822 w 3309"/>
                <a:gd name="T81" fmla="*/ 2147483646 h 2966"/>
                <a:gd name="T82" fmla="*/ 298348141 w 3309"/>
                <a:gd name="T83" fmla="*/ 2147483646 h 2966"/>
                <a:gd name="T84" fmla="*/ 647611723 w 3309"/>
                <a:gd name="T85" fmla="*/ 2147483646 h 2966"/>
                <a:gd name="T86" fmla="*/ 1076944083 w 3309"/>
                <a:gd name="T87" fmla="*/ 2147483646 h 2966"/>
                <a:gd name="T88" fmla="*/ 1579036162 w 3309"/>
                <a:gd name="T89" fmla="*/ 2147483646 h 2966"/>
                <a:gd name="T90" fmla="*/ 2147483646 w 3309"/>
                <a:gd name="T91" fmla="*/ 728624822 h 2966"/>
                <a:gd name="T92" fmla="*/ 2147483646 w 3309"/>
                <a:gd name="T93" fmla="*/ 400751853 h 2966"/>
                <a:gd name="T94" fmla="*/ 2147483646 w 3309"/>
                <a:gd name="T95" fmla="*/ 153018354 h 2966"/>
                <a:gd name="T96" fmla="*/ 2147483646 w 3309"/>
                <a:gd name="T97" fmla="*/ 14575777 h 29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09"/>
                <a:gd name="T148" fmla="*/ 0 h 2966"/>
                <a:gd name="T149" fmla="*/ 3309 w 3309"/>
                <a:gd name="T150" fmla="*/ 2966 h 29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09" h="2966">
                  <a:moveTo>
                    <a:pt x="2604" y="570"/>
                  </a:moveTo>
                  <a:lnTo>
                    <a:pt x="2604" y="2768"/>
                  </a:lnTo>
                  <a:lnTo>
                    <a:pt x="3092" y="2768"/>
                  </a:lnTo>
                  <a:lnTo>
                    <a:pt x="3100" y="2767"/>
                  </a:lnTo>
                  <a:lnTo>
                    <a:pt x="3106" y="2763"/>
                  </a:lnTo>
                  <a:lnTo>
                    <a:pt x="3109" y="2757"/>
                  </a:lnTo>
                  <a:lnTo>
                    <a:pt x="3110" y="2749"/>
                  </a:lnTo>
                  <a:lnTo>
                    <a:pt x="3110" y="588"/>
                  </a:lnTo>
                  <a:lnTo>
                    <a:pt x="3109" y="580"/>
                  </a:lnTo>
                  <a:lnTo>
                    <a:pt x="3106" y="574"/>
                  </a:lnTo>
                  <a:lnTo>
                    <a:pt x="3100" y="571"/>
                  </a:lnTo>
                  <a:lnTo>
                    <a:pt x="3092" y="570"/>
                  </a:lnTo>
                  <a:lnTo>
                    <a:pt x="2604" y="570"/>
                  </a:lnTo>
                  <a:close/>
                  <a:moveTo>
                    <a:pt x="907" y="570"/>
                  </a:moveTo>
                  <a:lnTo>
                    <a:pt x="907" y="2768"/>
                  </a:lnTo>
                  <a:lnTo>
                    <a:pt x="2405" y="2768"/>
                  </a:lnTo>
                  <a:lnTo>
                    <a:pt x="2405" y="570"/>
                  </a:lnTo>
                  <a:lnTo>
                    <a:pt x="907" y="570"/>
                  </a:lnTo>
                  <a:close/>
                  <a:moveTo>
                    <a:pt x="217" y="570"/>
                  </a:moveTo>
                  <a:lnTo>
                    <a:pt x="209" y="571"/>
                  </a:lnTo>
                  <a:lnTo>
                    <a:pt x="203" y="574"/>
                  </a:lnTo>
                  <a:lnTo>
                    <a:pt x="199" y="580"/>
                  </a:lnTo>
                  <a:lnTo>
                    <a:pt x="197" y="588"/>
                  </a:lnTo>
                  <a:lnTo>
                    <a:pt x="197" y="2749"/>
                  </a:lnTo>
                  <a:lnTo>
                    <a:pt x="199" y="2755"/>
                  </a:lnTo>
                  <a:lnTo>
                    <a:pt x="204" y="2761"/>
                  </a:lnTo>
                  <a:lnTo>
                    <a:pt x="210" y="2765"/>
                  </a:lnTo>
                  <a:lnTo>
                    <a:pt x="217" y="2768"/>
                  </a:lnTo>
                  <a:lnTo>
                    <a:pt x="705" y="2768"/>
                  </a:lnTo>
                  <a:lnTo>
                    <a:pt x="705" y="570"/>
                  </a:lnTo>
                  <a:lnTo>
                    <a:pt x="217" y="570"/>
                  </a:lnTo>
                  <a:close/>
                  <a:moveTo>
                    <a:pt x="1234" y="198"/>
                  </a:moveTo>
                  <a:lnTo>
                    <a:pt x="1234" y="371"/>
                  </a:lnTo>
                  <a:lnTo>
                    <a:pt x="2075" y="371"/>
                  </a:lnTo>
                  <a:lnTo>
                    <a:pt x="2075" y="198"/>
                  </a:lnTo>
                  <a:lnTo>
                    <a:pt x="1234" y="198"/>
                  </a:lnTo>
                  <a:close/>
                  <a:moveTo>
                    <a:pt x="1135" y="0"/>
                  </a:moveTo>
                  <a:lnTo>
                    <a:pt x="2174" y="0"/>
                  </a:lnTo>
                  <a:lnTo>
                    <a:pt x="2196" y="2"/>
                  </a:lnTo>
                  <a:lnTo>
                    <a:pt x="2218" y="10"/>
                  </a:lnTo>
                  <a:lnTo>
                    <a:pt x="2236" y="21"/>
                  </a:lnTo>
                  <a:lnTo>
                    <a:pt x="2251" y="37"/>
                  </a:lnTo>
                  <a:lnTo>
                    <a:pt x="2262" y="55"/>
                  </a:lnTo>
                  <a:lnTo>
                    <a:pt x="2270" y="77"/>
                  </a:lnTo>
                  <a:lnTo>
                    <a:pt x="2273" y="100"/>
                  </a:lnTo>
                  <a:lnTo>
                    <a:pt x="2273" y="371"/>
                  </a:lnTo>
                  <a:lnTo>
                    <a:pt x="3092" y="371"/>
                  </a:lnTo>
                  <a:lnTo>
                    <a:pt x="3128" y="373"/>
                  </a:lnTo>
                  <a:lnTo>
                    <a:pt x="3160" y="381"/>
                  </a:lnTo>
                  <a:lnTo>
                    <a:pt x="3192" y="394"/>
                  </a:lnTo>
                  <a:lnTo>
                    <a:pt x="3220" y="412"/>
                  </a:lnTo>
                  <a:lnTo>
                    <a:pt x="3247" y="435"/>
                  </a:lnTo>
                  <a:lnTo>
                    <a:pt x="3269" y="461"/>
                  </a:lnTo>
                  <a:lnTo>
                    <a:pt x="3286" y="490"/>
                  </a:lnTo>
                  <a:lnTo>
                    <a:pt x="3298" y="520"/>
                  </a:lnTo>
                  <a:lnTo>
                    <a:pt x="3306" y="552"/>
                  </a:lnTo>
                  <a:lnTo>
                    <a:pt x="3309" y="588"/>
                  </a:lnTo>
                  <a:lnTo>
                    <a:pt x="3309" y="2749"/>
                  </a:lnTo>
                  <a:lnTo>
                    <a:pt x="3306" y="2785"/>
                  </a:lnTo>
                  <a:lnTo>
                    <a:pt x="3299" y="2817"/>
                  </a:lnTo>
                  <a:lnTo>
                    <a:pt x="3286" y="2849"/>
                  </a:lnTo>
                  <a:lnTo>
                    <a:pt x="3269" y="2877"/>
                  </a:lnTo>
                  <a:lnTo>
                    <a:pt x="3247" y="2904"/>
                  </a:lnTo>
                  <a:lnTo>
                    <a:pt x="3220" y="2927"/>
                  </a:lnTo>
                  <a:lnTo>
                    <a:pt x="3192" y="2944"/>
                  </a:lnTo>
                  <a:lnTo>
                    <a:pt x="3161" y="2957"/>
                  </a:lnTo>
                  <a:lnTo>
                    <a:pt x="3128" y="2964"/>
                  </a:lnTo>
                  <a:lnTo>
                    <a:pt x="3092" y="2966"/>
                  </a:lnTo>
                  <a:lnTo>
                    <a:pt x="217" y="2966"/>
                  </a:lnTo>
                  <a:lnTo>
                    <a:pt x="182" y="2964"/>
                  </a:lnTo>
                  <a:lnTo>
                    <a:pt x="148" y="2957"/>
                  </a:lnTo>
                  <a:lnTo>
                    <a:pt x="117" y="2944"/>
                  </a:lnTo>
                  <a:lnTo>
                    <a:pt x="88" y="2927"/>
                  </a:lnTo>
                  <a:lnTo>
                    <a:pt x="63" y="2904"/>
                  </a:lnTo>
                  <a:lnTo>
                    <a:pt x="41" y="2877"/>
                  </a:lnTo>
                  <a:lnTo>
                    <a:pt x="22" y="2849"/>
                  </a:lnTo>
                  <a:lnTo>
                    <a:pt x="10" y="2817"/>
                  </a:lnTo>
                  <a:lnTo>
                    <a:pt x="2" y="2785"/>
                  </a:lnTo>
                  <a:lnTo>
                    <a:pt x="0" y="2749"/>
                  </a:lnTo>
                  <a:lnTo>
                    <a:pt x="0" y="588"/>
                  </a:lnTo>
                  <a:lnTo>
                    <a:pt x="3" y="552"/>
                  </a:lnTo>
                  <a:lnTo>
                    <a:pt x="10" y="520"/>
                  </a:lnTo>
                  <a:lnTo>
                    <a:pt x="23" y="490"/>
                  </a:lnTo>
                  <a:lnTo>
                    <a:pt x="41" y="461"/>
                  </a:lnTo>
                  <a:lnTo>
                    <a:pt x="63" y="435"/>
                  </a:lnTo>
                  <a:lnTo>
                    <a:pt x="89" y="412"/>
                  </a:lnTo>
                  <a:lnTo>
                    <a:pt x="118" y="394"/>
                  </a:lnTo>
                  <a:lnTo>
                    <a:pt x="148" y="381"/>
                  </a:lnTo>
                  <a:lnTo>
                    <a:pt x="182" y="373"/>
                  </a:lnTo>
                  <a:lnTo>
                    <a:pt x="217" y="371"/>
                  </a:lnTo>
                  <a:lnTo>
                    <a:pt x="1035" y="371"/>
                  </a:lnTo>
                  <a:lnTo>
                    <a:pt x="1035" y="100"/>
                  </a:lnTo>
                  <a:lnTo>
                    <a:pt x="1038" y="77"/>
                  </a:lnTo>
                  <a:lnTo>
                    <a:pt x="1045" y="55"/>
                  </a:lnTo>
                  <a:lnTo>
                    <a:pt x="1057" y="37"/>
                  </a:lnTo>
                  <a:lnTo>
                    <a:pt x="1072" y="21"/>
                  </a:lnTo>
                  <a:lnTo>
                    <a:pt x="1091" y="10"/>
                  </a:lnTo>
                  <a:lnTo>
                    <a:pt x="1112" y="2"/>
                  </a:lnTo>
                  <a:lnTo>
                    <a:pt x="1135"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82" name="Content Placeholder 19"/>
          <p:cNvSpPr txBox="1">
            <a:spLocks noChangeArrowheads="1"/>
          </p:cNvSpPr>
          <p:nvPr/>
        </p:nvSpPr>
        <p:spPr bwMode="auto">
          <a:xfrm>
            <a:off x="3270250" y="2198688"/>
            <a:ext cx="56070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zh-CN" altLang="zh-CN" sz="1200">
              <a:solidFill>
                <a:srgbClr val="FEF19E"/>
              </a:solidFill>
            </a:endParaRPr>
          </a:p>
        </p:txBody>
      </p:sp>
      <p:pic>
        <p:nvPicPr>
          <p:cNvPr id="84" name="图片 8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30724" name="组合 86"/>
          <p:cNvGrpSpPr/>
          <p:nvPr/>
        </p:nvGrpSpPr>
        <p:grpSpPr bwMode="auto">
          <a:xfrm>
            <a:off x="69850" y="0"/>
            <a:ext cx="7300913" cy="1041400"/>
            <a:chOff x="69439" y="0"/>
            <a:chExt cx="7301324" cy="1040968"/>
          </a:xfrm>
        </p:grpSpPr>
        <p:sp>
          <p:nvSpPr>
            <p:cNvPr id="88"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02  </a:t>
              </a:r>
              <a:r>
                <a:rPr lang="zh-CN" altLang="en-US" sz="2000" spc="300" dirty="0">
                  <a:solidFill>
                    <a:srgbClr val="FEF19E"/>
                  </a:solidFill>
                  <a:latin typeface="微软雅黑" panose="020B0503020204020204" pitchFamily="34" charset="-122"/>
                  <a:ea typeface="微软雅黑" panose="020B0503020204020204" pitchFamily="34" charset="-122"/>
                </a:rPr>
                <a:t>现场执行策略</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
        <p:nvSpPr>
          <p:cNvPr id="83" name="TextBox 16"/>
          <p:cNvSpPr txBox="1">
            <a:spLocks noChangeArrowheads="1"/>
          </p:cNvSpPr>
          <p:nvPr/>
        </p:nvSpPr>
        <p:spPr bwMode="auto">
          <a:xfrm>
            <a:off x="2840038" y="1824038"/>
            <a:ext cx="430212"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85" name="TextBox 16"/>
          <p:cNvSpPr txBox="1">
            <a:spLocks noChangeArrowheads="1"/>
          </p:cNvSpPr>
          <p:nvPr/>
        </p:nvSpPr>
        <p:spPr bwMode="auto">
          <a:xfrm>
            <a:off x="4560888" y="1824038"/>
            <a:ext cx="431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86" name="TextBox 16"/>
          <p:cNvSpPr txBox="1">
            <a:spLocks noChangeArrowheads="1"/>
          </p:cNvSpPr>
          <p:nvPr/>
        </p:nvSpPr>
        <p:spPr bwMode="auto">
          <a:xfrm>
            <a:off x="6191250" y="1824038"/>
            <a:ext cx="431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87" name="TextBox 16"/>
          <p:cNvSpPr txBox="1">
            <a:spLocks noChangeArrowheads="1"/>
          </p:cNvSpPr>
          <p:nvPr/>
        </p:nvSpPr>
        <p:spPr bwMode="auto">
          <a:xfrm>
            <a:off x="7821613" y="1824038"/>
            <a:ext cx="43180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nvGrpSpPr>
          <p:cNvPr id="90" name="组合 81"/>
          <p:cNvGrpSpPr/>
          <p:nvPr/>
        </p:nvGrpSpPr>
        <p:grpSpPr>
          <a:xfrm>
            <a:off x="3362013" y="1532519"/>
            <a:ext cx="425450" cy="425450"/>
            <a:chOff x="0" y="0"/>
            <a:chExt cx="382834" cy="382834"/>
          </a:xfrm>
          <a:solidFill>
            <a:srgbClr val="FEF19E"/>
          </a:solidFill>
        </p:grpSpPr>
        <p:sp>
          <p:nvSpPr>
            <p:cNvPr id="91" name="Freeform 6"/>
            <p:cNvSpPr/>
            <p:nvPr/>
          </p:nvSpPr>
          <p:spPr>
            <a:xfrm>
              <a:off x="134800" y="133452"/>
              <a:ext cx="114580" cy="115929"/>
            </a:xfrm>
            <a:custGeom>
              <a:avLst/>
              <a:gdLst>
                <a:gd name="txL" fmla="*/ 0 w 36"/>
                <a:gd name="txT" fmla="*/ 0 h 36"/>
                <a:gd name="txR" fmla="*/ 36 w 36"/>
                <a:gd name="txB" fmla="*/ 36 h 36"/>
              </a:gdLst>
              <a:ahLst/>
              <a:cxnLst>
                <a:cxn ang="0">
                  <a:pos x="182341311" y="0"/>
                </a:cxn>
                <a:cxn ang="0">
                  <a:pos x="131690607" y="10369204"/>
                </a:cxn>
                <a:cxn ang="0">
                  <a:pos x="192472089" y="62221669"/>
                </a:cxn>
                <a:cxn ang="0">
                  <a:pos x="303901141" y="186661762"/>
                </a:cxn>
                <a:cxn ang="0">
                  <a:pos x="182341311" y="311101881"/>
                </a:cxn>
                <a:cxn ang="0">
                  <a:pos x="60781506" y="197030963"/>
                </a:cxn>
                <a:cxn ang="0">
                  <a:pos x="10130780" y="134809319"/>
                </a:cxn>
                <a:cxn ang="0">
                  <a:pos x="0" y="186661762"/>
                </a:cxn>
                <a:cxn ang="0">
                  <a:pos x="182341311" y="373320305"/>
                </a:cxn>
                <a:cxn ang="0">
                  <a:pos x="364682623" y="186661762"/>
                </a:cxn>
                <a:cxn ang="0">
                  <a:pos x="182341311" y="0"/>
                </a:cxn>
              </a:cxnLst>
              <a:rect l="txL" t="txT" r="txR" b="txB"/>
              <a:pathLst>
                <a:path w="36" h="36">
                  <a:moveTo>
                    <a:pt x="18" y="0"/>
                  </a:moveTo>
                  <a:cubicBezTo>
                    <a:pt x="16" y="0"/>
                    <a:pt x="15" y="0"/>
                    <a:pt x="13" y="1"/>
                  </a:cubicBezTo>
                  <a:cubicBezTo>
                    <a:pt x="19" y="6"/>
                    <a:pt x="19" y="6"/>
                    <a:pt x="19" y="6"/>
                  </a:cubicBezTo>
                  <a:cubicBezTo>
                    <a:pt x="25" y="7"/>
                    <a:pt x="30" y="12"/>
                    <a:pt x="30" y="18"/>
                  </a:cubicBezTo>
                  <a:cubicBezTo>
                    <a:pt x="30" y="25"/>
                    <a:pt x="25" y="30"/>
                    <a:pt x="18" y="30"/>
                  </a:cubicBezTo>
                  <a:cubicBezTo>
                    <a:pt x="12" y="30"/>
                    <a:pt x="7" y="25"/>
                    <a:pt x="6" y="19"/>
                  </a:cubicBezTo>
                  <a:cubicBezTo>
                    <a:pt x="1" y="13"/>
                    <a:pt x="1" y="13"/>
                    <a:pt x="1" y="13"/>
                  </a:cubicBezTo>
                  <a:cubicBezTo>
                    <a:pt x="0" y="15"/>
                    <a:pt x="0" y="16"/>
                    <a:pt x="0" y="18"/>
                  </a:cubicBezTo>
                  <a:cubicBezTo>
                    <a:pt x="0" y="28"/>
                    <a:pt x="8" y="36"/>
                    <a:pt x="18" y="36"/>
                  </a:cubicBezTo>
                  <a:cubicBezTo>
                    <a:pt x="28" y="36"/>
                    <a:pt x="36" y="28"/>
                    <a:pt x="36" y="18"/>
                  </a:cubicBezTo>
                  <a:cubicBezTo>
                    <a:pt x="36" y="8"/>
                    <a:pt x="28" y="0"/>
                    <a:pt x="18" y="0"/>
                  </a:cubicBezTo>
                  <a:close/>
                </a:path>
              </a:pathLst>
            </a:custGeom>
            <a:grpFill/>
            <a:ln w="9525">
              <a:noFill/>
            </a:ln>
          </p:spPr>
          <p:txBody>
            <a:bodyPr/>
            <a:lstStyle/>
            <a:p>
              <a:pPr>
                <a:defRPr/>
              </a:pPr>
              <a:endParaRPr lang="zh-CN" altLang="en-US" dirty="0"/>
            </a:p>
          </p:txBody>
        </p:sp>
        <p:sp>
          <p:nvSpPr>
            <p:cNvPr id="92" name="Freeform 7"/>
            <p:cNvSpPr>
              <a:spLocks noEditPoints="1"/>
            </p:cNvSpPr>
            <p:nvPr/>
          </p:nvSpPr>
          <p:spPr>
            <a:xfrm>
              <a:off x="0" y="0"/>
              <a:ext cx="200853" cy="200853"/>
            </a:xfrm>
            <a:custGeom>
              <a:avLst/>
              <a:gdLst>
                <a:gd name="txL" fmla="*/ 0 w 63"/>
                <a:gd name="txT" fmla="*/ 0 h 63"/>
                <a:gd name="txR" fmla="*/ 63 w 63"/>
                <a:gd name="txB" fmla="*/ 63 h 63"/>
              </a:gdLst>
              <a:ahLst/>
              <a:cxnLst>
                <a:cxn ang="0">
                  <a:pos x="630184304" y="589525928"/>
                </a:cxn>
                <a:cxn ang="0">
                  <a:pos x="426898801" y="376076528"/>
                </a:cxn>
                <a:cxn ang="0">
                  <a:pos x="426898801" y="365912731"/>
                </a:cxn>
                <a:cxn ang="0">
                  <a:pos x="426898801" y="243940791"/>
                </a:cxn>
                <a:cxn ang="0">
                  <a:pos x="406571107" y="203285554"/>
                </a:cxn>
                <a:cxn ang="0">
                  <a:pos x="223613197" y="20327600"/>
                </a:cxn>
                <a:cxn ang="0">
                  <a:pos x="182957960" y="0"/>
                </a:cxn>
                <a:cxn ang="0">
                  <a:pos x="162627178" y="0"/>
                </a:cxn>
                <a:cxn ang="0">
                  <a:pos x="121971990" y="60985995"/>
                </a:cxn>
                <a:cxn ang="0">
                  <a:pos x="121971990" y="121971990"/>
                </a:cxn>
                <a:cxn ang="0">
                  <a:pos x="60985995" y="121971990"/>
                </a:cxn>
                <a:cxn ang="0">
                  <a:pos x="0" y="162627178"/>
                </a:cxn>
                <a:cxn ang="0">
                  <a:pos x="20327600" y="223613197"/>
                </a:cxn>
                <a:cxn ang="0">
                  <a:pos x="203285554" y="406571107"/>
                </a:cxn>
                <a:cxn ang="0">
                  <a:pos x="243940791" y="426898801"/>
                </a:cxn>
                <a:cxn ang="0">
                  <a:pos x="365912731" y="426898801"/>
                </a:cxn>
                <a:cxn ang="0">
                  <a:pos x="376076528" y="426898801"/>
                </a:cxn>
                <a:cxn ang="0">
                  <a:pos x="589525928" y="630184304"/>
                </a:cxn>
                <a:cxn ang="0">
                  <a:pos x="609856711" y="640348101"/>
                </a:cxn>
                <a:cxn ang="0">
                  <a:pos x="630184304" y="630184304"/>
                </a:cxn>
                <a:cxn ang="0">
                  <a:pos x="630184304" y="589525928"/>
                </a:cxn>
                <a:cxn ang="0">
                  <a:pos x="60985995" y="182957960"/>
                </a:cxn>
                <a:cxn ang="0">
                  <a:pos x="182957960" y="182957960"/>
                </a:cxn>
                <a:cxn ang="0">
                  <a:pos x="182957960" y="60985995"/>
                </a:cxn>
                <a:cxn ang="0">
                  <a:pos x="365912731" y="243940791"/>
                </a:cxn>
                <a:cxn ang="0">
                  <a:pos x="365912731" y="365912731"/>
                </a:cxn>
                <a:cxn ang="0">
                  <a:pos x="243940791" y="365912731"/>
                </a:cxn>
                <a:cxn ang="0">
                  <a:pos x="60985995" y="182957960"/>
                </a:cxn>
              </a:cxnLst>
              <a:rect l="txL" t="txT" r="txR" b="txB"/>
              <a:pathLst>
                <a:path w="63" h="63">
                  <a:moveTo>
                    <a:pt x="62" y="58"/>
                  </a:moveTo>
                  <a:cubicBezTo>
                    <a:pt x="42" y="37"/>
                    <a:pt x="42" y="37"/>
                    <a:pt x="42" y="37"/>
                  </a:cubicBezTo>
                  <a:cubicBezTo>
                    <a:pt x="42" y="37"/>
                    <a:pt x="42" y="37"/>
                    <a:pt x="42" y="36"/>
                  </a:cubicBezTo>
                  <a:cubicBezTo>
                    <a:pt x="42" y="24"/>
                    <a:pt x="42" y="24"/>
                    <a:pt x="42" y="24"/>
                  </a:cubicBezTo>
                  <a:cubicBezTo>
                    <a:pt x="42" y="22"/>
                    <a:pt x="41" y="21"/>
                    <a:pt x="40" y="20"/>
                  </a:cubicBezTo>
                  <a:cubicBezTo>
                    <a:pt x="22" y="2"/>
                    <a:pt x="22" y="2"/>
                    <a:pt x="22" y="2"/>
                  </a:cubicBezTo>
                  <a:cubicBezTo>
                    <a:pt x="21" y="1"/>
                    <a:pt x="20" y="0"/>
                    <a:pt x="18" y="0"/>
                  </a:cubicBezTo>
                  <a:cubicBezTo>
                    <a:pt x="17" y="0"/>
                    <a:pt x="16" y="0"/>
                    <a:pt x="16" y="0"/>
                  </a:cubicBezTo>
                  <a:cubicBezTo>
                    <a:pt x="13" y="1"/>
                    <a:pt x="12" y="4"/>
                    <a:pt x="12" y="6"/>
                  </a:cubicBezTo>
                  <a:cubicBezTo>
                    <a:pt x="12" y="12"/>
                    <a:pt x="12" y="12"/>
                    <a:pt x="12" y="12"/>
                  </a:cubicBezTo>
                  <a:cubicBezTo>
                    <a:pt x="6" y="12"/>
                    <a:pt x="6" y="12"/>
                    <a:pt x="6" y="12"/>
                  </a:cubicBezTo>
                  <a:cubicBezTo>
                    <a:pt x="4" y="12"/>
                    <a:pt x="1" y="13"/>
                    <a:pt x="0" y="16"/>
                  </a:cubicBezTo>
                  <a:cubicBezTo>
                    <a:pt x="0" y="18"/>
                    <a:pt x="0" y="21"/>
                    <a:pt x="2" y="22"/>
                  </a:cubicBezTo>
                  <a:cubicBezTo>
                    <a:pt x="20" y="40"/>
                    <a:pt x="20" y="40"/>
                    <a:pt x="20" y="40"/>
                  </a:cubicBezTo>
                  <a:cubicBezTo>
                    <a:pt x="21" y="41"/>
                    <a:pt x="22" y="42"/>
                    <a:pt x="24" y="42"/>
                  </a:cubicBezTo>
                  <a:cubicBezTo>
                    <a:pt x="36" y="42"/>
                    <a:pt x="36" y="42"/>
                    <a:pt x="36" y="42"/>
                  </a:cubicBezTo>
                  <a:cubicBezTo>
                    <a:pt x="37" y="42"/>
                    <a:pt x="37" y="42"/>
                    <a:pt x="37" y="42"/>
                  </a:cubicBezTo>
                  <a:cubicBezTo>
                    <a:pt x="58" y="62"/>
                    <a:pt x="58" y="62"/>
                    <a:pt x="58" y="62"/>
                  </a:cubicBezTo>
                  <a:cubicBezTo>
                    <a:pt x="58" y="63"/>
                    <a:pt x="59" y="63"/>
                    <a:pt x="60" y="63"/>
                  </a:cubicBezTo>
                  <a:cubicBezTo>
                    <a:pt x="61" y="63"/>
                    <a:pt x="62" y="63"/>
                    <a:pt x="62" y="62"/>
                  </a:cubicBezTo>
                  <a:cubicBezTo>
                    <a:pt x="63" y="61"/>
                    <a:pt x="63" y="59"/>
                    <a:pt x="62" y="58"/>
                  </a:cubicBezTo>
                  <a:close/>
                  <a:moveTo>
                    <a:pt x="6" y="18"/>
                  </a:moveTo>
                  <a:cubicBezTo>
                    <a:pt x="18" y="18"/>
                    <a:pt x="18" y="18"/>
                    <a:pt x="18" y="18"/>
                  </a:cubicBezTo>
                  <a:cubicBezTo>
                    <a:pt x="18" y="6"/>
                    <a:pt x="18" y="6"/>
                    <a:pt x="18" y="6"/>
                  </a:cubicBezTo>
                  <a:cubicBezTo>
                    <a:pt x="36" y="24"/>
                    <a:pt x="36" y="24"/>
                    <a:pt x="36" y="24"/>
                  </a:cubicBezTo>
                  <a:cubicBezTo>
                    <a:pt x="36" y="36"/>
                    <a:pt x="36" y="36"/>
                    <a:pt x="36" y="36"/>
                  </a:cubicBezTo>
                  <a:cubicBezTo>
                    <a:pt x="24" y="36"/>
                    <a:pt x="24" y="36"/>
                    <a:pt x="24" y="36"/>
                  </a:cubicBezTo>
                  <a:lnTo>
                    <a:pt x="6" y="18"/>
                  </a:lnTo>
                  <a:close/>
                </a:path>
              </a:pathLst>
            </a:custGeom>
            <a:grpFill/>
            <a:ln w="9525">
              <a:noFill/>
            </a:ln>
          </p:spPr>
          <p:txBody>
            <a:bodyPr/>
            <a:lstStyle/>
            <a:p>
              <a:pPr>
                <a:defRPr/>
              </a:pPr>
              <a:endParaRPr lang="zh-CN" altLang="en-US" dirty="0"/>
            </a:p>
          </p:txBody>
        </p:sp>
        <p:sp>
          <p:nvSpPr>
            <p:cNvPr id="93" name="Freeform 8"/>
            <p:cNvSpPr/>
            <p:nvPr/>
          </p:nvSpPr>
          <p:spPr>
            <a:xfrm>
              <a:off x="67400" y="67400"/>
              <a:ext cx="248033" cy="248033"/>
            </a:xfrm>
            <a:custGeom>
              <a:avLst/>
              <a:gdLst>
                <a:gd name="txL" fmla="*/ 0 w 78"/>
                <a:gd name="txT" fmla="*/ 0 h 78"/>
                <a:gd name="txR" fmla="*/ 78 w 78"/>
                <a:gd name="txB" fmla="*/ 78 h 78"/>
              </a:gdLst>
              <a:ahLst/>
              <a:cxnLst>
                <a:cxn ang="0">
                  <a:pos x="394362875" y="0"/>
                </a:cxn>
                <a:cxn ang="0">
                  <a:pos x="273020727" y="20224228"/>
                </a:cxn>
                <a:cxn ang="0">
                  <a:pos x="273020727" y="30336344"/>
                </a:cxn>
                <a:cxn ang="0">
                  <a:pos x="273020727" y="80893730"/>
                </a:cxn>
                <a:cxn ang="0">
                  <a:pos x="394362875" y="60669509"/>
                </a:cxn>
                <a:cxn ang="0">
                  <a:pos x="728053087" y="394362875"/>
                </a:cxn>
                <a:cxn ang="0">
                  <a:pos x="394362875" y="728053087"/>
                </a:cxn>
                <a:cxn ang="0">
                  <a:pos x="60669509" y="394362875"/>
                </a:cxn>
                <a:cxn ang="0">
                  <a:pos x="80893730" y="273020727"/>
                </a:cxn>
                <a:cxn ang="0">
                  <a:pos x="30336344" y="273020727"/>
                </a:cxn>
                <a:cxn ang="0">
                  <a:pos x="20224228" y="273020727"/>
                </a:cxn>
                <a:cxn ang="0">
                  <a:pos x="0" y="394362875"/>
                </a:cxn>
                <a:cxn ang="0">
                  <a:pos x="394362875" y="788722571"/>
                </a:cxn>
                <a:cxn ang="0">
                  <a:pos x="788722571" y="394362875"/>
                </a:cxn>
                <a:cxn ang="0">
                  <a:pos x="394362875" y="0"/>
                </a:cxn>
              </a:cxnLst>
              <a:rect l="txL" t="txT" r="txR" b="txB"/>
              <a:pathLst>
                <a:path w="78" h="78">
                  <a:moveTo>
                    <a:pt x="39" y="0"/>
                  </a:moveTo>
                  <a:cubicBezTo>
                    <a:pt x="35" y="0"/>
                    <a:pt x="31" y="1"/>
                    <a:pt x="27" y="2"/>
                  </a:cubicBezTo>
                  <a:cubicBezTo>
                    <a:pt x="27" y="2"/>
                    <a:pt x="27" y="3"/>
                    <a:pt x="27" y="3"/>
                  </a:cubicBezTo>
                  <a:cubicBezTo>
                    <a:pt x="27" y="8"/>
                    <a:pt x="27" y="8"/>
                    <a:pt x="27" y="8"/>
                  </a:cubicBezTo>
                  <a:cubicBezTo>
                    <a:pt x="31" y="7"/>
                    <a:pt x="35" y="6"/>
                    <a:pt x="39" y="6"/>
                  </a:cubicBezTo>
                  <a:cubicBezTo>
                    <a:pt x="57" y="6"/>
                    <a:pt x="72" y="21"/>
                    <a:pt x="72" y="39"/>
                  </a:cubicBezTo>
                  <a:cubicBezTo>
                    <a:pt x="72" y="57"/>
                    <a:pt x="57" y="72"/>
                    <a:pt x="39" y="72"/>
                  </a:cubicBezTo>
                  <a:cubicBezTo>
                    <a:pt x="21" y="72"/>
                    <a:pt x="6" y="57"/>
                    <a:pt x="6" y="39"/>
                  </a:cubicBezTo>
                  <a:cubicBezTo>
                    <a:pt x="6" y="35"/>
                    <a:pt x="7" y="31"/>
                    <a:pt x="8" y="27"/>
                  </a:cubicBezTo>
                  <a:cubicBezTo>
                    <a:pt x="3" y="27"/>
                    <a:pt x="3" y="27"/>
                    <a:pt x="3" y="27"/>
                  </a:cubicBezTo>
                  <a:cubicBezTo>
                    <a:pt x="3" y="27"/>
                    <a:pt x="2" y="27"/>
                    <a:pt x="2" y="27"/>
                  </a:cubicBezTo>
                  <a:cubicBezTo>
                    <a:pt x="1" y="31"/>
                    <a:pt x="0" y="35"/>
                    <a:pt x="0" y="39"/>
                  </a:cubicBezTo>
                  <a:cubicBezTo>
                    <a:pt x="0" y="61"/>
                    <a:pt x="17" y="78"/>
                    <a:pt x="39" y="78"/>
                  </a:cubicBezTo>
                  <a:cubicBezTo>
                    <a:pt x="61" y="78"/>
                    <a:pt x="78" y="61"/>
                    <a:pt x="78" y="39"/>
                  </a:cubicBezTo>
                  <a:cubicBezTo>
                    <a:pt x="78" y="17"/>
                    <a:pt x="61" y="0"/>
                    <a:pt x="39" y="0"/>
                  </a:cubicBezTo>
                  <a:close/>
                </a:path>
              </a:pathLst>
            </a:custGeom>
            <a:grpFill/>
            <a:ln w="9525">
              <a:noFill/>
            </a:ln>
          </p:spPr>
          <p:txBody>
            <a:bodyPr/>
            <a:lstStyle/>
            <a:p>
              <a:pPr>
                <a:defRPr/>
              </a:pPr>
              <a:endParaRPr lang="zh-CN" altLang="en-US" dirty="0"/>
            </a:p>
          </p:txBody>
        </p:sp>
        <p:sp>
          <p:nvSpPr>
            <p:cNvPr id="94" name="Freeform 9"/>
            <p:cNvSpPr/>
            <p:nvPr/>
          </p:nvSpPr>
          <p:spPr>
            <a:xfrm>
              <a:off x="0" y="0"/>
              <a:ext cx="382834" cy="382834"/>
            </a:xfrm>
            <a:custGeom>
              <a:avLst/>
              <a:gdLst>
                <a:gd name="txL" fmla="*/ 0 w 120"/>
                <a:gd name="txT" fmla="*/ 0 h 120"/>
                <a:gd name="txR" fmla="*/ 120 w 120"/>
                <a:gd name="txB" fmla="*/ 120 h 120"/>
              </a:gdLst>
              <a:ahLst/>
              <a:cxnLst>
                <a:cxn ang="0">
                  <a:pos x="610674509" y="0"/>
                </a:cxn>
                <a:cxn ang="0">
                  <a:pos x="356227046" y="61068413"/>
                </a:cxn>
                <a:cxn ang="0">
                  <a:pos x="396938241" y="101779608"/>
                </a:cxn>
                <a:cxn ang="0">
                  <a:pos x="610674509" y="61068413"/>
                </a:cxn>
                <a:cxn ang="0">
                  <a:pos x="1160280630" y="610674509"/>
                </a:cxn>
                <a:cxn ang="0">
                  <a:pos x="610674509" y="1160280630"/>
                </a:cxn>
                <a:cxn ang="0">
                  <a:pos x="61068413" y="610674509"/>
                </a:cxn>
                <a:cxn ang="0">
                  <a:pos x="101779608" y="396938241"/>
                </a:cxn>
                <a:cxn ang="0">
                  <a:pos x="61068413" y="356227046"/>
                </a:cxn>
                <a:cxn ang="0">
                  <a:pos x="0" y="610674509"/>
                </a:cxn>
                <a:cxn ang="0">
                  <a:pos x="610674509" y="1221349018"/>
                </a:cxn>
                <a:cxn ang="0">
                  <a:pos x="1221349018" y="610674509"/>
                </a:cxn>
                <a:cxn ang="0">
                  <a:pos x="610674509" y="0"/>
                </a:cxn>
              </a:cxnLst>
              <a:rect l="txL" t="txT" r="txR" b="txB"/>
              <a:pathLst>
                <a:path w="120" h="120">
                  <a:moveTo>
                    <a:pt x="60" y="0"/>
                  </a:moveTo>
                  <a:cubicBezTo>
                    <a:pt x="51" y="0"/>
                    <a:pt x="42" y="2"/>
                    <a:pt x="35" y="6"/>
                  </a:cubicBezTo>
                  <a:cubicBezTo>
                    <a:pt x="39" y="10"/>
                    <a:pt x="39" y="10"/>
                    <a:pt x="39" y="10"/>
                  </a:cubicBezTo>
                  <a:cubicBezTo>
                    <a:pt x="46" y="7"/>
                    <a:pt x="53" y="6"/>
                    <a:pt x="60" y="6"/>
                  </a:cubicBezTo>
                  <a:cubicBezTo>
                    <a:pt x="90" y="6"/>
                    <a:pt x="114" y="30"/>
                    <a:pt x="114" y="60"/>
                  </a:cubicBezTo>
                  <a:cubicBezTo>
                    <a:pt x="114" y="90"/>
                    <a:pt x="90" y="114"/>
                    <a:pt x="60" y="114"/>
                  </a:cubicBezTo>
                  <a:cubicBezTo>
                    <a:pt x="30" y="114"/>
                    <a:pt x="6" y="90"/>
                    <a:pt x="6" y="60"/>
                  </a:cubicBezTo>
                  <a:cubicBezTo>
                    <a:pt x="6" y="53"/>
                    <a:pt x="7" y="46"/>
                    <a:pt x="10" y="39"/>
                  </a:cubicBezTo>
                  <a:cubicBezTo>
                    <a:pt x="6" y="35"/>
                    <a:pt x="6" y="35"/>
                    <a:pt x="6" y="35"/>
                  </a:cubicBezTo>
                  <a:cubicBezTo>
                    <a:pt x="2" y="42"/>
                    <a:pt x="0" y="51"/>
                    <a:pt x="0" y="60"/>
                  </a:cubicBezTo>
                  <a:cubicBezTo>
                    <a:pt x="0" y="93"/>
                    <a:pt x="27" y="120"/>
                    <a:pt x="60" y="120"/>
                  </a:cubicBezTo>
                  <a:cubicBezTo>
                    <a:pt x="93" y="120"/>
                    <a:pt x="120" y="93"/>
                    <a:pt x="120" y="60"/>
                  </a:cubicBezTo>
                  <a:cubicBezTo>
                    <a:pt x="120" y="27"/>
                    <a:pt x="93" y="0"/>
                    <a:pt x="60" y="0"/>
                  </a:cubicBezTo>
                  <a:close/>
                </a:path>
              </a:pathLst>
            </a:custGeom>
            <a:grpFill/>
            <a:ln w="9525">
              <a:noFill/>
            </a:ln>
          </p:spPr>
          <p:txBody>
            <a:bodyPr/>
            <a:lstStyle/>
            <a:p>
              <a:pPr>
                <a:defRPr/>
              </a:pPr>
              <a:endParaRPr lang="zh-CN" altLang="en-US" dirty="0"/>
            </a:p>
          </p:txBody>
        </p:sp>
      </p:grpSp>
      <p:sp>
        <p:nvSpPr>
          <p:cNvPr id="95" name="Freeform 32"/>
          <p:cNvSpPr>
            <a:spLocks noEditPoints="1"/>
          </p:cNvSpPr>
          <p:nvPr/>
        </p:nvSpPr>
        <p:spPr bwMode="auto">
          <a:xfrm>
            <a:off x="5078413" y="1528763"/>
            <a:ext cx="298450" cy="425450"/>
          </a:xfrm>
          <a:custGeom>
            <a:avLst/>
            <a:gdLst>
              <a:gd name="T0" fmla="*/ 937560446 w 84"/>
              <a:gd name="T1" fmla="*/ 0 h 120"/>
              <a:gd name="T2" fmla="*/ 0 w 84"/>
              <a:gd name="T3" fmla="*/ 931569770 h 120"/>
              <a:gd name="T4" fmla="*/ 468780223 w 84"/>
              <a:gd name="T5" fmla="*/ 1730056167 h 120"/>
              <a:gd name="T6" fmla="*/ 468780223 w 84"/>
              <a:gd name="T7" fmla="*/ 2147483646 h 120"/>
              <a:gd name="T8" fmla="*/ 602716037 w 84"/>
              <a:gd name="T9" fmla="*/ 2147483646 h 120"/>
              <a:gd name="T10" fmla="*/ 1272400277 w 84"/>
              <a:gd name="T11" fmla="*/ 2147483646 h 120"/>
              <a:gd name="T12" fmla="*/ 1406336092 w 84"/>
              <a:gd name="T13" fmla="*/ 2147483646 h 120"/>
              <a:gd name="T14" fmla="*/ 1406336092 w 84"/>
              <a:gd name="T15" fmla="*/ 1730056167 h 120"/>
              <a:gd name="T16" fmla="*/ 1875116167 w 84"/>
              <a:gd name="T17" fmla="*/ 931569770 h 120"/>
              <a:gd name="T18" fmla="*/ 937560446 w 84"/>
              <a:gd name="T19" fmla="*/ 0 h 120"/>
              <a:gd name="T20" fmla="*/ 602716037 w 84"/>
              <a:gd name="T21" fmla="*/ 2147483646 h 120"/>
              <a:gd name="T22" fmla="*/ 602716037 w 84"/>
              <a:gd name="T23" fmla="*/ 2147483646 h 120"/>
              <a:gd name="T24" fmla="*/ 1272400277 w 84"/>
              <a:gd name="T25" fmla="*/ 2147483646 h 120"/>
              <a:gd name="T26" fmla="*/ 1272400277 w 84"/>
              <a:gd name="T27" fmla="*/ 2147483646 h 120"/>
              <a:gd name="T28" fmla="*/ 602716037 w 84"/>
              <a:gd name="T29" fmla="*/ 2147483646 h 120"/>
              <a:gd name="T30" fmla="*/ 1272400277 w 84"/>
              <a:gd name="T31" fmla="*/ 1663514481 h 120"/>
              <a:gd name="T32" fmla="*/ 1272400277 w 84"/>
              <a:gd name="T33" fmla="*/ 2129296864 h 120"/>
              <a:gd name="T34" fmla="*/ 1004528353 w 84"/>
              <a:gd name="T35" fmla="*/ 2129296864 h 120"/>
              <a:gd name="T36" fmla="*/ 1004528353 w 84"/>
              <a:gd name="T37" fmla="*/ 1197731804 h 120"/>
              <a:gd name="T38" fmla="*/ 1205432075 w 84"/>
              <a:gd name="T39" fmla="*/ 931569770 h 120"/>
              <a:gd name="T40" fmla="*/ 937560446 w 84"/>
              <a:gd name="T41" fmla="*/ 665407735 h 120"/>
              <a:gd name="T42" fmla="*/ 669684092 w 84"/>
              <a:gd name="T43" fmla="*/ 931569770 h 120"/>
              <a:gd name="T44" fmla="*/ 870587814 w 84"/>
              <a:gd name="T45" fmla="*/ 1197731804 h 120"/>
              <a:gd name="T46" fmla="*/ 870587814 w 84"/>
              <a:gd name="T47" fmla="*/ 2129296864 h 120"/>
              <a:gd name="T48" fmla="*/ 602716037 w 84"/>
              <a:gd name="T49" fmla="*/ 2129296864 h 120"/>
              <a:gd name="T50" fmla="*/ 602716037 w 84"/>
              <a:gd name="T51" fmla="*/ 1663514481 h 120"/>
              <a:gd name="T52" fmla="*/ 133935851 w 84"/>
              <a:gd name="T53" fmla="*/ 931569770 h 120"/>
              <a:gd name="T54" fmla="*/ 937560446 w 84"/>
              <a:gd name="T55" fmla="*/ 133083409 h 120"/>
              <a:gd name="T56" fmla="*/ 1741180352 w 84"/>
              <a:gd name="T57" fmla="*/ 931569770 h 120"/>
              <a:gd name="T58" fmla="*/ 1272400277 w 84"/>
              <a:gd name="T59" fmla="*/ 1663514481 h 120"/>
              <a:gd name="T60" fmla="*/ 937560446 w 84"/>
              <a:gd name="T61" fmla="*/ 1064648432 h 120"/>
              <a:gd name="T62" fmla="*/ 803619907 w 84"/>
              <a:gd name="T63" fmla="*/ 931569770 h 120"/>
              <a:gd name="T64" fmla="*/ 937560446 w 84"/>
              <a:gd name="T65" fmla="*/ 798486398 h 120"/>
              <a:gd name="T66" fmla="*/ 1071496260 w 84"/>
              <a:gd name="T67" fmla="*/ 931569770 h 120"/>
              <a:gd name="T68" fmla="*/ 937560446 w 84"/>
              <a:gd name="T69" fmla="*/ 1064648432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4"/>
              <a:gd name="T106" fmla="*/ 0 h 120"/>
              <a:gd name="T107" fmla="*/ 84 w 84"/>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4" h="120">
                <a:moveTo>
                  <a:pt x="42" y="0"/>
                </a:moveTo>
                <a:cubicBezTo>
                  <a:pt x="19" y="0"/>
                  <a:pt x="0" y="19"/>
                  <a:pt x="0" y="42"/>
                </a:cubicBezTo>
                <a:cubicBezTo>
                  <a:pt x="0" y="57"/>
                  <a:pt x="8" y="71"/>
                  <a:pt x="21" y="78"/>
                </a:cubicBezTo>
                <a:cubicBezTo>
                  <a:pt x="21" y="114"/>
                  <a:pt x="21" y="114"/>
                  <a:pt x="21" y="114"/>
                </a:cubicBezTo>
                <a:cubicBezTo>
                  <a:pt x="21" y="117"/>
                  <a:pt x="24" y="120"/>
                  <a:pt x="27" y="120"/>
                </a:cubicBezTo>
                <a:cubicBezTo>
                  <a:pt x="57" y="120"/>
                  <a:pt x="57" y="120"/>
                  <a:pt x="57" y="120"/>
                </a:cubicBezTo>
                <a:cubicBezTo>
                  <a:pt x="60" y="120"/>
                  <a:pt x="63" y="117"/>
                  <a:pt x="63" y="114"/>
                </a:cubicBezTo>
                <a:cubicBezTo>
                  <a:pt x="63" y="78"/>
                  <a:pt x="63" y="78"/>
                  <a:pt x="63" y="78"/>
                </a:cubicBezTo>
                <a:cubicBezTo>
                  <a:pt x="76" y="71"/>
                  <a:pt x="84" y="57"/>
                  <a:pt x="84" y="42"/>
                </a:cubicBezTo>
                <a:cubicBezTo>
                  <a:pt x="84" y="19"/>
                  <a:pt x="65" y="0"/>
                  <a:pt x="42" y="0"/>
                </a:cubicBezTo>
                <a:close/>
                <a:moveTo>
                  <a:pt x="27" y="114"/>
                </a:moveTo>
                <a:cubicBezTo>
                  <a:pt x="27" y="102"/>
                  <a:pt x="27" y="102"/>
                  <a:pt x="27" y="102"/>
                </a:cubicBezTo>
                <a:cubicBezTo>
                  <a:pt x="57" y="102"/>
                  <a:pt x="57" y="102"/>
                  <a:pt x="57" y="102"/>
                </a:cubicBezTo>
                <a:cubicBezTo>
                  <a:pt x="57" y="114"/>
                  <a:pt x="57" y="114"/>
                  <a:pt x="57" y="114"/>
                </a:cubicBezTo>
                <a:lnTo>
                  <a:pt x="27" y="114"/>
                </a:lnTo>
                <a:close/>
                <a:moveTo>
                  <a:pt x="57" y="75"/>
                </a:moveTo>
                <a:cubicBezTo>
                  <a:pt x="57" y="96"/>
                  <a:pt x="57" y="96"/>
                  <a:pt x="57" y="96"/>
                </a:cubicBezTo>
                <a:cubicBezTo>
                  <a:pt x="45" y="96"/>
                  <a:pt x="45" y="96"/>
                  <a:pt x="45" y="96"/>
                </a:cubicBezTo>
                <a:cubicBezTo>
                  <a:pt x="45" y="54"/>
                  <a:pt x="45" y="54"/>
                  <a:pt x="45" y="54"/>
                </a:cubicBezTo>
                <a:cubicBezTo>
                  <a:pt x="50" y="52"/>
                  <a:pt x="54" y="48"/>
                  <a:pt x="54" y="42"/>
                </a:cubicBezTo>
                <a:cubicBezTo>
                  <a:pt x="54" y="35"/>
                  <a:pt x="49" y="30"/>
                  <a:pt x="42" y="30"/>
                </a:cubicBezTo>
                <a:cubicBezTo>
                  <a:pt x="35" y="30"/>
                  <a:pt x="30" y="35"/>
                  <a:pt x="30" y="42"/>
                </a:cubicBezTo>
                <a:cubicBezTo>
                  <a:pt x="30" y="48"/>
                  <a:pt x="34" y="52"/>
                  <a:pt x="39" y="54"/>
                </a:cubicBezTo>
                <a:cubicBezTo>
                  <a:pt x="39" y="96"/>
                  <a:pt x="39" y="96"/>
                  <a:pt x="39" y="96"/>
                </a:cubicBezTo>
                <a:cubicBezTo>
                  <a:pt x="27" y="96"/>
                  <a:pt x="27" y="96"/>
                  <a:pt x="27" y="96"/>
                </a:cubicBezTo>
                <a:cubicBezTo>
                  <a:pt x="27" y="75"/>
                  <a:pt x="27" y="75"/>
                  <a:pt x="27" y="75"/>
                </a:cubicBezTo>
                <a:cubicBezTo>
                  <a:pt x="15" y="69"/>
                  <a:pt x="6" y="57"/>
                  <a:pt x="6" y="42"/>
                </a:cubicBezTo>
                <a:cubicBezTo>
                  <a:pt x="6" y="22"/>
                  <a:pt x="22" y="6"/>
                  <a:pt x="42" y="6"/>
                </a:cubicBezTo>
                <a:cubicBezTo>
                  <a:pt x="62" y="6"/>
                  <a:pt x="78" y="22"/>
                  <a:pt x="78" y="42"/>
                </a:cubicBezTo>
                <a:cubicBezTo>
                  <a:pt x="78" y="57"/>
                  <a:pt x="69" y="69"/>
                  <a:pt x="57" y="75"/>
                </a:cubicBezTo>
                <a:close/>
                <a:moveTo>
                  <a:pt x="42" y="48"/>
                </a:moveTo>
                <a:cubicBezTo>
                  <a:pt x="39" y="48"/>
                  <a:pt x="36" y="45"/>
                  <a:pt x="36" y="42"/>
                </a:cubicBezTo>
                <a:cubicBezTo>
                  <a:pt x="36" y="39"/>
                  <a:pt x="39" y="36"/>
                  <a:pt x="42" y="36"/>
                </a:cubicBezTo>
                <a:cubicBezTo>
                  <a:pt x="45" y="36"/>
                  <a:pt x="48" y="39"/>
                  <a:pt x="48" y="42"/>
                </a:cubicBezTo>
                <a:cubicBezTo>
                  <a:pt x="48" y="45"/>
                  <a:pt x="45" y="48"/>
                  <a:pt x="42" y="48"/>
                </a:cubicBezTo>
                <a:close/>
              </a:path>
            </a:pathLst>
          </a:cu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96" name="组合 159"/>
          <p:cNvGrpSpPr/>
          <p:nvPr/>
        </p:nvGrpSpPr>
        <p:grpSpPr>
          <a:xfrm>
            <a:off x="6698871" y="1543005"/>
            <a:ext cx="340599" cy="425450"/>
            <a:chOff x="0" y="0"/>
            <a:chExt cx="305997" cy="382834"/>
          </a:xfrm>
          <a:solidFill>
            <a:srgbClr val="FEF19E"/>
          </a:solidFill>
        </p:grpSpPr>
        <p:sp>
          <p:nvSpPr>
            <p:cNvPr id="97" name="Freeform 69"/>
            <p:cNvSpPr>
              <a:spLocks noEditPoints="1"/>
            </p:cNvSpPr>
            <p:nvPr/>
          </p:nvSpPr>
          <p:spPr>
            <a:xfrm>
              <a:off x="0" y="0"/>
              <a:ext cx="305997" cy="382834"/>
            </a:xfrm>
            <a:custGeom>
              <a:avLst/>
              <a:gdLst>
                <a:gd name="txL" fmla="*/ 0 w 96"/>
                <a:gd name="txT" fmla="*/ 0 h 120"/>
                <a:gd name="txR" fmla="*/ 96 w 96"/>
                <a:gd name="txB" fmla="*/ 120 h 120"/>
              </a:gdLst>
              <a:ahLst/>
              <a:cxnLst>
                <a:cxn ang="0">
                  <a:pos x="914395643" y="183202024"/>
                </a:cxn>
                <a:cxn ang="0">
                  <a:pos x="792477990" y="183202024"/>
                </a:cxn>
                <a:cxn ang="0">
                  <a:pos x="731517670" y="122133636"/>
                </a:cxn>
                <a:cxn ang="0">
                  <a:pos x="670557349" y="122133636"/>
                </a:cxn>
                <a:cxn ang="0">
                  <a:pos x="670557349" y="61068413"/>
                </a:cxn>
                <a:cxn ang="0">
                  <a:pos x="609597029" y="0"/>
                </a:cxn>
                <a:cxn ang="0">
                  <a:pos x="365758835" y="0"/>
                </a:cxn>
                <a:cxn ang="0">
                  <a:pos x="304798514" y="61068413"/>
                </a:cxn>
                <a:cxn ang="0">
                  <a:pos x="304798514" y="122133636"/>
                </a:cxn>
                <a:cxn ang="0">
                  <a:pos x="243838194" y="122133636"/>
                </a:cxn>
                <a:cxn ang="0">
                  <a:pos x="182877824" y="183202024"/>
                </a:cxn>
                <a:cxn ang="0">
                  <a:pos x="60960345" y="183202024"/>
                </a:cxn>
                <a:cxn ang="0">
                  <a:pos x="0" y="244270462"/>
                </a:cxn>
                <a:cxn ang="0">
                  <a:pos x="0" y="1160280630"/>
                </a:cxn>
                <a:cxn ang="0">
                  <a:pos x="60960345" y="1221349018"/>
                </a:cxn>
                <a:cxn ang="0">
                  <a:pos x="914395643" y="1221349018"/>
                </a:cxn>
                <a:cxn ang="0">
                  <a:pos x="975355963" y="1160280630"/>
                </a:cxn>
                <a:cxn ang="0">
                  <a:pos x="975355963" y="244270462"/>
                </a:cxn>
                <a:cxn ang="0">
                  <a:pos x="914395643" y="183202024"/>
                </a:cxn>
                <a:cxn ang="0">
                  <a:pos x="243838194" y="183202024"/>
                </a:cxn>
                <a:cxn ang="0">
                  <a:pos x="365758835" y="183202024"/>
                </a:cxn>
                <a:cxn ang="0">
                  <a:pos x="365758835" y="61068413"/>
                </a:cxn>
                <a:cxn ang="0">
                  <a:pos x="609597029" y="61068413"/>
                </a:cxn>
                <a:cxn ang="0">
                  <a:pos x="609597029" y="183202024"/>
                </a:cxn>
                <a:cxn ang="0">
                  <a:pos x="731517670" y="183202024"/>
                </a:cxn>
                <a:cxn ang="0">
                  <a:pos x="731517670" y="244270462"/>
                </a:cxn>
                <a:cxn ang="0">
                  <a:pos x="243838194" y="244270462"/>
                </a:cxn>
                <a:cxn ang="0">
                  <a:pos x="243838194" y="183202024"/>
                </a:cxn>
                <a:cxn ang="0">
                  <a:pos x="914395643" y="1160280630"/>
                </a:cxn>
                <a:cxn ang="0">
                  <a:pos x="60960345" y="1160280630"/>
                </a:cxn>
                <a:cxn ang="0">
                  <a:pos x="60960345" y="244270462"/>
                </a:cxn>
                <a:cxn ang="0">
                  <a:pos x="182877824" y="244270462"/>
                </a:cxn>
                <a:cxn ang="0">
                  <a:pos x="243838194" y="305338850"/>
                </a:cxn>
                <a:cxn ang="0">
                  <a:pos x="731517670" y="305338850"/>
                </a:cxn>
                <a:cxn ang="0">
                  <a:pos x="792477990" y="244270462"/>
                </a:cxn>
                <a:cxn ang="0">
                  <a:pos x="914395643" y="244270462"/>
                </a:cxn>
                <a:cxn ang="0">
                  <a:pos x="914395643" y="1160280630"/>
                </a:cxn>
              </a:cxnLst>
              <a:rect l="txL" t="txT" r="txR" b="txB"/>
              <a:pathLst>
                <a:path w="96" h="120">
                  <a:moveTo>
                    <a:pt x="90" y="18"/>
                  </a:moveTo>
                  <a:cubicBezTo>
                    <a:pt x="78" y="18"/>
                    <a:pt x="78" y="18"/>
                    <a:pt x="78" y="18"/>
                  </a:cubicBezTo>
                  <a:cubicBezTo>
                    <a:pt x="78" y="15"/>
                    <a:pt x="75" y="12"/>
                    <a:pt x="72" y="12"/>
                  </a:cubicBezTo>
                  <a:cubicBezTo>
                    <a:pt x="66" y="12"/>
                    <a:pt x="66" y="12"/>
                    <a:pt x="66" y="12"/>
                  </a:cubicBezTo>
                  <a:cubicBezTo>
                    <a:pt x="66" y="6"/>
                    <a:pt x="66" y="6"/>
                    <a:pt x="66" y="6"/>
                  </a:cubicBezTo>
                  <a:cubicBezTo>
                    <a:pt x="66" y="3"/>
                    <a:pt x="63" y="0"/>
                    <a:pt x="60" y="0"/>
                  </a:cubicBezTo>
                  <a:cubicBezTo>
                    <a:pt x="36" y="0"/>
                    <a:pt x="36" y="0"/>
                    <a:pt x="36" y="0"/>
                  </a:cubicBezTo>
                  <a:cubicBezTo>
                    <a:pt x="33" y="0"/>
                    <a:pt x="30" y="3"/>
                    <a:pt x="30" y="6"/>
                  </a:cubicBezTo>
                  <a:cubicBezTo>
                    <a:pt x="30" y="12"/>
                    <a:pt x="30" y="12"/>
                    <a:pt x="30" y="12"/>
                  </a:cubicBezTo>
                  <a:cubicBezTo>
                    <a:pt x="24" y="12"/>
                    <a:pt x="24" y="12"/>
                    <a:pt x="24" y="12"/>
                  </a:cubicBezTo>
                  <a:cubicBezTo>
                    <a:pt x="21" y="12"/>
                    <a:pt x="18" y="15"/>
                    <a:pt x="18" y="18"/>
                  </a:cubicBezTo>
                  <a:cubicBezTo>
                    <a:pt x="6" y="18"/>
                    <a:pt x="6" y="18"/>
                    <a:pt x="6" y="18"/>
                  </a:cubicBezTo>
                  <a:cubicBezTo>
                    <a:pt x="3" y="18"/>
                    <a:pt x="0" y="21"/>
                    <a:pt x="0" y="24"/>
                  </a:cubicBezTo>
                  <a:cubicBezTo>
                    <a:pt x="0" y="114"/>
                    <a:pt x="0" y="114"/>
                    <a:pt x="0" y="114"/>
                  </a:cubicBezTo>
                  <a:cubicBezTo>
                    <a:pt x="0" y="117"/>
                    <a:pt x="3" y="120"/>
                    <a:pt x="6" y="120"/>
                  </a:cubicBezTo>
                  <a:cubicBezTo>
                    <a:pt x="90" y="120"/>
                    <a:pt x="90" y="120"/>
                    <a:pt x="90" y="120"/>
                  </a:cubicBezTo>
                  <a:cubicBezTo>
                    <a:pt x="93" y="120"/>
                    <a:pt x="96" y="117"/>
                    <a:pt x="96" y="114"/>
                  </a:cubicBezTo>
                  <a:cubicBezTo>
                    <a:pt x="96" y="24"/>
                    <a:pt x="96" y="24"/>
                    <a:pt x="96" y="24"/>
                  </a:cubicBezTo>
                  <a:cubicBezTo>
                    <a:pt x="96" y="21"/>
                    <a:pt x="93" y="18"/>
                    <a:pt x="90" y="18"/>
                  </a:cubicBezTo>
                  <a:close/>
                  <a:moveTo>
                    <a:pt x="24" y="18"/>
                  </a:moveTo>
                  <a:cubicBezTo>
                    <a:pt x="36" y="18"/>
                    <a:pt x="36" y="18"/>
                    <a:pt x="36" y="18"/>
                  </a:cubicBezTo>
                  <a:cubicBezTo>
                    <a:pt x="36" y="6"/>
                    <a:pt x="36" y="6"/>
                    <a:pt x="36" y="6"/>
                  </a:cubicBezTo>
                  <a:cubicBezTo>
                    <a:pt x="60" y="6"/>
                    <a:pt x="60" y="6"/>
                    <a:pt x="60" y="6"/>
                  </a:cubicBezTo>
                  <a:cubicBezTo>
                    <a:pt x="60" y="18"/>
                    <a:pt x="60" y="18"/>
                    <a:pt x="60" y="18"/>
                  </a:cubicBezTo>
                  <a:cubicBezTo>
                    <a:pt x="72" y="18"/>
                    <a:pt x="72" y="18"/>
                    <a:pt x="72" y="18"/>
                  </a:cubicBezTo>
                  <a:cubicBezTo>
                    <a:pt x="72" y="24"/>
                    <a:pt x="72" y="24"/>
                    <a:pt x="72" y="24"/>
                  </a:cubicBezTo>
                  <a:cubicBezTo>
                    <a:pt x="24" y="24"/>
                    <a:pt x="24" y="24"/>
                    <a:pt x="24" y="24"/>
                  </a:cubicBezTo>
                  <a:lnTo>
                    <a:pt x="24" y="18"/>
                  </a:lnTo>
                  <a:close/>
                  <a:moveTo>
                    <a:pt x="90" y="114"/>
                  </a:moveTo>
                  <a:cubicBezTo>
                    <a:pt x="6" y="114"/>
                    <a:pt x="6" y="114"/>
                    <a:pt x="6" y="114"/>
                  </a:cubicBezTo>
                  <a:cubicBezTo>
                    <a:pt x="6" y="24"/>
                    <a:pt x="6" y="24"/>
                    <a:pt x="6" y="24"/>
                  </a:cubicBezTo>
                  <a:cubicBezTo>
                    <a:pt x="18" y="24"/>
                    <a:pt x="18" y="24"/>
                    <a:pt x="18" y="24"/>
                  </a:cubicBezTo>
                  <a:cubicBezTo>
                    <a:pt x="18" y="27"/>
                    <a:pt x="21" y="30"/>
                    <a:pt x="24" y="30"/>
                  </a:cubicBezTo>
                  <a:cubicBezTo>
                    <a:pt x="72" y="30"/>
                    <a:pt x="72" y="30"/>
                    <a:pt x="72" y="30"/>
                  </a:cubicBezTo>
                  <a:cubicBezTo>
                    <a:pt x="75" y="30"/>
                    <a:pt x="78" y="27"/>
                    <a:pt x="78" y="24"/>
                  </a:cubicBezTo>
                  <a:cubicBezTo>
                    <a:pt x="90" y="24"/>
                    <a:pt x="90" y="24"/>
                    <a:pt x="90" y="24"/>
                  </a:cubicBezTo>
                  <a:lnTo>
                    <a:pt x="90" y="114"/>
                  </a:lnTo>
                  <a:close/>
                </a:path>
              </a:pathLst>
            </a:custGeom>
            <a:grpFill/>
            <a:ln w="9525">
              <a:noFill/>
            </a:ln>
          </p:spPr>
          <p:txBody>
            <a:bodyPr/>
            <a:lstStyle/>
            <a:p>
              <a:pPr>
                <a:defRPr/>
              </a:pPr>
              <a:endParaRPr lang="zh-CN" altLang="en-US" dirty="0"/>
            </a:p>
          </p:txBody>
        </p:sp>
        <p:sp>
          <p:nvSpPr>
            <p:cNvPr id="98" name="Rectangle 70"/>
            <p:cNvSpPr/>
            <p:nvPr/>
          </p:nvSpPr>
          <p:spPr>
            <a:xfrm>
              <a:off x="56617" y="133453"/>
              <a:ext cx="191417" cy="18872"/>
            </a:xfrm>
            <a:prstGeom prst="rect">
              <a:avLst/>
            </a:prstGeom>
            <a:grpFill/>
            <a:ln w="9525">
              <a:noFill/>
            </a:ln>
          </p:spPr>
          <p:txBody>
            <a:bodyPr/>
            <a:lstStyle/>
            <a:p>
              <a:pPr eaLnBrk="1" hangingPunct="1">
                <a:defRPr/>
              </a:pPr>
              <a:endParaRPr lang="zh-CN" altLang="en-US" dirty="0">
                <a:solidFill>
                  <a:srgbClr val="000000"/>
                </a:solidFill>
              </a:endParaRPr>
            </a:p>
          </p:txBody>
        </p:sp>
        <p:sp>
          <p:nvSpPr>
            <p:cNvPr id="99" name="Rectangle 71"/>
            <p:cNvSpPr/>
            <p:nvPr/>
          </p:nvSpPr>
          <p:spPr>
            <a:xfrm>
              <a:off x="56617" y="191417"/>
              <a:ext cx="191417" cy="18872"/>
            </a:xfrm>
            <a:prstGeom prst="rect">
              <a:avLst/>
            </a:prstGeom>
            <a:grpFill/>
            <a:ln w="9525">
              <a:noFill/>
            </a:ln>
          </p:spPr>
          <p:txBody>
            <a:bodyPr/>
            <a:lstStyle/>
            <a:p>
              <a:pPr eaLnBrk="1" hangingPunct="1">
                <a:defRPr/>
              </a:pPr>
              <a:endParaRPr lang="zh-CN" altLang="en-US" dirty="0">
                <a:solidFill>
                  <a:srgbClr val="000000"/>
                </a:solidFill>
              </a:endParaRPr>
            </a:p>
          </p:txBody>
        </p:sp>
      </p:grpSp>
      <p:grpSp>
        <p:nvGrpSpPr>
          <p:cNvPr id="100" name="组合 169"/>
          <p:cNvGrpSpPr/>
          <p:nvPr/>
        </p:nvGrpSpPr>
        <p:grpSpPr>
          <a:xfrm>
            <a:off x="8252667" y="1551477"/>
            <a:ext cx="427840" cy="402743"/>
            <a:chOff x="0" y="0"/>
            <a:chExt cx="385530" cy="362614"/>
          </a:xfrm>
          <a:solidFill>
            <a:srgbClr val="FEF19E"/>
          </a:solidFill>
        </p:grpSpPr>
        <p:sp>
          <p:nvSpPr>
            <p:cNvPr id="101" name="Freeform 77"/>
            <p:cNvSpPr>
              <a:spLocks noEditPoints="1"/>
            </p:cNvSpPr>
            <p:nvPr/>
          </p:nvSpPr>
          <p:spPr>
            <a:xfrm>
              <a:off x="0" y="0"/>
              <a:ext cx="366658" cy="362614"/>
            </a:xfrm>
            <a:custGeom>
              <a:avLst/>
              <a:gdLst>
                <a:gd name="txL" fmla="*/ 0 w 115"/>
                <a:gd name="txT" fmla="*/ 0 h 114"/>
                <a:gd name="txR" fmla="*/ 115 w 115"/>
                <a:gd name="txB" fmla="*/ 114 h 114"/>
              </a:gdLst>
              <a:ahLst/>
              <a:cxnLst>
                <a:cxn ang="0">
                  <a:pos x="803070279" y="576705803"/>
                </a:cxn>
                <a:cxn ang="0">
                  <a:pos x="803070279" y="657648224"/>
                </a:cxn>
                <a:cxn ang="0">
                  <a:pos x="843731246" y="708236044"/>
                </a:cxn>
                <a:cxn ang="0">
                  <a:pos x="935220363" y="708236044"/>
                </a:cxn>
                <a:cxn ang="0">
                  <a:pos x="1148694971" y="495763382"/>
                </a:cxn>
                <a:cxn ang="0">
                  <a:pos x="1148694971" y="404705842"/>
                </a:cxn>
                <a:cxn ang="0">
                  <a:pos x="1108034204" y="364236222"/>
                </a:cxn>
                <a:cxn ang="0">
                  <a:pos x="1016545086" y="364236222"/>
                </a:cxn>
                <a:cxn ang="0">
                  <a:pos x="803070279" y="151763511"/>
                </a:cxn>
                <a:cxn ang="0">
                  <a:pos x="803070279" y="60706045"/>
                </a:cxn>
                <a:cxn ang="0">
                  <a:pos x="762409512" y="20236407"/>
                </a:cxn>
                <a:cxn ang="0">
                  <a:pos x="670920395" y="20236407"/>
                </a:cxn>
                <a:cxn ang="0">
                  <a:pos x="457445787" y="232705981"/>
                </a:cxn>
                <a:cxn ang="0">
                  <a:pos x="457445787" y="323763422"/>
                </a:cxn>
                <a:cxn ang="0">
                  <a:pos x="498106554" y="364236222"/>
                </a:cxn>
                <a:cxn ang="0">
                  <a:pos x="589595672" y="364236222"/>
                </a:cxn>
                <a:cxn ang="0">
                  <a:pos x="630256439" y="404705842"/>
                </a:cxn>
                <a:cxn ang="0">
                  <a:pos x="30496385" y="1001648145"/>
                </a:cxn>
                <a:cxn ang="0">
                  <a:pos x="30496385" y="1092705586"/>
                </a:cxn>
                <a:cxn ang="0">
                  <a:pos x="71157165" y="1133175206"/>
                </a:cxn>
                <a:cxn ang="0">
                  <a:pos x="152481912" y="1133175206"/>
                </a:cxn>
                <a:cxn ang="0">
                  <a:pos x="762409512" y="536236183"/>
                </a:cxn>
                <a:cxn ang="0">
                  <a:pos x="803070279" y="576705803"/>
                </a:cxn>
                <a:cxn ang="0">
                  <a:pos x="1016545086" y="445175562"/>
                </a:cxn>
                <a:cxn ang="0">
                  <a:pos x="1067373437" y="404705842"/>
                </a:cxn>
                <a:cxn ang="0">
                  <a:pos x="1108034204" y="445175562"/>
                </a:cxn>
                <a:cxn ang="0">
                  <a:pos x="894559596" y="657648224"/>
                </a:cxn>
                <a:cxn ang="0">
                  <a:pos x="843731246" y="617175423"/>
                </a:cxn>
                <a:cxn ang="0">
                  <a:pos x="894559596" y="576705803"/>
                </a:cxn>
                <a:cxn ang="0">
                  <a:pos x="843731246" y="536236183"/>
                </a:cxn>
                <a:cxn ang="0">
                  <a:pos x="975884319" y="404705842"/>
                </a:cxn>
                <a:cxn ang="0">
                  <a:pos x="1016545086" y="445175562"/>
                </a:cxn>
                <a:cxn ang="0">
                  <a:pos x="803070279" y="232705981"/>
                </a:cxn>
                <a:cxn ang="0">
                  <a:pos x="935220363" y="364236222"/>
                </a:cxn>
                <a:cxn ang="0">
                  <a:pos x="803070279" y="495763382"/>
                </a:cxn>
                <a:cxn ang="0">
                  <a:pos x="670920395" y="364236222"/>
                </a:cxn>
                <a:cxn ang="0">
                  <a:pos x="803070279" y="232705981"/>
                </a:cxn>
                <a:cxn ang="0">
                  <a:pos x="589595672" y="273175601"/>
                </a:cxn>
                <a:cxn ang="0">
                  <a:pos x="548934905" y="323763422"/>
                </a:cxn>
                <a:cxn ang="0">
                  <a:pos x="498106554" y="273175601"/>
                </a:cxn>
                <a:cxn ang="0">
                  <a:pos x="721745557" y="60706045"/>
                </a:cxn>
                <a:cxn ang="0">
                  <a:pos x="762409512" y="101175665"/>
                </a:cxn>
                <a:cxn ang="0">
                  <a:pos x="721745557" y="151763511"/>
                </a:cxn>
                <a:cxn ang="0">
                  <a:pos x="762409512" y="192236311"/>
                </a:cxn>
                <a:cxn ang="0">
                  <a:pos x="630256439" y="323763422"/>
                </a:cxn>
                <a:cxn ang="0">
                  <a:pos x="589595672" y="273175601"/>
                </a:cxn>
                <a:cxn ang="0">
                  <a:pos x="111821145" y="1092705586"/>
                </a:cxn>
                <a:cxn ang="0">
                  <a:pos x="71157165" y="1052235966"/>
                </a:cxn>
                <a:cxn ang="0">
                  <a:pos x="670920395" y="445175562"/>
                </a:cxn>
                <a:cxn ang="0">
                  <a:pos x="721745557" y="495763382"/>
                </a:cxn>
                <a:cxn ang="0">
                  <a:pos x="111821145" y="1092705586"/>
                </a:cxn>
              </a:cxnLst>
              <a:rect l="txL" t="txT" r="txR" b="txB"/>
              <a:pathLst>
                <a:path w="115" h="114">
                  <a:moveTo>
                    <a:pt x="79" y="57"/>
                  </a:moveTo>
                  <a:cubicBezTo>
                    <a:pt x="77" y="59"/>
                    <a:pt x="77" y="63"/>
                    <a:pt x="79" y="65"/>
                  </a:cubicBezTo>
                  <a:cubicBezTo>
                    <a:pt x="83" y="70"/>
                    <a:pt x="83" y="70"/>
                    <a:pt x="83" y="70"/>
                  </a:cubicBezTo>
                  <a:cubicBezTo>
                    <a:pt x="86" y="72"/>
                    <a:pt x="90" y="72"/>
                    <a:pt x="92" y="70"/>
                  </a:cubicBezTo>
                  <a:cubicBezTo>
                    <a:pt x="113" y="49"/>
                    <a:pt x="113" y="49"/>
                    <a:pt x="113" y="49"/>
                  </a:cubicBezTo>
                  <a:cubicBezTo>
                    <a:pt x="115" y="46"/>
                    <a:pt x="115" y="42"/>
                    <a:pt x="113" y="40"/>
                  </a:cubicBezTo>
                  <a:cubicBezTo>
                    <a:pt x="109" y="36"/>
                    <a:pt x="109" y="36"/>
                    <a:pt x="109" y="36"/>
                  </a:cubicBezTo>
                  <a:cubicBezTo>
                    <a:pt x="106" y="33"/>
                    <a:pt x="103" y="33"/>
                    <a:pt x="100" y="36"/>
                  </a:cubicBezTo>
                  <a:cubicBezTo>
                    <a:pt x="79" y="15"/>
                    <a:pt x="79" y="15"/>
                    <a:pt x="79" y="15"/>
                  </a:cubicBezTo>
                  <a:cubicBezTo>
                    <a:pt x="81" y="12"/>
                    <a:pt x="81" y="8"/>
                    <a:pt x="79" y="6"/>
                  </a:cubicBezTo>
                  <a:cubicBezTo>
                    <a:pt x="75" y="2"/>
                    <a:pt x="75" y="2"/>
                    <a:pt x="75" y="2"/>
                  </a:cubicBezTo>
                  <a:cubicBezTo>
                    <a:pt x="73" y="0"/>
                    <a:pt x="69" y="0"/>
                    <a:pt x="66" y="2"/>
                  </a:cubicBezTo>
                  <a:cubicBezTo>
                    <a:pt x="45" y="23"/>
                    <a:pt x="45" y="23"/>
                    <a:pt x="45" y="23"/>
                  </a:cubicBezTo>
                  <a:cubicBezTo>
                    <a:pt x="43" y="25"/>
                    <a:pt x="43" y="29"/>
                    <a:pt x="45" y="32"/>
                  </a:cubicBezTo>
                  <a:cubicBezTo>
                    <a:pt x="49" y="36"/>
                    <a:pt x="49" y="36"/>
                    <a:pt x="49" y="36"/>
                  </a:cubicBezTo>
                  <a:cubicBezTo>
                    <a:pt x="52" y="38"/>
                    <a:pt x="56" y="38"/>
                    <a:pt x="58" y="36"/>
                  </a:cubicBezTo>
                  <a:cubicBezTo>
                    <a:pt x="62" y="40"/>
                    <a:pt x="62" y="40"/>
                    <a:pt x="62" y="40"/>
                  </a:cubicBezTo>
                  <a:cubicBezTo>
                    <a:pt x="3" y="99"/>
                    <a:pt x="3" y="99"/>
                    <a:pt x="3" y="99"/>
                  </a:cubicBezTo>
                  <a:cubicBezTo>
                    <a:pt x="0" y="102"/>
                    <a:pt x="0" y="106"/>
                    <a:pt x="3" y="108"/>
                  </a:cubicBezTo>
                  <a:cubicBezTo>
                    <a:pt x="7" y="112"/>
                    <a:pt x="7" y="112"/>
                    <a:pt x="7" y="112"/>
                  </a:cubicBezTo>
                  <a:cubicBezTo>
                    <a:pt x="9" y="114"/>
                    <a:pt x="13" y="114"/>
                    <a:pt x="15" y="112"/>
                  </a:cubicBezTo>
                  <a:cubicBezTo>
                    <a:pt x="75" y="53"/>
                    <a:pt x="75" y="53"/>
                    <a:pt x="75" y="53"/>
                  </a:cubicBezTo>
                  <a:lnTo>
                    <a:pt x="79" y="57"/>
                  </a:lnTo>
                  <a:close/>
                  <a:moveTo>
                    <a:pt x="100" y="44"/>
                  </a:moveTo>
                  <a:cubicBezTo>
                    <a:pt x="105" y="40"/>
                    <a:pt x="105" y="40"/>
                    <a:pt x="105" y="40"/>
                  </a:cubicBezTo>
                  <a:cubicBezTo>
                    <a:pt x="109" y="44"/>
                    <a:pt x="109" y="44"/>
                    <a:pt x="109" y="44"/>
                  </a:cubicBezTo>
                  <a:cubicBezTo>
                    <a:pt x="88" y="65"/>
                    <a:pt x="88" y="65"/>
                    <a:pt x="88" y="65"/>
                  </a:cubicBezTo>
                  <a:cubicBezTo>
                    <a:pt x="83" y="61"/>
                    <a:pt x="83" y="61"/>
                    <a:pt x="83" y="61"/>
                  </a:cubicBezTo>
                  <a:cubicBezTo>
                    <a:pt x="88" y="57"/>
                    <a:pt x="88" y="57"/>
                    <a:pt x="88" y="57"/>
                  </a:cubicBezTo>
                  <a:cubicBezTo>
                    <a:pt x="83" y="53"/>
                    <a:pt x="83" y="53"/>
                    <a:pt x="83" y="53"/>
                  </a:cubicBezTo>
                  <a:cubicBezTo>
                    <a:pt x="96" y="40"/>
                    <a:pt x="96" y="40"/>
                    <a:pt x="96" y="40"/>
                  </a:cubicBezTo>
                  <a:lnTo>
                    <a:pt x="100" y="44"/>
                  </a:lnTo>
                  <a:close/>
                  <a:moveTo>
                    <a:pt x="79" y="23"/>
                  </a:moveTo>
                  <a:cubicBezTo>
                    <a:pt x="92" y="36"/>
                    <a:pt x="92" y="36"/>
                    <a:pt x="92" y="36"/>
                  </a:cubicBezTo>
                  <a:cubicBezTo>
                    <a:pt x="79" y="49"/>
                    <a:pt x="79" y="49"/>
                    <a:pt x="79" y="49"/>
                  </a:cubicBezTo>
                  <a:cubicBezTo>
                    <a:pt x="66" y="36"/>
                    <a:pt x="66" y="36"/>
                    <a:pt x="66" y="36"/>
                  </a:cubicBezTo>
                  <a:lnTo>
                    <a:pt x="79" y="23"/>
                  </a:lnTo>
                  <a:close/>
                  <a:moveTo>
                    <a:pt x="58" y="27"/>
                  </a:moveTo>
                  <a:cubicBezTo>
                    <a:pt x="54" y="32"/>
                    <a:pt x="54" y="32"/>
                    <a:pt x="54" y="32"/>
                  </a:cubicBezTo>
                  <a:cubicBezTo>
                    <a:pt x="49" y="27"/>
                    <a:pt x="49" y="27"/>
                    <a:pt x="49" y="27"/>
                  </a:cubicBezTo>
                  <a:cubicBezTo>
                    <a:pt x="71" y="6"/>
                    <a:pt x="71" y="6"/>
                    <a:pt x="71" y="6"/>
                  </a:cubicBezTo>
                  <a:cubicBezTo>
                    <a:pt x="75" y="10"/>
                    <a:pt x="75" y="10"/>
                    <a:pt x="75" y="10"/>
                  </a:cubicBezTo>
                  <a:cubicBezTo>
                    <a:pt x="71" y="15"/>
                    <a:pt x="71" y="15"/>
                    <a:pt x="71" y="15"/>
                  </a:cubicBezTo>
                  <a:cubicBezTo>
                    <a:pt x="75" y="19"/>
                    <a:pt x="75" y="19"/>
                    <a:pt x="75" y="19"/>
                  </a:cubicBezTo>
                  <a:cubicBezTo>
                    <a:pt x="62" y="32"/>
                    <a:pt x="62" y="32"/>
                    <a:pt x="62" y="32"/>
                  </a:cubicBezTo>
                  <a:lnTo>
                    <a:pt x="58" y="27"/>
                  </a:lnTo>
                  <a:close/>
                  <a:moveTo>
                    <a:pt x="11" y="108"/>
                  </a:moveTo>
                  <a:cubicBezTo>
                    <a:pt x="7" y="104"/>
                    <a:pt x="7" y="104"/>
                    <a:pt x="7" y="104"/>
                  </a:cubicBezTo>
                  <a:cubicBezTo>
                    <a:pt x="66" y="44"/>
                    <a:pt x="66" y="44"/>
                    <a:pt x="66" y="44"/>
                  </a:cubicBezTo>
                  <a:cubicBezTo>
                    <a:pt x="71" y="49"/>
                    <a:pt x="71" y="49"/>
                    <a:pt x="71" y="49"/>
                  </a:cubicBezTo>
                  <a:lnTo>
                    <a:pt x="11" y="108"/>
                  </a:lnTo>
                  <a:close/>
                </a:path>
              </a:pathLst>
            </a:custGeom>
            <a:grpFill/>
            <a:ln w="9525">
              <a:noFill/>
            </a:ln>
          </p:spPr>
          <p:txBody>
            <a:bodyPr/>
            <a:lstStyle/>
            <a:p>
              <a:pPr>
                <a:defRPr/>
              </a:pPr>
              <a:endParaRPr lang="zh-CN" altLang="en-US" dirty="0"/>
            </a:p>
          </p:txBody>
        </p:sp>
        <p:sp>
          <p:nvSpPr>
            <p:cNvPr id="102" name="Freeform 78"/>
            <p:cNvSpPr>
              <a:spLocks noEditPoints="1"/>
            </p:cNvSpPr>
            <p:nvPr/>
          </p:nvSpPr>
          <p:spPr>
            <a:xfrm>
              <a:off x="175241" y="287125"/>
              <a:ext cx="210289" cy="75488"/>
            </a:xfrm>
            <a:custGeom>
              <a:avLst/>
              <a:gdLst>
                <a:gd name="txL" fmla="*/ 0 w 66"/>
                <a:gd name="txT" fmla="*/ 0 h 24"/>
                <a:gd name="txR" fmla="*/ 66 w 66"/>
                <a:gd name="txB" fmla="*/ 24 h 24"/>
              </a:gdLst>
              <a:ahLst/>
              <a:cxnLst>
                <a:cxn ang="0">
                  <a:pos x="639565221" y="178076185"/>
                </a:cxn>
                <a:cxn ang="0">
                  <a:pos x="609111565" y="178076185"/>
                </a:cxn>
                <a:cxn ang="0">
                  <a:pos x="609111565" y="59358736"/>
                </a:cxn>
                <a:cxn ang="0">
                  <a:pos x="548201065" y="0"/>
                </a:cxn>
                <a:cxn ang="0">
                  <a:pos x="121821048" y="0"/>
                </a:cxn>
                <a:cxn ang="0">
                  <a:pos x="60910524" y="59358736"/>
                </a:cxn>
                <a:cxn ang="0">
                  <a:pos x="60910524" y="178076185"/>
                </a:cxn>
                <a:cxn ang="0">
                  <a:pos x="30456855" y="178076185"/>
                </a:cxn>
                <a:cxn ang="0">
                  <a:pos x="0" y="207755590"/>
                </a:cxn>
                <a:cxn ang="0">
                  <a:pos x="30456855" y="237434945"/>
                </a:cxn>
                <a:cxn ang="0">
                  <a:pos x="121821048" y="237434945"/>
                </a:cxn>
                <a:cxn ang="0">
                  <a:pos x="548201065" y="237434945"/>
                </a:cxn>
                <a:cxn ang="0">
                  <a:pos x="639565221" y="237434945"/>
                </a:cxn>
                <a:cxn ang="0">
                  <a:pos x="670022064" y="207755590"/>
                </a:cxn>
                <a:cxn ang="0">
                  <a:pos x="639565221" y="178076185"/>
                </a:cxn>
                <a:cxn ang="0">
                  <a:pos x="548201065" y="178076185"/>
                </a:cxn>
                <a:cxn ang="0">
                  <a:pos x="121821048" y="178076185"/>
                </a:cxn>
                <a:cxn ang="0">
                  <a:pos x="121821048" y="59358736"/>
                </a:cxn>
                <a:cxn ang="0">
                  <a:pos x="548201065" y="59358736"/>
                </a:cxn>
                <a:cxn ang="0">
                  <a:pos x="548201065" y="178076185"/>
                </a:cxn>
              </a:cxnLst>
              <a:rect l="txL" t="txT" r="txR" b="txB"/>
              <a:pathLst>
                <a:path w="66" h="24">
                  <a:moveTo>
                    <a:pt x="63" y="18"/>
                  </a:moveTo>
                  <a:cubicBezTo>
                    <a:pt x="60" y="18"/>
                    <a:pt x="60" y="18"/>
                    <a:pt x="60" y="18"/>
                  </a:cubicBezTo>
                  <a:cubicBezTo>
                    <a:pt x="60" y="6"/>
                    <a:pt x="60" y="6"/>
                    <a:pt x="60" y="6"/>
                  </a:cubicBezTo>
                  <a:cubicBezTo>
                    <a:pt x="60" y="3"/>
                    <a:pt x="57" y="0"/>
                    <a:pt x="54" y="0"/>
                  </a:cubicBezTo>
                  <a:cubicBezTo>
                    <a:pt x="12" y="0"/>
                    <a:pt x="12" y="0"/>
                    <a:pt x="12" y="0"/>
                  </a:cubicBezTo>
                  <a:cubicBezTo>
                    <a:pt x="9" y="0"/>
                    <a:pt x="6" y="3"/>
                    <a:pt x="6" y="6"/>
                  </a:cubicBezTo>
                  <a:cubicBezTo>
                    <a:pt x="6" y="18"/>
                    <a:pt x="6" y="18"/>
                    <a:pt x="6" y="18"/>
                  </a:cubicBezTo>
                  <a:cubicBezTo>
                    <a:pt x="3" y="18"/>
                    <a:pt x="3" y="18"/>
                    <a:pt x="3" y="18"/>
                  </a:cubicBezTo>
                  <a:cubicBezTo>
                    <a:pt x="1" y="18"/>
                    <a:pt x="0" y="19"/>
                    <a:pt x="0" y="21"/>
                  </a:cubicBezTo>
                  <a:cubicBezTo>
                    <a:pt x="0" y="23"/>
                    <a:pt x="1" y="24"/>
                    <a:pt x="3" y="24"/>
                  </a:cubicBezTo>
                  <a:cubicBezTo>
                    <a:pt x="12" y="24"/>
                    <a:pt x="12" y="24"/>
                    <a:pt x="12" y="24"/>
                  </a:cubicBezTo>
                  <a:cubicBezTo>
                    <a:pt x="54" y="24"/>
                    <a:pt x="54" y="24"/>
                    <a:pt x="54" y="24"/>
                  </a:cubicBezTo>
                  <a:cubicBezTo>
                    <a:pt x="63" y="24"/>
                    <a:pt x="63" y="24"/>
                    <a:pt x="63" y="24"/>
                  </a:cubicBezTo>
                  <a:cubicBezTo>
                    <a:pt x="65" y="24"/>
                    <a:pt x="66" y="23"/>
                    <a:pt x="66" y="21"/>
                  </a:cubicBezTo>
                  <a:cubicBezTo>
                    <a:pt x="66" y="19"/>
                    <a:pt x="65" y="18"/>
                    <a:pt x="63" y="18"/>
                  </a:cubicBezTo>
                  <a:close/>
                  <a:moveTo>
                    <a:pt x="54" y="18"/>
                  </a:moveTo>
                  <a:cubicBezTo>
                    <a:pt x="12" y="18"/>
                    <a:pt x="12" y="18"/>
                    <a:pt x="12" y="18"/>
                  </a:cubicBezTo>
                  <a:cubicBezTo>
                    <a:pt x="12" y="6"/>
                    <a:pt x="12" y="6"/>
                    <a:pt x="12" y="6"/>
                  </a:cubicBezTo>
                  <a:cubicBezTo>
                    <a:pt x="54" y="6"/>
                    <a:pt x="54" y="6"/>
                    <a:pt x="54" y="6"/>
                  </a:cubicBezTo>
                  <a:lnTo>
                    <a:pt x="54" y="18"/>
                  </a:lnTo>
                  <a:close/>
                </a:path>
              </a:pathLst>
            </a:custGeom>
            <a:grpFill/>
            <a:ln w="9525">
              <a:noFill/>
            </a:ln>
          </p:spPr>
          <p:txBody>
            <a:bodyPr/>
            <a:lstStyle/>
            <a:p>
              <a:pPr>
                <a:defRPr/>
              </a:pPr>
              <a:endParaRPr lang="zh-CN" altLang="en-US" dirty="0"/>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 calcmode="lin" valueType="num">
                                      <p:cBhvr>
                                        <p:cTn id="9" dur="500" fill="hold"/>
                                        <p:tgtEl>
                                          <p:spTgt spid="90"/>
                                        </p:tgtEl>
                                        <p:attrNameLst>
                                          <p:attrName>style.rotation</p:attrName>
                                        </p:attrNameLst>
                                      </p:cBhvr>
                                      <p:tavLst>
                                        <p:tav tm="0">
                                          <p:val>
                                            <p:fltVal val="360"/>
                                          </p:val>
                                        </p:tav>
                                        <p:tav tm="100000">
                                          <p:val>
                                            <p:fltVal val="0"/>
                                          </p:val>
                                        </p:tav>
                                      </p:tavLst>
                                    </p:anim>
                                    <p:animEffect transition="in" filter="fade">
                                      <p:cBhvr>
                                        <p:cTn id="10" dur="500"/>
                                        <p:tgtEl>
                                          <p:spTgt spid="9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500" fill="hold"/>
                                        <p:tgtEl>
                                          <p:spTgt spid="95"/>
                                        </p:tgtEl>
                                        <p:attrNameLst>
                                          <p:attrName>ppt_w</p:attrName>
                                        </p:attrNameLst>
                                      </p:cBhvr>
                                      <p:tavLst>
                                        <p:tav tm="0">
                                          <p:val>
                                            <p:fltVal val="0"/>
                                          </p:val>
                                        </p:tav>
                                        <p:tav tm="100000">
                                          <p:val>
                                            <p:strVal val="#ppt_w"/>
                                          </p:val>
                                        </p:tav>
                                      </p:tavLst>
                                    </p:anim>
                                    <p:anim calcmode="lin" valueType="num">
                                      <p:cBhvr>
                                        <p:cTn id="14" dur="500" fill="hold"/>
                                        <p:tgtEl>
                                          <p:spTgt spid="95"/>
                                        </p:tgtEl>
                                        <p:attrNameLst>
                                          <p:attrName>ppt_h</p:attrName>
                                        </p:attrNameLst>
                                      </p:cBhvr>
                                      <p:tavLst>
                                        <p:tav tm="0">
                                          <p:val>
                                            <p:fltVal val="0"/>
                                          </p:val>
                                        </p:tav>
                                        <p:tav tm="100000">
                                          <p:val>
                                            <p:strVal val="#ppt_h"/>
                                          </p:val>
                                        </p:tav>
                                      </p:tavLst>
                                    </p:anim>
                                    <p:anim calcmode="lin" valueType="num">
                                      <p:cBhvr>
                                        <p:cTn id="15" dur="500" fill="hold"/>
                                        <p:tgtEl>
                                          <p:spTgt spid="95"/>
                                        </p:tgtEl>
                                        <p:attrNameLst>
                                          <p:attrName>style.rotation</p:attrName>
                                        </p:attrNameLst>
                                      </p:cBhvr>
                                      <p:tavLst>
                                        <p:tav tm="0">
                                          <p:val>
                                            <p:fltVal val="360"/>
                                          </p:val>
                                        </p:tav>
                                        <p:tav tm="100000">
                                          <p:val>
                                            <p:fltVal val="0"/>
                                          </p:val>
                                        </p:tav>
                                      </p:tavLst>
                                    </p:anim>
                                    <p:animEffect transition="in" filter="fade">
                                      <p:cBhvr>
                                        <p:cTn id="16" dur="500"/>
                                        <p:tgtEl>
                                          <p:spTgt spid="95"/>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p:cTn id="19" dur="500" fill="hold"/>
                                        <p:tgtEl>
                                          <p:spTgt spid="96"/>
                                        </p:tgtEl>
                                        <p:attrNameLst>
                                          <p:attrName>ppt_w</p:attrName>
                                        </p:attrNameLst>
                                      </p:cBhvr>
                                      <p:tavLst>
                                        <p:tav tm="0">
                                          <p:val>
                                            <p:fltVal val="0"/>
                                          </p:val>
                                        </p:tav>
                                        <p:tav tm="100000">
                                          <p:val>
                                            <p:strVal val="#ppt_w"/>
                                          </p:val>
                                        </p:tav>
                                      </p:tavLst>
                                    </p:anim>
                                    <p:anim calcmode="lin" valueType="num">
                                      <p:cBhvr>
                                        <p:cTn id="20" dur="500" fill="hold"/>
                                        <p:tgtEl>
                                          <p:spTgt spid="96"/>
                                        </p:tgtEl>
                                        <p:attrNameLst>
                                          <p:attrName>ppt_h</p:attrName>
                                        </p:attrNameLst>
                                      </p:cBhvr>
                                      <p:tavLst>
                                        <p:tav tm="0">
                                          <p:val>
                                            <p:fltVal val="0"/>
                                          </p:val>
                                        </p:tav>
                                        <p:tav tm="100000">
                                          <p:val>
                                            <p:strVal val="#ppt_h"/>
                                          </p:val>
                                        </p:tav>
                                      </p:tavLst>
                                    </p:anim>
                                    <p:anim calcmode="lin" valueType="num">
                                      <p:cBhvr>
                                        <p:cTn id="21" dur="500" fill="hold"/>
                                        <p:tgtEl>
                                          <p:spTgt spid="96"/>
                                        </p:tgtEl>
                                        <p:attrNameLst>
                                          <p:attrName>style.rotation</p:attrName>
                                        </p:attrNameLst>
                                      </p:cBhvr>
                                      <p:tavLst>
                                        <p:tav tm="0">
                                          <p:val>
                                            <p:fltVal val="360"/>
                                          </p:val>
                                        </p:tav>
                                        <p:tav tm="100000">
                                          <p:val>
                                            <p:fltVal val="0"/>
                                          </p:val>
                                        </p:tav>
                                      </p:tavLst>
                                    </p:anim>
                                    <p:animEffect transition="in" filter="fade">
                                      <p:cBhvr>
                                        <p:cTn id="22" dur="500"/>
                                        <p:tgtEl>
                                          <p:spTgt spid="96"/>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p:cTn id="25" dur="500" fill="hold"/>
                                        <p:tgtEl>
                                          <p:spTgt spid="100"/>
                                        </p:tgtEl>
                                        <p:attrNameLst>
                                          <p:attrName>ppt_w</p:attrName>
                                        </p:attrNameLst>
                                      </p:cBhvr>
                                      <p:tavLst>
                                        <p:tav tm="0">
                                          <p:val>
                                            <p:fltVal val="0"/>
                                          </p:val>
                                        </p:tav>
                                        <p:tav tm="100000">
                                          <p:val>
                                            <p:strVal val="#ppt_w"/>
                                          </p:val>
                                        </p:tav>
                                      </p:tavLst>
                                    </p:anim>
                                    <p:anim calcmode="lin" valueType="num">
                                      <p:cBhvr>
                                        <p:cTn id="26" dur="500" fill="hold"/>
                                        <p:tgtEl>
                                          <p:spTgt spid="100"/>
                                        </p:tgtEl>
                                        <p:attrNameLst>
                                          <p:attrName>ppt_h</p:attrName>
                                        </p:attrNameLst>
                                      </p:cBhvr>
                                      <p:tavLst>
                                        <p:tav tm="0">
                                          <p:val>
                                            <p:fltVal val="0"/>
                                          </p:val>
                                        </p:tav>
                                        <p:tav tm="100000">
                                          <p:val>
                                            <p:strVal val="#ppt_h"/>
                                          </p:val>
                                        </p:tav>
                                      </p:tavLst>
                                    </p:anim>
                                    <p:anim calcmode="lin" valueType="num">
                                      <p:cBhvr>
                                        <p:cTn id="27" dur="500" fill="hold"/>
                                        <p:tgtEl>
                                          <p:spTgt spid="100"/>
                                        </p:tgtEl>
                                        <p:attrNameLst>
                                          <p:attrName>style.rotation</p:attrName>
                                        </p:attrNameLst>
                                      </p:cBhvr>
                                      <p:tavLst>
                                        <p:tav tm="0">
                                          <p:val>
                                            <p:fltVal val="360"/>
                                          </p:val>
                                        </p:tav>
                                        <p:tav tm="100000">
                                          <p:val>
                                            <p:fltVal val="0"/>
                                          </p:val>
                                        </p:tav>
                                      </p:tavLst>
                                    </p:anim>
                                    <p:animEffect transition="in" filter="fade">
                                      <p:cBhvr>
                                        <p:cTn id="28" dur="500"/>
                                        <p:tgtEl>
                                          <p:spTgt spid="100"/>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up)">
                                      <p:cBhvr>
                                        <p:cTn id="32" dur="500"/>
                                        <p:tgtEl>
                                          <p:spTgt spid="8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wipe(up)">
                                      <p:cBhvr>
                                        <p:cTn id="35" dur="500"/>
                                        <p:tgtEl>
                                          <p:spTgt spid="85"/>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wipe(up)">
                                      <p:cBhvr>
                                        <p:cTn id="38" dur="500"/>
                                        <p:tgtEl>
                                          <p:spTgt spid="8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87"/>
                                        </p:tgtEl>
                                        <p:attrNameLst>
                                          <p:attrName>style.visibility</p:attrName>
                                        </p:attrNameLst>
                                      </p:cBhvr>
                                      <p:to>
                                        <p:strVal val="visible"/>
                                      </p:to>
                                    </p:set>
                                    <p:animEffect transition="in" filter="wipe(up)">
                                      <p:cBhvr>
                                        <p:cTn id="41" dur="500"/>
                                        <p:tgtEl>
                                          <p:spTgt spid="87"/>
                                        </p:tgtEl>
                                      </p:cBhvr>
                                    </p:animEffect>
                                  </p:childTnLst>
                                </p:cTn>
                              </p:par>
                            </p:childTnLst>
                          </p:cTn>
                        </p:par>
                        <p:par>
                          <p:cTn id="42" fill="hold">
                            <p:stCondLst>
                              <p:cond delay="1000"/>
                            </p:stCondLst>
                            <p:childTnLst>
                              <p:par>
                                <p:cTn id="43" presetID="16" presetClass="entr" presetSubtype="42"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barn(outHorizontal)">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5" grpId="0"/>
      <p:bldP spid="86" grpId="0"/>
      <p:bldP spid="87" grpId="0"/>
      <p:bldP spid="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32771" name="组合 34"/>
          <p:cNvGrpSpPr/>
          <p:nvPr/>
        </p:nvGrpSpPr>
        <p:grpSpPr bwMode="auto">
          <a:xfrm>
            <a:off x="69850" y="0"/>
            <a:ext cx="7300913" cy="1041400"/>
            <a:chOff x="69439" y="0"/>
            <a:chExt cx="7301324" cy="1040968"/>
          </a:xfrm>
        </p:grpSpPr>
        <p:sp>
          <p:nvSpPr>
            <p:cNvPr id="38"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02  </a:t>
              </a:r>
              <a:r>
                <a:rPr lang="zh-CN" altLang="en-US" sz="2000" spc="300" dirty="0">
                  <a:solidFill>
                    <a:srgbClr val="FEF19E"/>
                  </a:solidFill>
                  <a:latin typeface="微软雅黑" panose="020B0503020204020204" pitchFamily="34" charset="-122"/>
                  <a:ea typeface="微软雅黑" panose="020B0503020204020204" pitchFamily="34" charset="-122"/>
                </a:rPr>
                <a:t>现场执行策略</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grpSp>
        <p:nvGrpSpPr>
          <p:cNvPr id="9" name="组合 8"/>
          <p:cNvGrpSpPr/>
          <p:nvPr/>
        </p:nvGrpSpPr>
        <p:grpSpPr bwMode="auto">
          <a:xfrm>
            <a:off x="1671638" y="1570038"/>
            <a:ext cx="9255125" cy="2835275"/>
            <a:chOff x="1671782" y="1570182"/>
            <a:chExt cx="9254836" cy="2835563"/>
          </a:xfrm>
        </p:grpSpPr>
        <p:sp>
          <p:nvSpPr>
            <p:cNvPr id="32773" name="矩形 1"/>
            <p:cNvSpPr>
              <a:spLocks noChangeArrowheads="1"/>
            </p:cNvSpPr>
            <p:nvPr/>
          </p:nvSpPr>
          <p:spPr bwMode="auto">
            <a:xfrm>
              <a:off x="1671782" y="1570182"/>
              <a:ext cx="9254836" cy="2835563"/>
            </a:xfrm>
            <a:prstGeom prst="rect">
              <a:avLst/>
            </a:prstGeom>
            <a:noFill/>
            <a:ln w="12700" algn="ctr">
              <a:solidFill>
                <a:srgbClr val="FEF19E"/>
              </a:solidFill>
              <a:rou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pic>
          <p:nvPicPr>
            <p:cNvPr id="32774"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1782" y="1653309"/>
              <a:ext cx="3251899" cy="21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Content Placeholder 19"/>
            <p:cNvSpPr txBox="1">
              <a:spLocks noChangeArrowheads="1"/>
            </p:cNvSpPr>
            <p:nvPr/>
          </p:nvSpPr>
          <p:spPr bwMode="auto">
            <a:xfrm>
              <a:off x="4045527" y="2050472"/>
              <a:ext cx="5605559" cy="162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en-US" altLang="zh-CN" sz="1200">
                <a:solidFill>
                  <a:srgbClr val="FEF19E"/>
                </a:solidFill>
              </a:endParaRPr>
            </a:p>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a:p>
              <a:pPr eaLnBrk="1" hangingPunct="1">
                <a:lnSpc>
                  <a:spcPct val="150000"/>
                </a:lnSpc>
                <a:buFont typeface="Arial" panose="020B0604020202020204" pitchFamily="34" charset="0"/>
                <a:buNone/>
              </a:pPr>
              <a:endParaRPr lang="zh-CN" altLang="zh-CN" sz="1200">
                <a:solidFill>
                  <a:srgbClr val="FEF19E"/>
                </a:solidFill>
              </a:endParaRPr>
            </a:p>
          </p:txBody>
        </p:sp>
        <p:sp>
          <p:nvSpPr>
            <p:cNvPr id="32776" name="TextBox 16"/>
            <p:cNvSpPr txBox="1">
              <a:spLocks noChangeArrowheads="1"/>
            </p:cNvSpPr>
            <p:nvPr/>
          </p:nvSpPr>
          <p:spPr bwMode="auto">
            <a:xfrm>
              <a:off x="10155220" y="1833723"/>
              <a:ext cx="430887"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6" name="组合 5"/>
          <p:cNvGrpSpPr/>
          <p:nvPr/>
        </p:nvGrpSpPr>
        <p:grpSpPr bwMode="auto">
          <a:xfrm>
            <a:off x="5616575" y="2085975"/>
            <a:ext cx="928688" cy="927100"/>
            <a:chOff x="5617194" y="2604913"/>
            <a:chExt cx="927449" cy="927449"/>
          </a:xfrm>
        </p:grpSpPr>
        <p:sp>
          <p:nvSpPr>
            <p:cNvPr id="34851" name="椭圆 38"/>
            <p:cNvSpPr>
              <a:spLocks noChangeArrowheads="1"/>
            </p:cNvSpPr>
            <p:nvPr/>
          </p:nvSpPr>
          <p:spPr bwMode="auto">
            <a:xfrm>
              <a:off x="5617194" y="2604913"/>
              <a:ext cx="927449" cy="927449"/>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sp>
          <p:nvSpPr>
            <p:cNvPr id="34852" name="Freeform 95"/>
            <p:cNvSpPr>
              <a:spLocks noEditPoints="1" noChangeArrowheads="1"/>
            </p:cNvSpPr>
            <p:nvPr/>
          </p:nvSpPr>
          <p:spPr bwMode="auto">
            <a:xfrm>
              <a:off x="5903740" y="2800037"/>
              <a:ext cx="430628" cy="416234"/>
            </a:xfrm>
            <a:custGeom>
              <a:avLst/>
              <a:gdLst>
                <a:gd name="T0" fmla="*/ 2147483646 w 132"/>
                <a:gd name="T1" fmla="*/ 0 h 128"/>
                <a:gd name="T2" fmla="*/ 2147483646 w 132"/>
                <a:gd name="T3" fmla="*/ 2147483646 h 128"/>
                <a:gd name="T4" fmla="*/ 2147483646 w 132"/>
                <a:gd name="T5" fmla="*/ 2147483646 h 128"/>
                <a:gd name="T6" fmla="*/ 2147483646 w 132"/>
                <a:gd name="T7" fmla="*/ 2147483646 h 128"/>
                <a:gd name="T8" fmla="*/ 2147483646 w 132"/>
                <a:gd name="T9" fmla="*/ 2147483646 h 128"/>
                <a:gd name="T10" fmla="*/ 2147483646 w 132"/>
                <a:gd name="T11" fmla="*/ 2147483646 h 128"/>
                <a:gd name="T12" fmla="*/ 2147483646 w 132"/>
                <a:gd name="T13" fmla="*/ 2147483646 h 128"/>
                <a:gd name="T14" fmla="*/ 2147483646 w 132"/>
                <a:gd name="T15" fmla="*/ 2147483646 h 128"/>
                <a:gd name="T16" fmla="*/ 2147483646 w 132"/>
                <a:gd name="T17" fmla="*/ 2147483646 h 128"/>
                <a:gd name="T18" fmla="*/ 2147483646 w 132"/>
                <a:gd name="T19" fmla="*/ 2147483646 h 128"/>
                <a:gd name="T20" fmla="*/ 2147483646 w 132"/>
                <a:gd name="T21" fmla="*/ 2147483646 h 128"/>
                <a:gd name="T22" fmla="*/ 2147483646 w 132"/>
                <a:gd name="T23" fmla="*/ 2147483646 h 128"/>
                <a:gd name="T24" fmla="*/ 2147483646 w 132"/>
                <a:gd name="T25" fmla="*/ 2147483646 h 128"/>
                <a:gd name="T26" fmla="*/ 2147483646 w 132"/>
                <a:gd name="T27" fmla="*/ 2147483646 h 128"/>
                <a:gd name="T28" fmla="*/ 2147483646 w 132"/>
                <a:gd name="T29" fmla="*/ 2147483646 h 128"/>
                <a:gd name="T30" fmla="*/ 2147483646 w 132"/>
                <a:gd name="T31" fmla="*/ 2147483646 h 128"/>
                <a:gd name="T32" fmla="*/ 2147483646 w 132"/>
                <a:gd name="T33" fmla="*/ 2147483646 h 128"/>
                <a:gd name="T34" fmla="*/ 2147483646 w 132"/>
                <a:gd name="T35" fmla="*/ 2147483646 h 128"/>
                <a:gd name="T36" fmla="*/ 2147483646 w 132"/>
                <a:gd name="T37" fmla="*/ 2147483646 h 128"/>
                <a:gd name="T38" fmla="*/ 2147483646 w 132"/>
                <a:gd name="T39" fmla="*/ 2147483646 h 128"/>
                <a:gd name="T40" fmla="*/ 2147483646 w 132"/>
                <a:gd name="T41" fmla="*/ 2147483646 h 128"/>
                <a:gd name="T42" fmla="*/ 2147483646 w 132"/>
                <a:gd name="T43" fmla="*/ 2147483646 h 128"/>
                <a:gd name="T44" fmla="*/ 2147483646 w 132"/>
                <a:gd name="T45" fmla="*/ 2147483646 h 128"/>
                <a:gd name="T46" fmla="*/ 2147483646 w 132"/>
                <a:gd name="T47" fmla="*/ 2147483646 h 128"/>
                <a:gd name="T48" fmla="*/ 2147483646 w 132"/>
                <a:gd name="T49" fmla="*/ 2147483646 h 128"/>
                <a:gd name="T50" fmla="*/ 2147483646 w 132"/>
                <a:gd name="T51" fmla="*/ 2147483646 h 128"/>
                <a:gd name="T52" fmla="*/ 2147483646 w 132"/>
                <a:gd name="T53" fmla="*/ 2147483646 h 128"/>
                <a:gd name="T54" fmla="*/ 2147483646 w 132"/>
                <a:gd name="T55" fmla="*/ 2147483646 h 128"/>
                <a:gd name="T56" fmla="*/ 2147483646 w 132"/>
                <a:gd name="T57" fmla="*/ 2147483646 h 128"/>
                <a:gd name="T58" fmla="*/ 2147483646 w 132"/>
                <a:gd name="T59" fmla="*/ 2147483646 h 128"/>
                <a:gd name="T60" fmla="*/ 2147483646 w 132"/>
                <a:gd name="T61" fmla="*/ 2147483646 h 128"/>
                <a:gd name="T62" fmla="*/ 2147483646 w 132"/>
                <a:gd name="T63" fmla="*/ 2147483646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 name="组合 8"/>
          <p:cNvGrpSpPr/>
          <p:nvPr/>
        </p:nvGrpSpPr>
        <p:grpSpPr bwMode="auto">
          <a:xfrm>
            <a:off x="1390650" y="3398838"/>
            <a:ext cx="9366250" cy="993775"/>
            <a:chOff x="1354138" y="4470400"/>
            <a:chExt cx="9365673" cy="993775"/>
          </a:xfrm>
        </p:grpSpPr>
        <p:grpSp>
          <p:nvGrpSpPr>
            <p:cNvPr id="34836" name="组合 11"/>
            <p:cNvGrpSpPr/>
            <p:nvPr/>
          </p:nvGrpSpPr>
          <p:grpSpPr bwMode="auto">
            <a:xfrm>
              <a:off x="1354138" y="4470400"/>
              <a:ext cx="1573212" cy="993775"/>
              <a:chOff x="-127087" y="0"/>
              <a:chExt cx="1574284" cy="993061"/>
            </a:xfrm>
          </p:grpSpPr>
          <p:sp>
            <p:nvSpPr>
              <p:cNvPr id="34849" name="Content Placeholder 19"/>
              <p:cNvSpPr txBox="1">
                <a:spLocks noChangeArrowheads="1"/>
              </p:cNvSpPr>
              <p:nvPr/>
            </p:nvSpPr>
            <p:spPr bwMode="auto">
              <a:xfrm>
                <a:off x="-127087" y="307754"/>
                <a:ext cx="1574284" cy="68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34850" name="TextBox 16"/>
              <p:cNvSpPr txBox="1">
                <a:spLocks noChangeArrowheads="1"/>
              </p:cNvSpPr>
              <p:nvPr/>
            </p:nvSpPr>
            <p:spPr bwMode="auto">
              <a:xfrm>
                <a:off x="157269" y="0"/>
                <a:ext cx="1005573" cy="3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nvGrpSpPr>
            <p:cNvPr id="34837" name="组合 57"/>
            <p:cNvGrpSpPr/>
            <p:nvPr/>
          </p:nvGrpSpPr>
          <p:grpSpPr bwMode="auto">
            <a:xfrm>
              <a:off x="3275012" y="4470400"/>
              <a:ext cx="1574800" cy="993775"/>
              <a:chOff x="-126959" y="0"/>
              <a:chExt cx="1574284" cy="993061"/>
            </a:xfrm>
          </p:grpSpPr>
          <p:sp>
            <p:nvSpPr>
              <p:cNvPr id="34847" name="Content Placeholder 19"/>
              <p:cNvSpPr txBox="1">
                <a:spLocks noChangeArrowheads="1"/>
              </p:cNvSpPr>
              <p:nvPr/>
            </p:nvSpPr>
            <p:spPr bwMode="auto">
              <a:xfrm>
                <a:off x="-126959" y="307754"/>
                <a:ext cx="1574284" cy="68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34848" name="TextBox 16"/>
              <p:cNvSpPr txBox="1">
                <a:spLocks noChangeArrowheads="1"/>
              </p:cNvSpPr>
              <p:nvPr/>
            </p:nvSpPr>
            <p:spPr bwMode="auto">
              <a:xfrm>
                <a:off x="157111" y="0"/>
                <a:ext cx="1004559" cy="3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grpSp>
        <p:grpSp>
          <p:nvGrpSpPr>
            <p:cNvPr id="34838" name="组合 60"/>
            <p:cNvGrpSpPr/>
            <p:nvPr/>
          </p:nvGrpSpPr>
          <p:grpSpPr bwMode="auto">
            <a:xfrm>
              <a:off x="5216958" y="4470400"/>
              <a:ext cx="1574800" cy="993775"/>
              <a:chOff x="-107482" y="0"/>
              <a:chExt cx="1574284" cy="993061"/>
            </a:xfrm>
          </p:grpSpPr>
          <p:sp>
            <p:nvSpPr>
              <p:cNvPr id="34845" name="Content Placeholder 19"/>
              <p:cNvSpPr txBox="1">
                <a:spLocks noChangeArrowheads="1"/>
              </p:cNvSpPr>
              <p:nvPr/>
            </p:nvSpPr>
            <p:spPr bwMode="auto">
              <a:xfrm>
                <a:off x="-107482" y="307754"/>
                <a:ext cx="1574284" cy="68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34846" name="TextBox 16"/>
              <p:cNvSpPr txBox="1">
                <a:spLocks noChangeArrowheads="1"/>
              </p:cNvSpPr>
              <p:nvPr/>
            </p:nvSpPr>
            <p:spPr bwMode="auto">
              <a:xfrm>
                <a:off x="157112" y="0"/>
                <a:ext cx="1004558" cy="3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nvGrpSpPr>
            <p:cNvPr id="34839" name="组合 63"/>
            <p:cNvGrpSpPr/>
            <p:nvPr/>
          </p:nvGrpSpPr>
          <p:grpSpPr bwMode="auto">
            <a:xfrm>
              <a:off x="7200179" y="4470400"/>
              <a:ext cx="1574800" cy="993775"/>
              <a:chOff x="-46744" y="0"/>
              <a:chExt cx="1574284" cy="993061"/>
            </a:xfrm>
          </p:grpSpPr>
          <p:sp>
            <p:nvSpPr>
              <p:cNvPr id="34843" name="Content Placeholder 19"/>
              <p:cNvSpPr txBox="1">
                <a:spLocks noChangeArrowheads="1"/>
              </p:cNvSpPr>
              <p:nvPr/>
            </p:nvSpPr>
            <p:spPr bwMode="auto">
              <a:xfrm>
                <a:off x="-46744" y="307754"/>
                <a:ext cx="1574284" cy="68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34844" name="TextBox 16"/>
              <p:cNvSpPr txBox="1">
                <a:spLocks noChangeArrowheads="1"/>
              </p:cNvSpPr>
              <p:nvPr/>
            </p:nvSpPr>
            <p:spPr bwMode="auto">
              <a:xfrm>
                <a:off x="157111" y="0"/>
                <a:ext cx="1004559" cy="3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grpSp>
        <p:grpSp>
          <p:nvGrpSpPr>
            <p:cNvPr id="34840" name="组合 66"/>
            <p:cNvGrpSpPr/>
            <p:nvPr/>
          </p:nvGrpSpPr>
          <p:grpSpPr bwMode="auto">
            <a:xfrm>
              <a:off x="9145011" y="4470400"/>
              <a:ext cx="1574800" cy="993775"/>
              <a:chOff x="-24381" y="0"/>
              <a:chExt cx="1574284" cy="993061"/>
            </a:xfrm>
          </p:grpSpPr>
          <p:sp>
            <p:nvSpPr>
              <p:cNvPr id="34841" name="Content Placeholder 19"/>
              <p:cNvSpPr txBox="1">
                <a:spLocks noChangeArrowheads="1"/>
              </p:cNvSpPr>
              <p:nvPr/>
            </p:nvSpPr>
            <p:spPr bwMode="auto">
              <a:xfrm>
                <a:off x="-24381" y="307754"/>
                <a:ext cx="1574284" cy="685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a:t>
                </a:r>
                <a:endParaRPr lang="zh-CN" altLang="zh-CN" sz="1200">
                  <a:solidFill>
                    <a:srgbClr val="FEF19E"/>
                  </a:solidFill>
                </a:endParaRPr>
              </a:p>
            </p:txBody>
          </p:sp>
          <p:sp>
            <p:nvSpPr>
              <p:cNvPr id="34842" name="TextBox 16"/>
              <p:cNvSpPr txBox="1">
                <a:spLocks noChangeArrowheads="1"/>
              </p:cNvSpPr>
              <p:nvPr/>
            </p:nvSpPr>
            <p:spPr bwMode="auto">
              <a:xfrm>
                <a:off x="157112" y="0"/>
                <a:ext cx="1004558" cy="3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grpSp>
      </p:grpSp>
      <p:pic>
        <p:nvPicPr>
          <p:cNvPr id="45" name="图片 4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11" name="组合 10"/>
          <p:cNvGrpSpPr/>
          <p:nvPr/>
        </p:nvGrpSpPr>
        <p:grpSpPr bwMode="auto">
          <a:xfrm>
            <a:off x="3698875" y="2062163"/>
            <a:ext cx="927100" cy="927100"/>
            <a:chOff x="3698875" y="2062163"/>
            <a:chExt cx="927100" cy="927100"/>
          </a:xfrm>
        </p:grpSpPr>
        <p:sp>
          <p:nvSpPr>
            <p:cNvPr id="34834" name="椭圆 37"/>
            <p:cNvSpPr>
              <a:spLocks noChangeArrowheads="1"/>
            </p:cNvSpPr>
            <p:nvPr/>
          </p:nvSpPr>
          <p:spPr bwMode="auto">
            <a:xfrm>
              <a:off x="3698875" y="2062163"/>
              <a:ext cx="927100" cy="927100"/>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46" name="组合 45"/>
            <p:cNvGrpSpPr/>
            <p:nvPr/>
          </p:nvGrpSpPr>
          <p:grpSpPr>
            <a:xfrm>
              <a:off x="3959024" y="2308243"/>
              <a:ext cx="481360" cy="401896"/>
              <a:chOff x="9080005" y="2038232"/>
              <a:chExt cx="481360" cy="401896"/>
            </a:xfrm>
            <a:solidFill>
              <a:srgbClr val="C00000"/>
            </a:solidFill>
          </p:grpSpPr>
          <p:sp>
            <p:nvSpPr>
              <p:cNvPr id="47" name="Rectangle 144"/>
              <p:cNvSpPr/>
              <p:nvPr/>
            </p:nvSpPr>
            <p:spPr>
              <a:xfrm>
                <a:off x="9257183" y="2397293"/>
                <a:ext cx="127004" cy="25088"/>
              </a:xfrm>
              <a:prstGeom prst="rect">
                <a:avLst/>
              </a:prstGeom>
              <a:grpFill/>
              <a:ln w="12700" cap="flat">
                <a:noFill/>
                <a:miter lim="400000"/>
              </a:ln>
              <a:effectLst/>
            </p:spPr>
            <p:txBody>
              <a:bodyPr lIns="91439" tIns="91439" rIns="91439" bIns="91439"/>
              <a:lstStyle/>
              <a:p>
                <a:pPr>
                  <a:defRPr/>
                </a:pPr>
              </a:p>
            </p:txBody>
          </p:sp>
          <p:sp>
            <p:nvSpPr>
              <p:cNvPr id="48" name="Freeform 145"/>
              <p:cNvSpPr/>
              <p:nvPr/>
            </p:nvSpPr>
            <p:spPr>
              <a:xfrm>
                <a:off x="9080005" y="2038232"/>
                <a:ext cx="481360" cy="351220"/>
              </a:xfrm>
              <a:custGeom>
                <a:avLst/>
                <a:gdLst/>
                <a:ahLst/>
                <a:cxnLst>
                  <a:cxn ang="0">
                    <a:pos x="wd2" y="hd2"/>
                  </a:cxn>
                  <a:cxn ang="5400000">
                    <a:pos x="wd2" y="hd2"/>
                  </a:cxn>
                  <a:cxn ang="10800000">
                    <a:pos x="wd2" y="hd2"/>
                  </a:cxn>
                  <a:cxn ang="16200000">
                    <a:pos x="wd2" y="hd2"/>
                  </a:cxn>
                </a:cxnLst>
                <a:rect l="0" t="0" r="r" b="b"/>
                <a:pathLst>
                  <a:path w="21600" h="21600" extrusionOk="0">
                    <a:moveTo>
                      <a:pt x="21071" y="0"/>
                    </a:moveTo>
                    <a:cubicBezTo>
                      <a:pt x="529" y="0"/>
                      <a:pt x="529" y="0"/>
                      <a:pt x="529" y="0"/>
                    </a:cubicBezTo>
                    <a:cubicBezTo>
                      <a:pt x="176" y="0"/>
                      <a:pt x="0" y="243"/>
                      <a:pt x="0" y="728"/>
                    </a:cubicBezTo>
                    <a:cubicBezTo>
                      <a:pt x="0" y="20872"/>
                      <a:pt x="0" y="20872"/>
                      <a:pt x="0" y="20872"/>
                    </a:cubicBezTo>
                    <a:cubicBezTo>
                      <a:pt x="0" y="21236"/>
                      <a:pt x="176" y="21600"/>
                      <a:pt x="529" y="21600"/>
                    </a:cubicBezTo>
                    <a:cubicBezTo>
                      <a:pt x="21071" y="21600"/>
                      <a:pt x="21071" y="21600"/>
                      <a:pt x="21071" y="21600"/>
                    </a:cubicBezTo>
                    <a:cubicBezTo>
                      <a:pt x="21336" y="21600"/>
                      <a:pt x="21600" y="21236"/>
                      <a:pt x="21600" y="20872"/>
                    </a:cubicBezTo>
                    <a:cubicBezTo>
                      <a:pt x="21600" y="728"/>
                      <a:pt x="21600" y="728"/>
                      <a:pt x="21600" y="728"/>
                    </a:cubicBezTo>
                    <a:cubicBezTo>
                      <a:pt x="21600" y="243"/>
                      <a:pt x="21336" y="0"/>
                      <a:pt x="21071" y="0"/>
                    </a:cubicBezTo>
                    <a:close/>
                    <a:moveTo>
                      <a:pt x="20278" y="16867"/>
                    </a:moveTo>
                    <a:cubicBezTo>
                      <a:pt x="1322" y="16867"/>
                      <a:pt x="1322" y="16867"/>
                      <a:pt x="1322" y="16867"/>
                    </a:cubicBezTo>
                    <a:cubicBezTo>
                      <a:pt x="1322" y="1699"/>
                      <a:pt x="1322" y="1699"/>
                      <a:pt x="1322" y="1699"/>
                    </a:cubicBezTo>
                    <a:cubicBezTo>
                      <a:pt x="20278" y="1699"/>
                      <a:pt x="20278" y="1699"/>
                      <a:pt x="20278" y="1699"/>
                    </a:cubicBezTo>
                    <a:lnTo>
                      <a:pt x="20278" y="16867"/>
                    </a:lnTo>
                    <a:close/>
                  </a:path>
                </a:pathLst>
              </a:custGeom>
              <a:grpFill/>
              <a:ln w="12700" cap="flat">
                <a:noFill/>
                <a:miter lim="400000"/>
              </a:ln>
              <a:effectLst/>
            </p:spPr>
            <p:txBody>
              <a:bodyPr lIns="91439" tIns="91439" rIns="91439" bIns="91439"/>
              <a:lstStyle/>
              <a:p>
                <a:pPr>
                  <a:defRPr/>
                </a:pPr>
              </a:p>
            </p:txBody>
          </p:sp>
          <p:sp>
            <p:nvSpPr>
              <p:cNvPr id="49" name="Freeform 146"/>
              <p:cNvSpPr/>
              <p:nvPr/>
            </p:nvSpPr>
            <p:spPr>
              <a:xfrm>
                <a:off x="9217985" y="2428152"/>
                <a:ext cx="206969" cy="11976"/>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cubicBezTo>
                      <a:pt x="823" y="0"/>
                      <a:pt x="823" y="0"/>
                      <a:pt x="823" y="0"/>
                    </a:cubicBezTo>
                    <a:cubicBezTo>
                      <a:pt x="411" y="0"/>
                      <a:pt x="0" y="7200"/>
                      <a:pt x="0" y="14400"/>
                    </a:cubicBezTo>
                    <a:cubicBezTo>
                      <a:pt x="0" y="21600"/>
                      <a:pt x="0" y="21600"/>
                      <a:pt x="0" y="21600"/>
                    </a:cubicBezTo>
                    <a:cubicBezTo>
                      <a:pt x="21600" y="21600"/>
                      <a:pt x="21600" y="21600"/>
                      <a:pt x="21600" y="21600"/>
                    </a:cubicBezTo>
                    <a:cubicBezTo>
                      <a:pt x="21600" y="14400"/>
                      <a:pt x="21600" y="14400"/>
                      <a:pt x="21600" y="14400"/>
                    </a:cubicBezTo>
                    <a:cubicBezTo>
                      <a:pt x="21600" y="7200"/>
                      <a:pt x="21189" y="0"/>
                      <a:pt x="20571" y="0"/>
                    </a:cubicBezTo>
                    <a:close/>
                  </a:path>
                </a:pathLst>
              </a:custGeom>
              <a:grpFill/>
              <a:ln w="12700" cap="flat">
                <a:noFill/>
                <a:miter lim="400000"/>
              </a:ln>
              <a:effectLst/>
            </p:spPr>
            <p:txBody>
              <a:bodyPr lIns="91439" tIns="91439" rIns="91439" bIns="91439"/>
              <a:lstStyle/>
              <a:p>
                <a:pPr>
                  <a:defRPr/>
                </a:pPr>
              </a:p>
            </p:txBody>
          </p:sp>
          <p:sp>
            <p:nvSpPr>
              <p:cNvPr id="51" name="Freeform 147"/>
              <p:cNvSpPr/>
              <p:nvPr/>
            </p:nvSpPr>
            <p:spPr>
              <a:xfrm>
                <a:off x="9192897" y="2094679"/>
                <a:ext cx="92510" cy="183451"/>
              </a:xfrm>
              <a:custGeom>
                <a:avLst/>
                <a:gdLst/>
                <a:ahLst/>
                <a:cxnLst>
                  <a:cxn ang="0">
                    <a:pos x="wd2" y="hd2"/>
                  </a:cxn>
                  <a:cxn ang="5400000">
                    <a:pos x="wd2" y="hd2"/>
                  </a:cxn>
                  <a:cxn ang="10800000">
                    <a:pos x="wd2" y="hd2"/>
                  </a:cxn>
                  <a:cxn ang="16200000">
                    <a:pos x="wd2" y="hd2"/>
                  </a:cxn>
                </a:cxnLst>
                <a:rect l="0" t="0" r="r" b="b"/>
                <a:pathLst>
                  <a:path w="21600" h="21600" extrusionOk="0">
                    <a:moveTo>
                      <a:pt x="5974" y="14017"/>
                    </a:moveTo>
                    <a:cubicBezTo>
                      <a:pt x="5974" y="15396"/>
                      <a:pt x="8272" y="16545"/>
                      <a:pt x="11030" y="16545"/>
                    </a:cubicBezTo>
                    <a:cubicBezTo>
                      <a:pt x="13328" y="16545"/>
                      <a:pt x="15626" y="15626"/>
                      <a:pt x="15626" y="14477"/>
                    </a:cubicBezTo>
                    <a:cubicBezTo>
                      <a:pt x="15626" y="12868"/>
                      <a:pt x="12868" y="12409"/>
                      <a:pt x="10570" y="11949"/>
                    </a:cubicBezTo>
                    <a:cubicBezTo>
                      <a:pt x="8272" y="11719"/>
                      <a:pt x="5515" y="11260"/>
                      <a:pt x="3677" y="10570"/>
                    </a:cubicBezTo>
                    <a:cubicBezTo>
                      <a:pt x="1379" y="9881"/>
                      <a:pt x="0" y="8502"/>
                      <a:pt x="0" y="6894"/>
                    </a:cubicBezTo>
                    <a:cubicBezTo>
                      <a:pt x="0" y="4596"/>
                      <a:pt x="3677" y="2757"/>
                      <a:pt x="8272" y="2528"/>
                    </a:cubicBezTo>
                    <a:cubicBezTo>
                      <a:pt x="8272" y="0"/>
                      <a:pt x="8272" y="0"/>
                      <a:pt x="8272" y="0"/>
                    </a:cubicBezTo>
                    <a:cubicBezTo>
                      <a:pt x="12868" y="0"/>
                      <a:pt x="12868" y="0"/>
                      <a:pt x="12868" y="0"/>
                    </a:cubicBezTo>
                    <a:cubicBezTo>
                      <a:pt x="12868" y="2757"/>
                      <a:pt x="12868" y="2757"/>
                      <a:pt x="12868" y="2757"/>
                    </a:cubicBezTo>
                    <a:cubicBezTo>
                      <a:pt x="14247" y="2757"/>
                      <a:pt x="15166" y="2987"/>
                      <a:pt x="15626" y="3447"/>
                    </a:cubicBezTo>
                    <a:cubicBezTo>
                      <a:pt x="15626" y="2528"/>
                      <a:pt x="15626" y="2528"/>
                      <a:pt x="15626" y="2528"/>
                    </a:cubicBezTo>
                    <a:cubicBezTo>
                      <a:pt x="19762" y="2528"/>
                      <a:pt x="19762" y="2528"/>
                      <a:pt x="19762" y="2528"/>
                    </a:cubicBezTo>
                    <a:cubicBezTo>
                      <a:pt x="19762" y="7123"/>
                      <a:pt x="19762" y="7123"/>
                      <a:pt x="19762" y="7123"/>
                    </a:cubicBezTo>
                    <a:cubicBezTo>
                      <a:pt x="14706" y="7123"/>
                      <a:pt x="14706" y="7123"/>
                      <a:pt x="14706" y="7123"/>
                    </a:cubicBezTo>
                    <a:cubicBezTo>
                      <a:pt x="14706" y="5745"/>
                      <a:pt x="12868" y="5055"/>
                      <a:pt x="10570" y="5055"/>
                    </a:cubicBezTo>
                    <a:cubicBezTo>
                      <a:pt x="8272" y="5055"/>
                      <a:pt x="6434" y="5745"/>
                      <a:pt x="6434" y="6894"/>
                    </a:cubicBezTo>
                    <a:cubicBezTo>
                      <a:pt x="6434" y="8272"/>
                      <a:pt x="8272" y="8732"/>
                      <a:pt x="10570" y="9191"/>
                    </a:cubicBezTo>
                    <a:cubicBezTo>
                      <a:pt x="13328" y="9421"/>
                      <a:pt x="16085" y="9651"/>
                      <a:pt x="17923" y="10570"/>
                    </a:cubicBezTo>
                    <a:cubicBezTo>
                      <a:pt x="20221" y="11260"/>
                      <a:pt x="21600" y="12638"/>
                      <a:pt x="21600" y="14247"/>
                    </a:cubicBezTo>
                    <a:cubicBezTo>
                      <a:pt x="21600" y="16774"/>
                      <a:pt x="17923" y="18843"/>
                      <a:pt x="12868" y="19302"/>
                    </a:cubicBezTo>
                    <a:cubicBezTo>
                      <a:pt x="12868" y="21600"/>
                      <a:pt x="12868" y="21600"/>
                      <a:pt x="12868" y="21600"/>
                    </a:cubicBezTo>
                    <a:cubicBezTo>
                      <a:pt x="8272" y="21600"/>
                      <a:pt x="8272" y="21600"/>
                      <a:pt x="8272" y="21600"/>
                    </a:cubicBezTo>
                    <a:cubicBezTo>
                      <a:pt x="8272" y="18843"/>
                      <a:pt x="8272" y="18843"/>
                      <a:pt x="8272" y="18843"/>
                    </a:cubicBezTo>
                    <a:cubicBezTo>
                      <a:pt x="7813" y="18843"/>
                      <a:pt x="7813" y="18843"/>
                      <a:pt x="7813" y="18843"/>
                    </a:cubicBezTo>
                    <a:cubicBezTo>
                      <a:pt x="6434" y="18613"/>
                      <a:pt x="5974" y="18383"/>
                      <a:pt x="5055" y="17923"/>
                    </a:cubicBezTo>
                    <a:cubicBezTo>
                      <a:pt x="5055" y="18843"/>
                      <a:pt x="5055" y="18843"/>
                      <a:pt x="5055" y="18843"/>
                    </a:cubicBezTo>
                    <a:cubicBezTo>
                      <a:pt x="460" y="18843"/>
                      <a:pt x="460" y="18843"/>
                      <a:pt x="460" y="18843"/>
                    </a:cubicBezTo>
                    <a:cubicBezTo>
                      <a:pt x="460" y="14017"/>
                      <a:pt x="460" y="14017"/>
                      <a:pt x="460" y="14017"/>
                    </a:cubicBezTo>
                    <a:lnTo>
                      <a:pt x="5974" y="14017"/>
                    </a:lnTo>
                    <a:close/>
                  </a:path>
                </a:pathLst>
              </a:custGeom>
              <a:grpFill/>
              <a:ln w="12700" cap="flat">
                <a:noFill/>
                <a:miter lim="400000"/>
              </a:ln>
              <a:effectLst/>
            </p:spPr>
            <p:txBody>
              <a:bodyPr lIns="91439" tIns="91439" rIns="91439" bIns="91439"/>
              <a:lstStyle/>
              <a:p>
                <a:pPr>
                  <a:defRPr/>
                </a:pPr>
              </a:p>
            </p:txBody>
          </p:sp>
          <p:sp>
            <p:nvSpPr>
              <p:cNvPr id="54" name="Freeform 148"/>
              <p:cNvSpPr/>
              <p:nvPr/>
            </p:nvSpPr>
            <p:spPr>
              <a:xfrm>
                <a:off x="9340284" y="2129174"/>
                <a:ext cx="131708" cy="133276"/>
              </a:xfrm>
              <a:custGeom>
                <a:avLst/>
                <a:gdLst/>
                <a:ahLst/>
                <a:cxnLst>
                  <a:cxn ang="0">
                    <a:pos x="wd2" y="hd2"/>
                  </a:cxn>
                  <a:cxn ang="5400000">
                    <a:pos x="wd2" y="hd2"/>
                  </a:cxn>
                  <a:cxn ang="10800000">
                    <a:pos x="wd2" y="hd2"/>
                  </a:cxn>
                  <a:cxn ang="16200000">
                    <a:pos x="wd2" y="hd2"/>
                  </a:cxn>
                </a:cxnLst>
                <a:rect l="0" t="0" r="r" b="b"/>
                <a:pathLst>
                  <a:path w="21600" h="21600" extrusionOk="0">
                    <a:moveTo>
                      <a:pt x="21600" y="16264"/>
                    </a:moveTo>
                    <a:lnTo>
                      <a:pt x="15943" y="21346"/>
                    </a:lnTo>
                    <a:lnTo>
                      <a:pt x="9257" y="14739"/>
                    </a:lnTo>
                    <a:lnTo>
                      <a:pt x="5400" y="21600"/>
                    </a:lnTo>
                    <a:lnTo>
                      <a:pt x="0" y="0"/>
                    </a:lnTo>
                    <a:lnTo>
                      <a:pt x="21600" y="5845"/>
                    </a:lnTo>
                    <a:lnTo>
                      <a:pt x="14657" y="9656"/>
                    </a:lnTo>
                    <a:lnTo>
                      <a:pt x="21600" y="16264"/>
                    </a:lnTo>
                    <a:close/>
                  </a:path>
                </a:pathLst>
              </a:custGeom>
              <a:grpFill/>
              <a:ln w="12700" cap="flat">
                <a:noFill/>
                <a:miter lim="400000"/>
              </a:ln>
              <a:effectLst/>
            </p:spPr>
            <p:txBody>
              <a:bodyPr lIns="91439" tIns="91439" rIns="91439" bIns="91439"/>
              <a:lstStyle/>
              <a:p>
                <a:pPr>
                  <a:defRPr/>
                </a:pPr>
              </a:p>
            </p:txBody>
          </p:sp>
        </p:grpSp>
      </p:grpSp>
      <p:grpSp>
        <p:nvGrpSpPr>
          <p:cNvPr id="12" name="组合 11"/>
          <p:cNvGrpSpPr/>
          <p:nvPr/>
        </p:nvGrpSpPr>
        <p:grpSpPr bwMode="auto">
          <a:xfrm>
            <a:off x="7531100" y="2085975"/>
            <a:ext cx="927100" cy="927100"/>
            <a:chOff x="7531100" y="2085976"/>
            <a:chExt cx="927100" cy="927100"/>
          </a:xfrm>
        </p:grpSpPr>
        <p:sp>
          <p:nvSpPr>
            <p:cNvPr id="34832" name="椭圆 39"/>
            <p:cNvSpPr>
              <a:spLocks noChangeArrowheads="1"/>
            </p:cNvSpPr>
            <p:nvPr/>
          </p:nvSpPr>
          <p:spPr bwMode="auto">
            <a:xfrm>
              <a:off x="7531100" y="2085976"/>
              <a:ext cx="927100" cy="927100"/>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55" name="组合 54"/>
            <p:cNvGrpSpPr/>
            <p:nvPr/>
          </p:nvGrpSpPr>
          <p:grpSpPr>
            <a:xfrm>
              <a:off x="7801412" y="2288644"/>
              <a:ext cx="400280" cy="460978"/>
              <a:chOff x="19592798" y="4020019"/>
              <a:chExt cx="800559" cy="921955"/>
            </a:xfrm>
            <a:solidFill>
              <a:srgbClr val="C00000"/>
            </a:solidFill>
          </p:grpSpPr>
          <p:sp>
            <p:nvSpPr>
              <p:cNvPr id="56" name="Oval 194"/>
              <p:cNvSpPr/>
              <p:nvPr/>
            </p:nvSpPr>
            <p:spPr>
              <a:xfrm>
                <a:off x="19825761" y="4772634"/>
                <a:ext cx="169339" cy="169340"/>
              </a:xfrm>
              <a:prstGeom prst="ellipse">
                <a:avLst/>
              </a:prstGeom>
              <a:grpFill/>
              <a:ln w="12700" cap="flat">
                <a:noFill/>
                <a:miter lim="400000"/>
              </a:ln>
              <a:effectLst/>
            </p:spPr>
            <p:txBody>
              <a:bodyPr lIns="91439" tIns="91439" rIns="91439" bIns="91439"/>
              <a:lstStyle/>
              <a:p>
                <a:pPr>
                  <a:defRPr/>
                </a:pPr>
              </a:p>
            </p:txBody>
          </p:sp>
          <p:sp>
            <p:nvSpPr>
              <p:cNvPr id="57" name="Oval 195"/>
              <p:cNvSpPr/>
              <p:nvPr/>
            </p:nvSpPr>
            <p:spPr>
              <a:xfrm>
                <a:off x="20142483" y="4772634"/>
                <a:ext cx="163067" cy="169340"/>
              </a:xfrm>
              <a:prstGeom prst="ellipse">
                <a:avLst/>
              </a:prstGeom>
              <a:grpFill/>
              <a:ln w="12700" cap="flat">
                <a:noFill/>
                <a:miter lim="400000"/>
              </a:ln>
              <a:effectLst/>
            </p:spPr>
            <p:txBody>
              <a:bodyPr lIns="91439" tIns="91439" rIns="91439" bIns="91439"/>
              <a:lstStyle/>
              <a:p>
                <a:pPr>
                  <a:defRPr/>
                </a:pPr>
              </a:p>
            </p:txBody>
          </p:sp>
          <p:sp>
            <p:nvSpPr>
              <p:cNvPr id="58" name="Freeform 196"/>
              <p:cNvSpPr/>
              <p:nvPr/>
            </p:nvSpPr>
            <p:spPr>
              <a:xfrm>
                <a:off x="19592798" y="4110787"/>
                <a:ext cx="734704" cy="621081"/>
              </a:xfrm>
              <a:custGeom>
                <a:avLst/>
                <a:gdLst/>
                <a:ahLst/>
                <a:cxnLst>
                  <a:cxn ang="0">
                    <a:pos x="wd2" y="hd2"/>
                  </a:cxn>
                  <a:cxn ang="5400000">
                    <a:pos x="wd2" y="hd2"/>
                  </a:cxn>
                  <a:cxn ang="10800000">
                    <a:pos x="wd2" y="hd2"/>
                  </a:cxn>
                  <a:cxn ang="16200000">
                    <a:pos x="wd2" y="hd2"/>
                  </a:cxn>
                </a:cxnLst>
                <a:rect l="0" t="0" r="r" b="b"/>
                <a:pathLst>
                  <a:path w="21443" h="21497" extrusionOk="0">
                    <a:moveTo>
                      <a:pt x="20524" y="21497"/>
                    </a:moveTo>
                    <a:cubicBezTo>
                      <a:pt x="20524" y="21497"/>
                      <a:pt x="20524" y="21497"/>
                      <a:pt x="20524" y="21497"/>
                    </a:cubicBezTo>
                    <a:cubicBezTo>
                      <a:pt x="7426" y="21360"/>
                      <a:pt x="7426" y="21360"/>
                      <a:pt x="7426" y="21360"/>
                    </a:cubicBezTo>
                    <a:cubicBezTo>
                      <a:pt x="7081" y="21360"/>
                      <a:pt x="6622" y="20950"/>
                      <a:pt x="6622" y="20540"/>
                    </a:cubicBezTo>
                    <a:cubicBezTo>
                      <a:pt x="3405" y="3041"/>
                      <a:pt x="3405" y="3041"/>
                      <a:pt x="3405" y="3041"/>
                    </a:cubicBezTo>
                    <a:cubicBezTo>
                      <a:pt x="647" y="2221"/>
                      <a:pt x="647" y="2221"/>
                      <a:pt x="647" y="2221"/>
                    </a:cubicBezTo>
                    <a:cubicBezTo>
                      <a:pt x="188" y="1948"/>
                      <a:pt x="-157" y="1401"/>
                      <a:pt x="73" y="854"/>
                    </a:cubicBezTo>
                    <a:cubicBezTo>
                      <a:pt x="188" y="170"/>
                      <a:pt x="647" y="-103"/>
                      <a:pt x="1222" y="34"/>
                    </a:cubicBezTo>
                    <a:cubicBezTo>
                      <a:pt x="4439" y="1127"/>
                      <a:pt x="4439" y="1127"/>
                      <a:pt x="4439" y="1127"/>
                    </a:cubicBezTo>
                    <a:cubicBezTo>
                      <a:pt x="4783" y="1264"/>
                      <a:pt x="5013" y="1538"/>
                      <a:pt x="5128" y="1948"/>
                    </a:cubicBezTo>
                    <a:cubicBezTo>
                      <a:pt x="8230" y="19173"/>
                      <a:pt x="8230" y="19173"/>
                      <a:pt x="8230" y="19173"/>
                    </a:cubicBezTo>
                    <a:cubicBezTo>
                      <a:pt x="20524" y="19173"/>
                      <a:pt x="20524" y="19173"/>
                      <a:pt x="20524" y="19173"/>
                    </a:cubicBezTo>
                    <a:cubicBezTo>
                      <a:pt x="20983" y="19173"/>
                      <a:pt x="21443" y="19720"/>
                      <a:pt x="21443" y="20267"/>
                    </a:cubicBezTo>
                    <a:cubicBezTo>
                      <a:pt x="21443" y="20950"/>
                      <a:pt x="20983" y="21497"/>
                      <a:pt x="20524" y="21497"/>
                    </a:cubicBezTo>
                    <a:close/>
                  </a:path>
                </a:pathLst>
              </a:custGeom>
              <a:grpFill/>
              <a:ln w="12700" cap="flat">
                <a:noFill/>
                <a:miter lim="400000"/>
              </a:ln>
              <a:effectLst/>
            </p:spPr>
            <p:txBody>
              <a:bodyPr lIns="91439" tIns="91439" rIns="91439" bIns="91439"/>
              <a:lstStyle/>
              <a:p>
                <a:pPr>
                  <a:defRPr/>
                </a:pPr>
              </a:p>
            </p:txBody>
          </p:sp>
          <p:sp>
            <p:nvSpPr>
              <p:cNvPr id="59" name="Freeform 197"/>
              <p:cNvSpPr/>
              <p:nvPr/>
            </p:nvSpPr>
            <p:spPr>
              <a:xfrm>
                <a:off x="19769314" y="4277164"/>
                <a:ext cx="624043" cy="322999"/>
              </a:xfrm>
              <a:custGeom>
                <a:avLst/>
                <a:gdLst/>
                <a:ahLst/>
                <a:cxnLst>
                  <a:cxn ang="0">
                    <a:pos x="wd2" y="hd2"/>
                  </a:cxn>
                  <a:cxn ang="5400000">
                    <a:pos x="wd2" y="hd2"/>
                  </a:cxn>
                  <a:cxn ang="10800000">
                    <a:pos x="wd2" y="hd2"/>
                  </a:cxn>
                  <a:cxn ang="16200000">
                    <a:pos x="wd2" y="hd2"/>
                  </a:cxn>
                </a:cxnLst>
                <a:rect l="0" t="0" r="r" b="b"/>
                <a:pathLst>
                  <a:path w="21600" h="21600" extrusionOk="0">
                    <a:moveTo>
                      <a:pt x="20106" y="19756"/>
                    </a:moveTo>
                    <a:cubicBezTo>
                      <a:pt x="20106" y="20810"/>
                      <a:pt x="19698" y="21600"/>
                      <a:pt x="19155" y="21600"/>
                    </a:cubicBezTo>
                    <a:cubicBezTo>
                      <a:pt x="2445" y="21600"/>
                      <a:pt x="2445" y="21600"/>
                      <a:pt x="2445" y="21600"/>
                    </a:cubicBezTo>
                    <a:cubicBezTo>
                      <a:pt x="2038" y="21600"/>
                      <a:pt x="1630" y="20810"/>
                      <a:pt x="1630" y="19756"/>
                    </a:cubicBezTo>
                    <a:cubicBezTo>
                      <a:pt x="0" y="1580"/>
                      <a:pt x="0" y="1580"/>
                      <a:pt x="0" y="1580"/>
                    </a:cubicBezTo>
                    <a:cubicBezTo>
                      <a:pt x="0" y="790"/>
                      <a:pt x="408" y="0"/>
                      <a:pt x="815" y="0"/>
                    </a:cubicBezTo>
                    <a:cubicBezTo>
                      <a:pt x="21600" y="3951"/>
                      <a:pt x="21600" y="3951"/>
                      <a:pt x="21600" y="3951"/>
                    </a:cubicBezTo>
                    <a:lnTo>
                      <a:pt x="20106" y="19756"/>
                    </a:lnTo>
                    <a:close/>
                  </a:path>
                </a:pathLst>
              </a:custGeom>
              <a:grpFill/>
              <a:ln w="12700" cap="flat">
                <a:noFill/>
                <a:miter lim="400000"/>
              </a:ln>
              <a:effectLst/>
            </p:spPr>
            <p:txBody>
              <a:bodyPr lIns="91439" tIns="91439" rIns="91439" bIns="91439"/>
              <a:lstStyle/>
              <a:p>
                <a:pPr>
                  <a:defRPr/>
                </a:pPr>
              </a:p>
            </p:txBody>
          </p:sp>
          <p:sp>
            <p:nvSpPr>
              <p:cNvPr id="60" name="Freeform 198"/>
              <p:cNvSpPr/>
              <p:nvPr/>
            </p:nvSpPr>
            <p:spPr>
              <a:xfrm>
                <a:off x="20054680" y="4020019"/>
                <a:ext cx="84670" cy="65856"/>
              </a:xfrm>
              <a:custGeom>
                <a:avLst/>
                <a:gdLst/>
                <a:ahLst/>
                <a:cxnLst>
                  <a:cxn ang="0">
                    <a:pos x="wd2" y="hd2"/>
                  </a:cxn>
                  <a:cxn ang="5400000">
                    <a:pos x="wd2" y="hd2"/>
                  </a:cxn>
                  <a:cxn ang="10800000">
                    <a:pos x="wd2" y="hd2"/>
                  </a:cxn>
                  <a:cxn ang="16200000">
                    <a:pos x="wd2" y="hd2"/>
                  </a:cxn>
                </a:cxnLst>
                <a:rect l="0" t="0" r="r" b="b"/>
                <a:pathLst>
                  <a:path w="21600" h="21600" extrusionOk="0">
                    <a:moveTo>
                      <a:pt x="18400" y="0"/>
                    </a:moveTo>
                    <a:lnTo>
                      <a:pt x="2400" y="0"/>
                    </a:lnTo>
                    <a:lnTo>
                      <a:pt x="0" y="21600"/>
                    </a:lnTo>
                    <a:lnTo>
                      <a:pt x="21600" y="21600"/>
                    </a:lnTo>
                    <a:lnTo>
                      <a:pt x="18400" y="0"/>
                    </a:lnTo>
                    <a:close/>
                  </a:path>
                </a:pathLst>
              </a:custGeom>
              <a:grpFill/>
              <a:ln w="12700" cap="flat">
                <a:noFill/>
                <a:miter lim="400000"/>
              </a:ln>
              <a:effectLst/>
            </p:spPr>
            <p:txBody>
              <a:bodyPr lIns="91439" tIns="91439" rIns="91439" bIns="91439"/>
              <a:lstStyle/>
              <a:p>
                <a:pPr>
                  <a:defRPr/>
                </a:pPr>
              </a:p>
            </p:txBody>
          </p:sp>
          <p:sp>
            <p:nvSpPr>
              <p:cNvPr id="61" name="Freeform 199"/>
              <p:cNvSpPr/>
              <p:nvPr/>
            </p:nvSpPr>
            <p:spPr>
              <a:xfrm>
                <a:off x="19941786" y="4038834"/>
                <a:ext cx="97214" cy="94078"/>
              </a:xfrm>
              <a:custGeom>
                <a:avLst/>
                <a:gdLst/>
                <a:ahLst/>
                <a:cxnLst>
                  <a:cxn ang="0">
                    <a:pos x="wd2" y="hd2"/>
                  </a:cxn>
                  <a:cxn ang="5400000">
                    <a:pos x="wd2" y="hd2"/>
                  </a:cxn>
                  <a:cxn ang="10800000">
                    <a:pos x="wd2" y="hd2"/>
                  </a:cxn>
                  <a:cxn ang="16200000">
                    <a:pos x="wd2" y="hd2"/>
                  </a:cxn>
                </a:cxnLst>
                <a:rect l="0" t="0" r="r" b="b"/>
                <a:pathLst>
                  <a:path w="21600" h="21600" extrusionOk="0">
                    <a:moveTo>
                      <a:pt x="11148" y="0"/>
                    </a:moveTo>
                    <a:lnTo>
                      <a:pt x="8361" y="720"/>
                    </a:lnTo>
                    <a:lnTo>
                      <a:pt x="0" y="7200"/>
                    </a:lnTo>
                    <a:lnTo>
                      <a:pt x="6271" y="21600"/>
                    </a:lnTo>
                    <a:lnTo>
                      <a:pt x="10452" y="18000"/>
                    </a:lnTo>
                    <a:lnTo>
                      <a:pt x="16723" y="14400"/>
                    </a:lnTo>
                    <a:lnTo>
                      <a:pt x="21600" y="10800"/>
                    </a:lnTo>
                    <a:lnTo>
                      <a:pt x="11148" y="0"/>
                    </a:lnTo>
                    <a:close/>
                  </a:path>
                </a:pathLst>
              </a:custGeom>
              <a:grpFill/>
              <a:ln w="12700" cap="flat">
                <a:noFill/>
                <a:miter lim="400000"/>
              </a:ln>
              <a:effectLst/>
            </p:spPr>
            <p:txBody>
              <a:bodyPr lIns="91439" tIns="91439" rIns="91439" bIns="91439"/>
              <a:lstStyle/>
              <a:p>
                <a:pPr>
                  <a:defRPr/>
                </a:pPr>
              </a:p>
            </p:txBody>
          </p:sp>
          <p:sp>
            <p:nvSpPr>
              <p:cNvPr id="62" name="Freeform 200"/>
              <p:cNvSpPr/>
              <p:nvPr/>
            </p:nvSpPr>
            <p:spPr>
              <a:xfrm>
                <a:off x="19860253" y="4117233"/>
                <a:ext cx="94079" cy="97214"/>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lnTo>
                      <a:pt x="5040" y="2787"/>
                    </a:lnTo>
                    <a:lnTo>
                      <a:pt x="1440" y="9755"/>
                    </a:lnTo>
                    <a:lnTo>
                      <a:pt x="0" y="11845"/>
                    </a:lnTo>
                    <a:lnTo>
                      <a:pt x="12240" y="21600"/>
                    </a:lnTo>
                    <a:lnTo>
                      <a:pt x="15120" y="16723"/>
                    </a:lnTo>
                    <a:lnTo>
                      <a:pt x="18720" y="9755"/>
                    </a:lnTo>
                    <a:lnTo>
                      <a:pt x="21600" y="4877"/>
                    </a:lnTo>
                    <a:lnTo>
                      <a:pt x="7200" y="0"/>
                    </a:lnTo>
                    <a:close/>
                  </a:path>
                </a:pathLst>
              </a:custGeom>
              <a:grpFill/>
              <a:ln w="12700" cap="flat">
                <a:noFill/>
                <a:miter lim="400000"/>
              </a:ln>
              <a:effectLst/>
            </p:spPr>
            <p:txBody>
              <a:bodyPr lIns="91439" tIns="91439" rIns="91439" bIns="91439"/>
              <a:lstStyle/>
              <a:p>
                <a:pPr>
                  <a:defRPr/>
                </a:pPr>
              </a:p>
            </p:txBody>
          </p:sp>
          <p:sp>
            <p:nvSpPr>
              <p:cNvPr id="63" name="Freeform 201"/>
              <p:cNvSpPr/>
              <p:nvPr/>
            </p:nvSpPr>
            <p:spPr>
              <a:xfrm>
                <a:off x="19838303" y="4226989"/>
                <a:ext cx="72128" cy="81534"/>
              </a:xfrm>
              <a:custGeom>
                <a:avLst/>
                <a:gdLst/>
                <a:ahLst/>
                <a:cxnLst>
                  <a:cxn ang="0">
                    <a:pos x="wd2" y="hd2"/>
                  </a:cxn>
                  <a:cxn ang="5400000">
                    <a:pos x="wd2" y="hd2"/>
                  </a:cxn>
                  <a:cxn ang="10800000">
                    <a:pos x="wd2" y="hd2"/>
                  </a:cxn>
                  <a:cxn ang="16200000">
                    <a:pos x="wd2" y="hd2"/>
                  </a:cxn>
                </a:cxnLst>
                <a:rect l="0" t="0" r="r" b="b"/>
                <a:pathLst>
                  <a:path w="21600" h="21600" extrusionOk="0">
                    <a:moveTo>
                      <a:pt x="0" y="4154"/>
                    </a:moveTo>
                    <a:lnTo>
                      <a:pt x="0" y="7477"/>
                    </a:lnTo>
                    <a:lnTo>
                      <a:pt x="1878" y="16615"/>
                    </a:lnTo>
                    <a:lnTo>
                      <a:pt x="1878" y="20769"/>
                    </a:lnTo>
                    <a:lnTo>
                      <a:pt x="21600" y="21600"/>
                    </a:lnTo>
                    <a:lnTo>
                      <a:pt x="20661" y="15785"/>
                    </a:lnTo>
                    <a:lnTo>
                      <a:pt x="20661" y="0"/>
                    </a:lnTo>
                    <a:lnTo>
                      <a:pt x="0" y="4154"/>
                    </a:lnTo>
                    <a:close/>
                  </a:path>
                </a:pathLst>
              </a:custGeom>
              <a:grpFill/>
              <a:ln w="12700" cap="flat">
                <a:noFill/>
                <a:miter lim="400000"/>
              </a:ln>
              <a:effectLst/>
            </p:spPr>
            <p:txBody>
              <a:bodyPr lIns="91439" tIns="91439" rIns="91439" bIns="91439"/>
              <a:lstStyle/>
              <a:p>
                <a:pPr>
                  <a:defRPr/>
                </a:pPr>
              </a:p>
            </p:txBody>
          </p:sp>
          <p:sp>
            <p:nvSpPr>
              <p:cNvPr id="64" name="Freeform 202"/>
              <p:cNvSpPr/>
              <p:nvPr/>
            </p:nvSpPr>
            <p:spPr>
              <a:xfrm>
                <a:off x="19860253" y="4330474"/>
                <a:ext cx="94079" cy="97215"/>
              </a:xfrm>
              <a:custGeom>
                <a:avLst/>
                <a:gdLst/>
                <a:ahLst/>
                <a:cxnLst>
                  <a:cxn ang="0">
                    <a:pos x="wd2" y="hd2"/>
                  </a:cxn>
                  <a:cxn ang="5400000">
                    <a:pos x="wd2" y="hd2"/>
                  </a:cxn>
                  <a:cxn ang="10800000">
                    <a:pos x="wd2" y="hd2"/>
                  </a:cxn>
                  <a:cxn ang="16200000">
                    <a:pos x="wd2" y="hd2"/>
                  </a:cxn>
                </a:cxnLst>
                <a:rect l="0" t="0" r="r" b="b"/>
                <a:pathLst>
                  <a:path w="21600" h="21600" extrusionOk="0">
                    <a:moveTo>
                      <a:pt x="0" y="9058"/>
                    </a:moveTo>
                    <a:lnTo>
                      <a:pt x="5040" y="18813"/>
                    </a:lnTo>
                    <a:lnTo>
                      <a:pt x="7200" y="21600"/>
                    </a:lnTo>
                    <a:lnTo>
                      <a:pt x="21600" y="15329"/>
                    </a:lnTo>
                    <a:lnTo>
                      <a:pt x="18720" y="11148"/>
                    </a:lnTo>
                    <a:lnTo>
                      <a:pt x="14400" y="4181"/>
                    </a:lnTo>
                    <a:lnTo>
                      <a:pt x="11520" y="0"/>
                    </a:lnTo>
                    <a:lnTo>
                      <a:pt x="0" y="9058"/>
                    </a:lnTo>
                    <a:close/>
                  </a:path>
                </a:pathLst>
              </a:custGeom>
              <a:grpFill/>
              <a:ln w="12700" cap="flat">
                <a:noFill/>
                <a:miter lim="400000"/>
              </a:ln>
              <a:effectLst/>
            </p:spPr>
            <p:txBody>
              <a:bodyPr lIns="91439" tIns="91439" rIns="91439" bIns="91439"/>
              <a:lstStyle/>
              <a:p>
                <a:pPr>
                  <a:defRPr/>
                </a:pPr>
              </a:p>
            </p:txBody>
          </p:sp>
          <p:sp>
            <p:nvSpPr>
              <p:cNvPr id="65" name="Freeform 203"/>
              <p:cNvSpPr/>
              <p:nvPr/>
            </p:nvSpPr>
            <p:spPr>
              <a:xfrm>
                <a:off x="19941786" y="4415141"/>
                <a:ext cx="94078" cy="90943"/>
              </a:xfrm>
              <a:custGeom>
                <a:avLst/>
                <a:gdLst/>
                <a:ahLst/>
                <a:cxnLst>
                  <a:cxn ang="0">
                    <a:pos x="wd2" y="hd2"/>
                  </a:cxn>
                  <a:cxn ang="5400000">
                    <a:pos x="wd2" y="hd2"/>
                  </a:cxn>
                  <a:cxn ang="10800000">
                    <a:pos x="wd2" y="hd2"/>
                  </a:cxn>
                  <a:cxn ang="16200000">
                    <a:pos x="wd2" y="hd2"/>
                  </a:cxn>
                </a:cxnLst>
                <a:rect l="0" t="0" r="r" b="b"/>
                <a:pathLst>
                  <a:path w="21600" h="21600" extrusionOk="0">
                    <a:moveTo>
                      <a:pt x="0" y="14897"/>
                    </a:moveTo>
                    <a:lnTo>
                      <a:pt x="2880" y="16386"/>
                    </a:lnTo>
                    <a:lnTo>
                      <a:pt x="10080" y="20855"/>
                    </a:lnTo>
                    <a:lnTo>
                      <a:pt x="12240" y="21600"/>
                    </a:lnTo>
                    <a:lnTo>
                      <a:pt x="21600" y="8938"/>
                    </a:lnTo>
                    <a:lnTo>
                      <a:pt x="15840" y="6703"/>
                    </a:lnTo>
                    <a:lnTo>
                      <a:pt x="10080" y="2979"/>
                    </a:lnTo>
                    <a:lnTo>
                      <a:pt x="4320" y="0"/>
                    </a:lnTo>
                    <a:lnTo>
                      <a:pt x="0" y="14897"/>
                    </a:lnTo>
                    <a:close/>
                  </a:path>
                </a:pathLst>
              </a:custGeom>
              <a:grpFill/>
              <a:ln w="12700" cap="flat">
                <a:noFill/>
                <a:miter lim="400000"/>
              </a:ln>
              <a:effectLst/>
            </p:spPr>
            <p:txBody>
              <a:bodyPr lIns="91439" tIns="91439" rIns="91439" bIns="91439"/>
              <a:lstStyle/>
              <a:p>
                <a:pPr>
                  <a:defRPr/>
                </a:pPr>
              </a:p>
            </p:txBody>
          </p:sp>
          <p:sp>
            <p:nvSpPr>
              <p:cNvPr id="66" name="Freeform 204"/>
              <p:cNvSpPr/>
              <p:nvPr/>
            </p:nvSpPr>
            <p:spPr>
              <a:xfrm>
                <a:off x="20051543" y="4459044"/>
                <a:ext cx="81534" cy="65856"/>
              </a:xfrm>
              <a:custGeom>
                <a:avLst/>
                <a:gdLst/>
                <a:ahLst/>
                <a:cxnLst>
                  <a:cxn ang="0">
                    <a:pos x="wd2" y="hd2"/>
                  </a:cxn>
                  <a:cxn ang="5400000">
                    <a:pos x="wd2" y="hd2"/>
                  </a:cxn>
                  <a:cxn ang="10800000">
                    <a:pos x="wd2" y="hd2"/>
                  </a:cxn>
                  <a:cxn ang="16200000">
                    <a:pos x="wd2" y="hd2"/>
                  </a:cxn>
                </a:cxnLst>
                <a:rect l="0" t="0" r="r" b="b"/>
                <a:pathLst>
                  <a:path w="21600" h="21600" extrusionOk="0">
                    <a:moveTo>
                      <a:pt x="3323" y="21600"/>
                    </a:moveTo>
                    <a:lnTo>
                      <a:pt x="19938" y="21600"/>
                    </a:lnTo>
                    <a:lnTo>
                      <a:pt x="21600" y="0"/>
                    </a:lnTo>
                    <a:lnTo>
                      <a:pt x="5815" y="0"/>
                    </a:lnTo>
                    <a:lnTo>
                      <a:pt x="0" y="1029"/>
                    </a:lnTo>
                    <a:lnTo>
                      <a:pt x="3323" y="21600"/>
                    </a:lnTo>
                    <a:close/>
                  </a:path>
                </a:pathLst>
              </a:custGeom>
              <a:grpFill/>
              <a:ln w="12700" cap="flat">
                <a:noFill/>
                <a:miter lim="400000"/>
              </a:ln>
              <a:effectLst/>
            </p:spPr>
            <p:txBody>
              <a:bodyPr lIns="91439" tIns="91439" rIns="91439" bIns="91439"/>
              <a:lstStyle/>
              <a:p>
                <a:pPr>
                  <a:defRPr/>
                </a:pPr>
              </a:p>
            </p:txBody>
          </p:sp>
          <p:sp>
            <p:nvSpPr>
              <p:cNvPr id="67" name="Freeform 206"/>
              <p:cNvSpPr/>
              <p:nvPr/>
            </p:nvSpPr>
            <p:spPr>
              <a:xfrm>
                <a:off x="20148754" y="4415141"/>
                <a:ext cx="100351" cy="94079"/>
              </a:xfrm>
              <a:custGeom>
                <a:avLst/>
                <a:gdLst/>
                <a:ahLst/>
                <a:cxnLst>
                  <a:cxn ang="0">
                    <a:pos x="wd2" y="hd2"/>
                  </a:cxn>
                  <a:cxn ang="5400000">
                    <a:pos x="wd2" y="hd2"/>
                  </a:cxn>
                  <a:cxn ang="10800000">
                    <a:pos x="wd2" y="hd2"/>
                  </a:cxn>
                  <a:cxn ang="16200000">
                    <a:pos x="wd2" y="hd2"/>
                  </a:cxn>
                </a:cxnLst>
                <a:rect l="0" t="0" r="r" b="b"/>
                <a:pathLst>
                  <a:path w="21600" h="21600" extrusionOk="0">
                    <a:moveTo>
                      <a:pt x="10125" y="21600"/>
                    </a:moveTo>
                    <a:lnTo>
                      <a:pt x="12150" y="20160"/>
                    </a:lnTo>
                    <a:lnTo>
                      <a:pt x="18900" y="15840"/>
                    </a:lnTo>
                    <a:lnTo>
                      <a:pt x="21600" y="13680"/>
                    </a:lnTo>
                    <a:lnTo>
                      <a:pt x="15525" y="0"/>
                    </a:lnTo>
                    <a:lnTo>
                      <a:pt x="11475" y="2880"/>
                    </a:lnTo>
                    <a:lnTo>
                      <a:pt x="4725" y="7200"/>
                    </a:lnTo>
                    <a:lnTo>
                      <a:pt x="0" y="10080"/>
                    </a:lnTo>
                    <a:lnTo>
                      <a:pt x="10125" y="21600"/>
                    </a:lnTo>
                    <a:close/>
                  </a:path>
                </a:pathLst>
              </a:custGeom>
              <a:grpFill/>
              <a:ln w="12700" cap="flat">
                <a:noFill/>
                <a:miter lim="400000"/>
              </a:ln>
              <a:effectLst/>
            </p:spPr>
            <p:txBody>
              <a:bodyPr lIns="91439" tIns="91439" rIns="91439" bIns="91439"/>
              <a:lstStyle/>
              <a:p>
                <a:pPr>
                  <a:defRPr/>
                </a:pPr>
              </a:p>
            </p:txBody>
          </p:sp>
          <p:sp>
            <p:nvSpPr>
              <p:cNvPr id="68" name="Freeform 207"/>
              <p:cNvSpPr/>
              <p:nvPr/>
            </p:nvSpPr>
            <p:spPr>
              <a:xfrm>
                <a:off x="20236560" y="4333608"/>
                <a:ext cx="94078" cy="94079"/>
              </a:xfrm>
              <a:custGeom>
                <a:avLst/>
                <a:gdLst/>
                <a:ahLst/>
                <a:cxnLst>
                  <a:cxn ang="0">
                    <a:pos x="wd2" y="hd2"/>
                  </a:cxn>
                  <a:cxn ang="5400000">
                    <a:pos x="wd2" y="hd2"/>
                  </a:cxn>
                  <a:cxn ang="10800000">
                    <a:pos x="wd2" y="hd2"/>
                  </a:cxn>
                  <a:cxn ang="16200000">
                    <a:pos x="wd2" y="hd2"/>
                  </a:cxn>
                </a:cxnLst>
                <a:rect l="0" t="0" r="r" b="b"/>
                <a:pathLst>
                  <a:path w="21600" h="21600" extrusionOk="0">
                    <a:moveTo>
                      <a:pt x="14400" y="21600"/>
                    </a:moveTo>
                    <a:lnTo>
                      <a:pt x="19440" y="11520"/>
                    </a:lnTo>
                    <a:lnTo>
                      <a:pt x="21600" y="8640"/>
                    </a:lnTo>
                    <a:lnTo>
                      <a:pt x="8640" y="0"/>
                    </a:lnTo>
                    <a:lnTo>
                      <a:pt x="2880" y="11520"/>
                    </a:lnTo>
                    <a:lnTo>
                      <a:pt x="0" y="15840"/>
                    </a:lnTo>
                    <a:lnTo>
                      <a:pt x="14400" y="21600"/>
                    </a:lnTo>
                    <a:close/>
                  </a:path>
                </a:pathLst>
              </a:custGeom>
              <a:grpFill/>
              <a:ln w="12700" cap="flat">
                <a:noFill/>
                <a:miter lim="400000"/>
              </a:ln>
              <a:effectLst/>
            </p:spPr>
            <p:txBody>
              <a:bodyPr lIns="91439" tIns="91439" rIns="91439" bIns="91439"/>
              <a:lstStyle/>
              <a:p>
                <a:pPr>
                  <a:defRPr/>
                </a:pPr>
              </a:p>
            </p:txBody>
          </p:sp>
          <p:sp>
            <p:nvSpPr>
              <p:cNvPr id="69" name="Freeform 208"/>
              <p:cNvSpPr/>
              <p:nvPr/>
            </p:nvSpPr>
            <p:spPr>
              <a:xfrm>
                <a:off x="20280463" y="4236397"/>
                <a:ext cx="68990" cy="81534"/>
              </a:xfrm>
              <a:custGeom>
                <a:avLst/>
                <a:gdLst/>
                <a:ahLst/>
                <a:cxnLst>
                  <a:cxn ang="0">
                    <a:pos x="wd2" y="hd2"/>
                  </a:cxn>
                  <a:cxn ang="5400000">
                    <a:pos x="wd2" y="hd2"/>
                  </a:cxn>
                  <a:cxn ang="10800000">
                    <a:pos x="wd2" y="hd2"/>
                  </a:cxn>
                  <a:cxn ang="16200000">
                    <a:pos x="wd2" y="hd2"/>
                  </a:cxn>
                </a:cxnLst>
                <a:rect l="0" t="0" r="r" b="b"/>
                <a:pathLst>
                  <a:path w="21600" h="21600" extrusionOk="0">
                    <a:moveTo>
                      <a:pt x="21600" y="18277"/>
                    </a:moveTo>
                    <a:lnTo>
                      <a:pt x="21600" y="14123"/>
                    </a:lnTo>
                    <a:lnTo>
                      <a:pt x="20618" y="4985"/>
                    </a:lnTo>
                    <a:lnTo>
                      <a:pt x="20618" y="1662"/>
                    </a:lnTo>
                    <a:lnTo>
                      <a:pt x="0" y="0"/>
                    </a:lnTo>
                    <a:lnTo>
                      <a:pt x="0" y="5815"/>
                    </a:lnTo>
                    <a:lnTo>
                      <a:pt x="982" y="14954"/>
                    </a:lnTo>
                    <a:lnTo>
                      <a:pt x="982" y="21600"/>
                    </a:lnTo>
                    <a:lnTo>
                      <a:pt x="21600" y="18277"/>
                    </a:lnTo>
                    <a:close/>
                  </a:path>
                </a:pathLst>
              </a:custGeom>
              <a:grpFill/>
              <a:ln w="12700" cap="flat">
                <a:noFill/>
                <a:miter lim="400000"/>
              </a:ln>
              <a:effectLst/>
            </p:spPr>
            <p:txBody>
              <a:bodyPr lIns="91439" tIns="91439" rIns="91439" bIns="91439"/>
              <a:lstStyle/>
              <a:p>
                <a:pPr>
                  <a:defRPr/>
                </a:pPr>
              </a:p>
            </p:txBody>
          </p:sp>
          <p:sp>
            <p:nvSpPr>
              <p:cNvPr id="70" name="Freeform 209"/>
              <p:cNvSpPr/>
              <p:nvPr/>
            </p:nvSpPr>
            <p:spPr>
              <a:xfrm>
                <a:off x="20236560" y="4120367"/>
                <a:ext cx="94078" cy="94078"/>
              </a:xfrm>
              <a:custGeom>
                <a:avLst/>
                <a:gdLst/>
                <a:ahLst/>
                <a:cxnLst>
                  <a:cxn ang="0">
                    <a:pos x="wd2" y="hd2"/>
                  </a:cxn>
                  <a:cxn ang="5400000">
                    <a:pos x="wd2" y="hd2"/>
                  </a:cxn>
                  <a:cxn ang="10800000">
                    <a:pos x="wd2" y="hd2"/>
                  </a:cxn>
                  <a:cxn ang="16200000">
                    <a:pos x="wd2" y="hd2"/>
                  </a:cxn>
                </a:cxnLst>
                <a:rect l="0" t="0" r="r" b="b"/>
                <a:pathLst>
                  <a:path w="21600" h="21600" extrusionOk="0">
                    <a:moveTo>
                      <a:pt x="21600" y="11520"/>
                    </a:moveTo>
                    <a:lnTo>
                      <a:pt x="19440" y="9360"/>
                    </a:lnTo>
                    <a:lnTo>
                      <a:pt x="15120" y="2880"/>
                    </a:lnTo>
                    <a:lnTo>
                      <a:pt x="14400" y="0"/>
                    </a:lnTo>
                    <a:lnTo>
                      <a:pt x="0" y="5760"/>
                    </a:lnTo>
                    <a:lnTo>
                      <a:pt x="2880" y="10800"/>
                    </a:lnTo>
                    <a:lnTo>
                      <a:pt x="10080" y="21600"/>
                    </a:lnTo>
                    <a:lnTo>
                      <a:pt x="21600" y="11520"/>
                    </a:lnTo>
                    <a:close/>
                  </a:path>
                </a:pathLst>
              </a:custGeom>
              <a:grpFill/>
              <a:ln w="12700" cap="flat">
                <a:noFill/>
                <a:miter lim="400000"/>
              </a:ln>
              <a:effectLst/>
            </p:spPr>
            <p:txBody>
              <a:bodyPr lIns="91439" tIns="91439" rIns="91439" bIns="91439"/>
              <a:lstStyle/>
              <a:p>
                <a:pPr>
                  <a:defRPr/>
                </a:pPr>
              </a:p>
            </p:txBody>
          </p:sp>
          <p:sp>
            <p:nvSpPr>
              <p:cNvPr id="71" name="Freeform 210"/>
              <p:cNvSpPr/>
              <p:nvPr/>
            </p:nvSpPr>
            <p:spPr>
              <a:xfrm>
                <a:off x="20155027" y="4038834"/>
                <a:ext cx="94078" cy="94078"/>
              </a:xfrm>
              <a:custGeom>
                <a:avLst/>
                <a:gdLst/>
                <a:ahLst/>
                <a:cxnLst>
                  <a:cxn ang="0">
                    <a:pos x="wd2" y="hd2"/>
                  </a:cxn>
                  <a:cxn ang="5400000">
                    <a:pos x="wd2" y="hd2"/>
                  </a:cxn>
                  <a:cxn ang="10800000">
                    <a:pos x="wd2" y="hd2"/>
                  </a:cxn>
                  <a:cxn ang="16200000">
                    <a:pos x="wd2" y="hd2"/>
                  </a:cxn>
                </a:cxnLst>
                <a:rect l="0" t="0" r="r" b="b"/>
                <a:pathLst>
                  <a:path w="21600" h="21600" extrusionOk="0">
                    <a:moveTo>
                      <a:pt x="21600" y="6480"/>
                    </a:moveTo>
                    <a:lnTo>
                      <a:pt x="8640" y="0"/>
                    </a:lnTo>
                    <a:lnTo>
                      <a:pt x="0" y="12240"/>
                    </a:lnTo>
                    <a:lnTo>
                      <a:pt x="4320" y="15120"/>
                    </a:lnTo>
                    <a:lnTo>
                      <a:pt x="11520" y="18720"/>
                    </a:lnTo>
                    <a:lnTo>
                      <a:pt x="16560" y="21600"/>
                    </a:lnTo>
                    <a:lnTo>
                      <a:pt x="21600" y="6480"/>
                    </a:lnTo>
                    <a:close/>
                  </a:path>
                </a:pathLst>
              </a:custGeom>
              <a:grpFill/>
              <a:ln w="12700" cap="flat">
                <a:noFill/>
                <a:miter lim="400000"/>
              </a:ln>
              <a:effectLst/>
            </p:spPr>
            <p:txBody>
              <a:bodyPr lIns="91439" tIns="91439" rIns="91439" bIns="91439"/>
              <a:lstStyle/>
              <a:p>
                <a:pPr>
                  <a:defRPr/>
                </a:pPr>
              </a:p>
            </p:txBody>
          </p:sp>
          <p:sp>
            <p:nvSpPr>
              <p:cNvPr id="72" name="Freeform 211"/>
              <p:cNvSpPr/>
              <p:nvPr/>
            </p:nvSpPr>
            <p:spPr>
              <a:xfrm>
                <a:off x="19882880" y="4061475"/>
                <a:ext cx="425133" cy="422657"/>
              </a:xfrm>
              <a:custGeom>
                <a:avLst/>
                <a:gdLst/>
                <a:ahLst/>
                <a:cxnLst>
                  <a:cxn ang="0">
                    <a:pos x="wd2" y="hd2"/>
                  </a:cxn>
                  <a:cxn ang="5400000">
                    <a:pos x="wd2" y="hd2"/>
                  </a:cxn>
                  <a:cxn ang="10800000">
                    <a:pos x="wd2" y="hd2"/>
                  </a:cxn>
                  <a:cxn ang="16200000">
                    <a:pos x="wd2" y="hd2"/>
                  </a:cxn>
                </a:cxnLst>
                <a:rect l="0" t="0" r="r" b="b"/>
                <a:pathLst>
                  <a:path w="21220" h="21406" extrusionOk="0">
                    <a:moveTo>
                      <a:pt x="10610" y="21406"/>
                    </a:moveTo>
                    <a:cubicBezTo>
                      <a:pt x="4915" y="21406"/>
                      <a:pt x="203" y="17006"/>
                      <a:pt x="6" y="11206"/>
                    </a:cubicBezTo>
                    <a:cubicBezTo>
                      <a:pt x="-190" y="5206"/>
                      <a:pt x="4326" y="206"/>
                      <a:pt x="10217" y="6"/>
                    </a:cubicBezTo>
                    <a:cubicBezTo>
                      <a:pt x="16108" y="-194"/>
                      <a:pt x="21017" y="4406"/>
                      <a:pt x="21214" y="10206"/>
                    </a:cubicBezTo>
                    <a:cubicBezTo>
                      <a:pt x="21410" y="16206"/>
                      <a:pt x="16894" y="21206"/>
                      <a:pt x="11003" y="21406"/>
                    </a:cubicBezTo>
                    <a:cubicBezTo>
                      <a:pt x="10806" y="21406"/>
                      <a:pt x="10806" y="21406"/>
                      <a:pt x="10610" y="21406"/>
                    </a:cubicBezTo>
                    <a:close/>
                    <a:moveTo>
                      <a:pt x="10610" y="3006"/>
                    </a:moveTo>
                    <a:cubicBezTo>
                      <a:pt x="10414" y="3006"/>
                      <a:pt x="10414" y="3006"/>
                      <a:pt x="10217" y="3006"/>
                    </a:cubicBezTo>
                    <a:cubicBezTo>
                      <a:pt x="6094" y="3006"/>
                      <a:pt x="2755" y="6806"/>
                      <a:pt x="2952" y="11006"/>
                    </a:cubicBezTo>
                    <a:cubicBezTo>
                      <a:pt x="3148" y="15406"/>
                      <a:pt x="6683" y="18606"/>
                      <a:pt x="11003" y="18606"/>
                    </a:cubicBezTo>
                    <a:cubicBezTo>
                      <a:pt x="15126" y="18406"/>
                      <a:pt x="18465" y="14806"/>
                      <a:pt x="18268" y="10406"/>
                    </a:cubicBezTo>
                    <a:cubicBezTo>
                      <a:pt x="18072" y="6206"/>
                      <a:pt x="14734" y="3006"/>
                      <a:pt x="10610" y="3006"/>
                    </a:cubicBezTo>
                    <a:close/>
                  </a:path>
                </a:pathLst>
              </a:custGeom>
              <a:grpFill/>
              <a:ln w="12700" cap="flat">
                <a:noFill/>
                <a:miter lim="400000"/>
              </a:ln>
              <a:effectLst/>
            </p:spPr>
            <p:txBody>
              <a:bodyPr lIns="91439" tIns="91439" rIns="91439" bIns="91439"/>
              <a:lstStyle/>
              <a:p>
                <a:pPr>
                  <a:defRPr/>
                </a:pPr>
              </a:p>
            </p:txBody>
          </p:sp>
        </p:grpSp>
      </p:grpSp>
      <p:grpSp>
        <p:nvGrpSpPr>
          <p:cNvPr id="10" name="组合 9"/>
          <p:cNvGrpSpPr/>
          <p:nvPr/>
        </p:nvGrpSpPr>
        <p:grpSpPr bwMode="auto">
          <a:xfrm>
            <a:off x="1770063" y="2062163"/>
            <a:ext cx="927100" cy="927100"/>
            <a:chOff x="1770063" y="2062163"/>
            <a:chExt cx="927100" cy="927100"/>
          </a:xfrm>
        </p:grpSpPr>
        <p:sp>
          <p:nvSpPr>
            <p:cNvPr id="34830" name="椭圆 1"/>
            <p:cNvSpPr>
              <a:spLocks noChangeArrowheads="1"/>
            </p:cNvSpPr>
            <p:nvPr/>
          </p:nvSpPr>
          <p:spPr bwMode="auto">
            <a:xfrm>
              <a:off x="1770063" y="2062163"/>
              <a:ext cx="927100" cy="927100"/>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73" name="组合 72"/>
            <p:cNvGrpSpPr/>
            <p:nvPr/>
          </p:nvGrpSpPr>
          <p:grpSpPr>
            <a:xfrm>
              <a:off x="2038954" y="2334899"/>
              <a:ext cx="530637" cy="348084"/>
              <a:chOff x="6920946" y="2064888"/>
              <a:chExt cx="530637" cy="348084"/>
            </a:xfrm>
            <a:solidFill>
              <a:srgbClr val="C00000"/>
            </a:solidFill>
          </p:grpSpPr>
          <p:sp>
            <p:nvSpPr>
              <p:cNvPr id="74" name="Rectangle 240"/>
              <p:cNvSpPr/>
              <p:nvPr/>
            </p:nvSpPr>
            <p:spPr>
              <a:xfrm>
                <a:off x="6975824" y="2201298"/>
                <a:ext cx="127003" cy="12544"/>
              </a:xfrm>
              <a:prstGeom prst="rect">
                <a:avLst/>
              </a:prstGeom>
              <a:grpFill/>
              <a:ln w="12700" cap="flat">
                <a:noFill/>
                <a:miter lim="400000"/>
              </a:ln>
              <a:effectLst/>
            </p:spPr>
            <p:txBody>
              <a:bodyPr lIns="91439" tIns="91439" rIns="91439" bIns="91439"/>
              <a:lstStyle/>
              <a:p>
                <a:pPr>
                  <a:defRPr/>
                </a:pPr>
              </a:p>
            </p:txBody>
          </p:sp>
          <p:sp>
            <p:nvSpPr>
              <p:cNvPr id="75" name="Rectangle 241"/>
              <p:cNvSpPr/>
              <p:nvPr/>
            </p:nvSpPr>
            <p:spPr>
              <a:xfrm>
                <a:off x="6975824" y="2243135"/>
                <a:ext cx="200696" cy="11975"/>
              </a:xfrm>
              <a:prstGeom prst="rect">
                <a:avLst/>
              </a:prstGeom>
              <a:grpFill/>
              <a:ln w="12700" cap="flat">
                <a:noFill/>
                <a:miter lim="400000"/>
              </a:ln>
              <a:effectLst/>
            </p:spPr>
            <p:txBody>
              <a:bodyPr lIns="91439" tIns="91439" rIns="91439" bIns="91439"/>
              <a:lstStyle/>
              <a:p>
                <a:pPr>
                  <a:defRPr/>
                </a:pPr>
              </a:p>
            </p:txBody>
          </p:sp>
          <p:sp>
            <p:nvSpPr>
              <p:cNvPr id="76" name="Rectangle 242"/>
              <p:cNvSpPr/>
              <p:nvPr/>
            </p:nvSpPr>
            <p:spPr>
              <a:xfrm>
                <a:off x="6975824" y="2284400"/>
                <a:ext cx="200696" cy="12544"/>
              </a:xfrm>
              <a:prstGeom prst="rect">
                <a:avLst/>
              </a:prstGeom>
              <a:grpFill/>
              <a:ln w="12700" cap="flat">
                <a:noFill/>
                <a:miter lim="400000"/>
              </a:ln>
              <a:effectLst/>
            </p:spPr>
            <p:txBody>
              <a:bodyPr lIns="91439" tIns="91439" rIns="91439" bIns="91439"/>
              <a:lstStyle/>
              <a:p>
                <a:pPr>
                  <a:defRPr/>
                </a:pPr>
              </a:p>
            </p:txBody>
          </p:sp>
          <p:sp>
            <p:nvSpPr>
              <p:cNvPr id="77" name="Rectangle 243"/>
              <p:cNvSpPr/>
              <p:nvPr/>
            </p:nvSpPr>
            <p:spPr>
              <a:xfrm>
                <a:off x="6975824" y="2325167"/>
                <a:ext cx="200696" cy="12544"/>
              </a:xfrm>
              <a:prstGeom prst="rect">
                <a:avLst/>
              </a:prstGeom>
              <a:grpFill/>
              <a:ln w="12700" cap="flat">
                <a:noFill/>
                <a:miter lim="400000"/>
              </a:ln>
              <a:effectLst/>
            </p:spPr>
            <p:txBody>
              <a:bodyPr lIns="91439" tIns="91439" rIns="91439" bIns="91439"/>
              <a:lstStyle/>
              <a:p>
                <a:pPr>
                  <a:defRPr/>
                </a:pPr>
              </a:p>
            </p:txBody>
          </p:sp>
          <p:sp>
            <p:nvSpPr>
              <p:cNvPr id="78" name="Freeform 244"/>
              <p:cNvSpPr/>
              <p:nvPr/>
            </p:nvSpPr>
            <p:spPr>
              <a:xfrm>
                <a:off x="7289413" y="2243634"/>
                <a:ext cx="25088" cy="70559"/>
              </a:xfrm>
              <a:custGeom>
                <a:avLst/>
                <a:gdLst/>
                <a:ahLst/>
                <a:cxnLst>
                  <a:cxn ang="0">
                    <a:pos x="wd2" y="hd2"/>
                  </a:cxn>
                  <a:cxn ang="5400000">
                    <a:pos x="wd2" y="hd2"/>
                  </a:cxn>
                  <a:cxn ang="10800000">
                    <a:pos x="wd2" y="hd2"/>
                  </a:cxn>
                  <a:cxn ang="16200000">
                    <a:pos x="wd2" y="hd2"/>
                  </a:cxn>
                </a:cxnLst>
                <a:rect l="0" t="0" r="r" b="b"/>
                <a:pathLst>
                  <a:path w="21600" h="21600" extrusionOk="0">
                    <a:moveTo>
                      <a:pt x="9969" y="21600"/>
                    </a:moveTo>
                    <a:cubicBezTo>
                      <a:pt x="13292" y="21000"/>
                      <a:pt x="18277" y="20400"/>
                      <a:pt x="21600" y="19200"/>
                    </a:cubicBezTo>
                    <a:cubicBezTo>
                      <a:pt x="21600" y="2400"/>
                      <a:pt x="21600" y="2400"/>
                      <a:pt x="21600" y="2400"/>
                    </a:cubicBezTo>
                    <a:cubicBezTo>
                      <a:pt x="16615" y="600"/>
                      <a:pt x="9969" y="0"/>
                      <a:pt x="1662" y="0"/>
                    </a:cubicBezTo>
                    <a:cubicBezTo>
                      <a:pt x="1662" y="0"/>
                      <a:pt x="1662" y="0"/>
                      <a:pt x="0" y="0"/>
                    </a:cubicBezTo>
                    <a:cubicBezTo>
                      <a:pt x="0" y="21600"/>
                      <a:pt x="0" y="21600"/>
                      <a:pt x="0" y="21600"/>
                    </a:cubicBezTo>
                    <a:cubicBezTo>
                      <a:pt x="1662" y="21600"/>
                      <a:pt x="1662" y="21600"/>
                      <a:pt x="1662" y="21600"/>
                    </a:cubicBezTo>
                    <a:cubicBezTo>
                      <a:pt x="4985" y="21600"/>
                      <a:pt x="6646" y="21600"/>
                      <a:pt x="9969" y="21600"/>
                    </a:cubicBezTo>
                    <a:close/>
                  </a:path>
                </a:pathLst>
              </a:custGeom>
              <a:grpFill/>
              <a:ln w="12700" cap="flat">
                <a:noFill/>
                <a:miter lim="400000"/>
              </a:ln>
              <a:effectLst/>
            </p:spPr>
            <p:txBody>
              <a:bodyPr lIns="91439" tIns="91439" rIns="91439" bIns="91439"/>
              <a:lstStyle/>
              <a:p>
                <a:pPr>
                  <a:defRPr/>
                </a:pPr>
              </a:p>
            </p:txBody>
          </p:sp>
          <p:sp>
            <p:nvSpPr>
              <p:cNvPr id="79" name="Freeform 245"/>
              <p:cNvSpPr/>
              <p:nvPr/>
            </p:nvSpPr>
            <p:spPr>
              <a:xfrm>
                <a:off x="6920946" y="2064888"/>
                <a:ext cx="393556" cy="348084"/>
              </a:xfrm>
              <a:custGeom>
                <a:avLst/>
                <a:gdLst/>
                <a:ahLst/>
                <a:cxnLst>
                  <a:cxn ang="0">
                    <a:pos x="wd2" y="hd2"/>
                  </a:cxn>
                  <a:cxn ang="5400000">
                    <a:pos x="wd2" y="hd2"/>
                  </a:cxn>
                  <a:cxn ang="10800000">
                    <a:pos x="wd2" y="hd2"/>
                  </a:cxn>
                  <a:cxn ang="16200000">
                    <a:pos x="wd2" y="hd2"/>
                  </a:cxn>
                </a:cxnLst>
                <a:rect l="0" t="0" r="r" b="b"/>
                <a:pathLst>
                  <a:path w="21600" h="21600" extrusionOk="0">
                    <a:moveTo>
                      <a:pt x="20304" y="19769"/>
                    </a:moveTo>
                    <a:cubicBezTo>
                      <a:pt x="20304" y="19769"/>
                      <a:pt x="20304" y="19769"/>
                      <a:pt x="20196" y="19769"/>
                    </a:cubicBezTo>
                    <a:cubicBezTo>
                      <a:pt x="20196" y="20014"/>
                      <a:pt x="20196" y="20014"/>
                      <a:pt x="20196" y="20014"/>
                    </a:cubicBezTo>
                    <a:cubicBezTo>
                      <a:pt x="1404" y="20014"/>
                      <a:pt x="1404" y="20014"/>
                      <a:pt x="1404" y="20014"/>
                    </a:cubicBezTo>
                    <a:cubicBezTo>
                      <a:pt x="1404" y="5369"/>
                      <a:pt x="1404" y="5369"/>
                      <a:pt x="1404" y="5369"/>
                    </a:cubicBezTo>
                    <a:cubicBezTo>
                      <a:pt x="20196" y="5369"/>
                      <a:pt x="20196" y="5369"/>
                      <a:pt x="20196" y="5369"/>
                    </a:cubicBezTo>
                    <a:cubicBezTo>
                      <a:pt x="20196" y="6834"/>
                      <a:pt x="20196" y="6834"/>
                      <a:pt x="20196" y="6834"/>
                    </a:cubicBezTo>
                    <a:cubicBezTo>
                      <a:pt x="20304" y="6834"/>
                      <a:pt x="20304" y="6834"/>
                      <a:pt x="20304" y="6834"/>
                    </a:cubicBezTo>
                    <a:cubicBezTo>
                      <a:pt x="20736" y="6834"/>
                      <a:pt x="21168" y="6834"/>
                      <a:pt x="21600" y="6956"/>
                    </a:cubicBezTo>
                    <a:cubicBezTo>
                      <a:pt x="21600" y="732"/>
                      <a:pt x="21600" y="732"/>
                      <a:pt x="21600" y="732"/>
                    </a:cubicBezTo>
                    <a:cubicBezTo>
                      <a:pt x="21600" y="366"/>
                      <a:pt x="21276" y="0"/>
                      <a:pt x="20952" y="0"/>
                    </a:cubicBezTo>
                    <a:cubicBezTo>
                      <a:pt x="756" y="0"/>
                      <a:pt x="756" y="0"/>
                      <a:pt x="756" y="0"/>
                    </a:cubicBezTo>
                    <a:cubicBezTo>
                      <a:pt x="324" y="0"/>
                      <a:pt x="0" y="366"/>
                      <a:pt x="0" y="732"/>
                    </a:cubicBezTo>
                    <a:cubicBezTo>
                      <a:pt x="0" y="20868"/>
                      <a:pt x="0" y="20868"/>
                      <a:pt x="0" y="20868"/>
                    </a:cubicBezTo>
                    <a:cubicBezTo>
                      <a:pt x="0" y="21234"/>
                      <a:pt x="324" y="21600"/>
                      <a:pt x="756" y="21600"/>
                    </a:cubicBezTo>
                    <a:cubicBezTo>
                      <a:pt x="20952" y="21600"/>
                      <a:pt x="20952" y="21600"/>
                      <a:pt x="20952" y="21600"/>
                    </a:cubicBezTo>
                    <a:cubicBezTo>
                      <a:pt x="21276" y="21600"/>
                      <a:pt x="21600" y="21234"/>
                      <a:pt x="21600" y="20868"/>
                    </a:cubicBezTo>
                    <a:cubicBezTo>
                      <a:pt x="21600" y="19647"/>
                      <a:pt x="21600" y="19647"/>
                      <a:pt x="21600" y="19647"/>
                    </a:cubicBezTo>
                    <a:cubicBezTo>
                      <a:pt x="21168" y="19769"/>
                      <a:pt x="20736" y="19769"/>
                      <a:pt x="20304" y="19769"/>
                    </a:cubicBezTo>
                    <a:close/>
                    <a:moveTo>
                      <a:pt x="19332" y="1586"/>
                    </a:moveTo>
                    <a:cubicBezTo>
                      <a:pt x="19764" y="1586"/>
                      <a:pt x="20196" y="2075"/>
                      <a:pt x="20196" y="2685"/>
                    </a:cubicBezTo>
                    <a:cubicBezTo>
                      <a:pt x="20196" y="3295"/>
                      <a:pt x="19764" y="3661"/>
                      <a:pt x="19332" y="3661"/>
                    </a:cubicBezTo>
                    <a:cubicBezTo>
                      <a:pt x="18792" y="3661"/>
                      <a:pt x="18360" y="3295"/>
                      <a:pt x="18360" y="2685"/>
                    </a:cubicBezTo>
                    <a:cubicBezTo>
                      <a:pt x="18360" y="2075"/>
                      <a:pt x="18792" y="1586"/>
                      <a:pt x="19332" y="1586"/>
                    </a:cubicBezTo>
                    <a:close/>
                    <a:moveTo>
                      <a:pt x="16632" y="1586"/>
                    </a:moveTo>
                    <a:cubicBezTo>
                      <a:pt x="17172" y="1586"/>
                      <a:pt x="17496" y="2075"/>
                      <a:pt x="17496" y="2685"/>
                    </a:cubicBezTo>
                    <a:cubicBezTo>
                      <a:pt x="17496" y="3295"/>
                      <a:pt x="17172" y="3661"/>
                      <a:pt x="16632" y="3661"/>
                    </a:cubicBezTo>
                    <a:cubicBezTo>
                      <a:pt x="16092" y="3661"/>
                      <a:pt x="15660" y="3295"/>
                      <a:pt x="15660" y="2685"/>
                    </a:cubicBezTo>
                    <a:cubicBezTo>
                      <a:pt x="15660" y="2075"/>
                      <a:pt x="16092" y="1586"/>
                      <a:pt x="16632" y="1586"/>
                    </a:cubicBezTo>
                    <a:close/>
                    <a:moveTo>
                      <a:pt x="13932" y="1586"/>
                    </a:moveTo>
                    <a:cubicBezTo>
                      <a:pt x="14472" y="1586"/>
                      <a:pt x="14904" y="2075"/>
                      <a:pt x="14904" y="2685"/>
                    </a:cubicBezTo>
                    <a:cubicBezTo>
                      <a:pt x="14904" y="3295"/>
                      <a:pt x="14472" y="3661"/>
                      <a:pt x="13932" y="3661"/>
                    </a:cubicBezTo>
                    <a:cubicBezTo>
                      <a:pt x="13392" y="3661"/>
                      <a:pt x="13068" y="3295"/>
                      <a:pt x="13068" y="2685"/>
                    </a:cubicBezTo>
                    <a:cubicBezTo>
                      <a:pt x="13068" y="2075"/>
                      <a:pt x="13392" y="1586"/>
                      <a:pt x="13932" y="1586"/>
                    </a:cubicBezTo>
                    <a:close/>
                  </a:path>
                </a:pathLst>
              </a:custGeom>
              <a:grpFill/>
              <a:ln w="12700" cap="flat">
                <a:noFill/>
                <a:miter lim="400000"/>
              </a:ln>
              <a:effectLst/>
            </p:spPr>
            <p:txBody>
              <a:bodyPr lIns="91439" tIns="91439" rIns="91439" bIns="91439"/>
              <a:lstStyle/>
              <a:p>
                <a:pPr>
                  <a:defRPr/>
                </a:pPr>
              </a:p>
            </p:txBody>
          </p:sp>
          <p:sp>
            <p:nvSpPr>
              <p:cNvPr id="80" name="Freeform 246"/>
              <p:cNvSpPr/>
              <p:nvPr/>
            </p:nvSpPr>
            <p:spPr>
              <a:xfrm>
                <a:off x="7206078" y="2193130"/>
                <a:ext cx="245505" cy="198785"/>
              </a:xfrm>
              <a:custGeom>
                <a:avLst/>
                <a:gdLst/>
                <a:ahLst/>
                <a:cxnLst>
                  <a:cxn ang="0">
                    <a:pos x="wd2" y="hd2"/>
                  </a:cxn>
                  <a:cxn ang="5400000">
                    <a:pos x="wd2" y="hd2"/>
                  </a:cxn>
                  <a:cxn ang="10800000">
                    <a:pos x="wd2" y="hd2"/>
                  </a:cxn>
                  <a:cxn ang="16200000">
                    <a:pos x="wd2" y="hd2"/>
                  </a:cxn>
                </a:cxnLst>
                <a:rect l="0" t="0" r="r" b="b"/>
                <a:pathLst>
                  <a:path w="20622" h="20590" extrusionOk="0">
                    <a:moveTo>
                      <a:pt x="20005" y="16992"/>
                    </a:moveTo>
                    <a:cubicBezTo>
                      <a:pt x="15718" y="13732"/>
                      <a:pt x="15718" y="13732"/>
                      <a:pt x="15718" y="13732"/>
                    </a:cubicBezTo>
                    <a:cubicBezTo>
                      <a:pt x="15388" y="13324"/>
                      <a:pt x="14893" y="13324"/>
                      <a:pt x="14563" y="13324"/>
                    </a:cubicBezTo>
                    <a:cubicBezTo>
                      <a:pt x="14398" y="13528"/>
                      <a:pt x="14234" y="13528"/>
                      <a:pt x="14234" y="13528"/>
                    </a:cubicBezTo>
                    <a:cubicBezTo>
                      <a:pt x="13409" y="13120"/>
                      <a:pt x="13409" y="13120"/>
                      <a:pt x="13409" y="13120"/>
                    </a:cubicBezTo>
                    <a:cubicBezTo>
                      <a:pt x="14234" y="11083"/>
                      <a:pt x="14563" y="9045"/>
                      <a:pt x="14234" y="6803"/>
                    </a:cubicBezTo>
                    <a:cubicBezTo>
                      <a:pt x="13244" y="1913"/>
                      <a:pt x="9287" y="-940"/>
                      <a:pt x="5495" y="283"/>
                    </a:cubicBezTo>
                    <a:cubicBezTo>
                      <a:pt x="1702" y="1302"/>
                      <a:pt x="-771" y="6192"/>
                      <a:pt x="218" y="10879"/>
                    </a:cubicBezTo>
                    <a:cubicBezTo>
                      <a:pt x="1208" y="15769"/>
                      <a:pt x="5000" y="18622"/>
                      <a:pt x="8792" y="17400"/>
                    </a:cubicBezTo>
                    <a:cubicBezTo>
                      <a:pt x="10441" y="16992"/>
                      <a:pt x="11760" y="15973"/>
                      <a:pt x="12585" y="14547"/>
                    </a:cubicBezTo>
                    <a:cubicBezTo>
                      <a:pt x="13409" y="15158"/>
                      <a:pt x="13409" y="15158"/>
                      <a:pt x="13409" y="15158"/>
                    </a:cubicBezTo>
                    <a:cubicBezTo>
                      <a:pt x="13244" y="15769"/>
                      <a:pt x="13574" y="16585"/>
                      <a:pt x="14069" y="16992"/>
                    </a:cubicBezTo>
                    <a:cubicBezTo>
                      <a:pt x="18191" y="20252"/>
                      <a:pt x="18191" y="20252"/>
                      <a:pt x="18191" y="20252"/>
                    </a:cubicBezTo>
                    <a:cubicBezTo>
                      <a:pt x="18685" y="20660"/>
                      <a:pt x="19015" y="20660"/>
                      <a:pt x="19510" y="20456"/>
                    </a:cubicBezTo>
                    <a:cubicBezTo>
                      <a:pt x="19840" y="20456"/>
                      <a:pt x="20169" y="20049"/>
                      <a:pt x="20334" y="19641"/>
                    </a:cubicBezTo>
                    <a:cubicBezTo>
                      <a:pt x="20829" y="18826"/>
                      <a:pt x="20664" y="17603"/>
                      <a:pt x="20005" y="16992"/>
                    </a:cubicBezTo>
                    <a:close/>
                    <a:moveTo>
                      <a:pt x="8298" y="14343"/>
                    </a:moveTo>
                    <a:cubicBezTo>
                      <a:pt x="5824" y="15158"/>
                      <a:pt x="3351" y="13120"/>
                      <a:pt x="2692" y="10268"/>
                    </a:cubicBezTo>
                    <a:cubicBezTo>
                      <a:pt x="2032" y="7211"/>
                      <a:pt x="3681" y="3951"/>
                      <a:pt x="6154" y="3339"/>
                    </a:cubicBezTo>
                    <a:cubicBezTo>
                      <a:pt x="8627" y="2524"/>
                      <a:pt x="11101" y="4358"/>
                      <a:pt x="11595" y="7415"/>
                    </a:cubicBezTo>
                    <a:cubicBezTo>
                      <a:pt x="12255" y="10471"/>
                      <a:pt x="10771" y="13528"/>
                      <a:pt x="8298" y="14343"/>
                    </a:cubicBezTo>
                    <a:close/>
                  </a:path>
                </a:pathLst>
              </a:custGeom>
              <a:grpFill/>
              <a:ln w="12700" cap="flat">
                <a:noFill/>
                <a:miter lim="400000"/>
              </a:ln>
              <a:effectLst/>
            </p:spPr>
            <p:txBody>
              <a:bodyPr lIns="91439" tIns="91439" rIns="91439" bIns="91439"/>
              <a:lstStyle/>
              <a:p>
                <a:pPr>
                  <a:defRPr/>
                </a:pPr>
              </a:p>
            </p:txBody>
          </p:sp>
        </p:grpSp>
      </p:grpSp>
      <p:grpSp>
        <p:nvGrpSpPr>
          <p:cNvPr id="13" name="组合 12"/>
          <p:cNvGrpSpPr/>
          <p:nvPr/>
        </p:nvGrpSpPr>
        <p:grpSpPr bwMode="auto">
          <a:xfrm>
            <a:off x="9483725" y="2085975"/>
            <a:ext cx="927100" cy="927100"/>
            <a:chOff x="9483725" y="2085976"/>
            <a:chExt cx="927100" cy="927100"/>
          </a:xfrm>
        </p:grpSpPr>
        <p:sp>
          <p:nvSpPr>
            <p:cNvPr id="34828" name="椭圆 40"/>
            <p:cNvSpPr>
              <a:spLocks noChangeArrowheads="1"/>
            </p:cNvSpPr>
            <p:nvPr/>
          </p:nvSpPr>
          <p:spPr bwMode="auto">
            <a:xfrm>
              <a:off x="9483725" y="2085976"/>
              <a:ext cx="927100" cy="927100"/>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None/>
              </a:pPr>
              <a:endParaRPr lang="zh-CN" altLang="en-US"/>
            </a:p>
          </p:txBody>
        </p:sp>
        <p:grpSp>
          <p:nvGrpSpPr>
            <p:cNvPr id="81" name="组合 80"/>
            <p:cNvGrpSpPr/>
            <p:nvPr/>
          </p:nvGrpSpPr>
          <p:grpSpPr>
            <a:xfrm>
              <a:off x="9728178" y="2315990"/>
              <a:ext cx="481730" cy="480166"/>
              <a:chOff x="2633816" y="2011203"/>
              <a:chExt cx="481730" cy="480166"/>
            </a:xfrm>
            <a:solidFill>
              <a:srgbClr val="C00000"/>
            </a:solidFill>
          </p:grpSpPr>
          <p:sp>
            <p:nvSpPr>
              <p:cNvPr id="82" name="Freeform 234"/>
              <p:cNvSpPr/>
              <p:nvPr/>
            </p:nvSpPr>
            <p:spPr>
              <a:xfrm>
                <a:off x="2918051" y="2299320"/>
                <a:ext cx="62585" cy="64776"/>
              </a:xfrm>
              <a:custGeom>
                <a:avLst/>
                <a:gdLst/>
                <a:ahLst/>
                <a:cxnLst>
                  <a:cxn ang="0">
                    <a:pos x="wd2" y="hd2"/>
                  </a:cxn>
                  <a:cxn ang="5400000">
                    <a:pos x="wd2" y="hd2"/>
                  </a:cxn>
                  <a:cxn ang="10800000">
                    <a:pos x="wd2" y="hd2"/>
                  </a:cxn>
                  <a:cxn ang="16200000">
                    <a:pos x="wd2" y="hd2"/>
                  </a:cxn>
                </a:cxnLst>
                <a:rect l="0" t="0" r="r" b="b"/>
                <a:pathLst>
                  <a:path w="18743" h="18591" extrusionOk="0">
                    <a:moveTo>
                      <a:pt x="3825" y="4102"/>
                    </a:moveTo>
                    <a:cubicBezTo>
                      <a:pt x="-261" y="8081"/>
                      <a:pt x="-1429" y="13197"/>
                      <a:pt x="2074" y="16607"/>
                    </a:cubicBezTo>
                    <a:cubicBezTo>
                      <a:pt x="5576" y="20018"/>
                      <a:pt x="10247" y="18881"/>
                      <a:pt x="14917" y="14334"/>
                    </a:cubicBezTo>
                    <a:cubicBezTo>
                      <a:pt x="19003" y="10355"/>
                      <a:pt x="20171" y="5239"/>
                      <a:pt x="16668" y="1829"/>
                    </a:cubicBezTo>
                    <a:cubicBezTo>
                      <a:pt x="13749" y="-1582"/>
                      <a:pt x="8495" y="123"/>
                      <a:pt x="3825" y="4102"/>
                    </a:cubicBezTo>
                    <a:close/>
                  </a:path>
                </a:pathLst>
              </a:custGeom>
              <a:grpFill/>
              <a:ln w="12700" cap="flat">
                <a:noFill/>
                <a:miter lim="400000"/>
              </a:ln>
              <a:effectLst/>
            </p:spPr>
            <p:txBody>
              <a:bodyPr lIns="91439" tIns="91439" rIns="91439" bIns="91439"/>
              <a:lstStyle/>
              <a:p>
                <a:pPr>
                  <a:defRPr/>
                </a:pPr>
              </a:p>
            </p:txBody>
          </p:sp>
          <p:sp>
            <p:nvSpPr>
              <p:cNvPr id="83" name="Freeform 235"/>
              <p:cNvSpPr/>
              <p:nvPr/>
            </p:nvSpPr>
            <p:spPr>
              <a:xfrm>
                <a:off x="2633816" y="2011203"/>
                <a:ext cx="481730" cy="480166"/>
              </a:xfrm>
              <a:custGeom>
                <a:avLst/>
                <a:gdLst/>
                <a:ahLst/>
                <a:cxnLst>
                  <a:cxn ang="0">
                    <a:pos x="wd2" y="hd2"/>
                  </a:cxn>
                  <a:cxn ang="5400000">
                    <a:pos x="wd2" y="hd2"/>
                  </a:cxn>
                  <a:cxn ang="10800000">
                    <a:pos x="wd2" y="hd2"/>
                  </a:cxn>
                  <a:cxn ang="16200000">
                    <a:pos x="wd2" y="hd2"/>
                  </a:cxn>
                </a:cxnLst>
                <a:rect l="0" t="0" r="r" b="b"/>
                <a:pathLst>
                  <a:path w="21546" h="21546" extrusionOk="0">
                    <a:moveTo>
                      <a:pt x="21370" y="13347"/>
                    </a:moveTo>
                    <a:cubicBezTo>
                      <a:pt x="8233" y="210"/>
                      <a:pt x="8233" y="210"/>
                      <a:pt x="8233" y="210"/>
                    </a:cubicBezTo>
                    <a:cubicBezTo>
                      <a:pt x="8057" y="34"/>
                      <a:pt x="7793" y="-54"/>
                      <a:pt x="7528" y="34"/>
                    </a:cubicBezTo>
                    <a:cubicBezTo>
                      <a:pt x="1974" y="1533"/>
                      <a:pt x="1974" y="1533"/>
                      <a:pt x="1974" y="1533"/>
                    </a:cubicBezTo>
                    <a:cubicBezTo>
                      <a:pt x="1797" y="1621"/>
                      <a:pt x="1621" y="1797"/>
                      <a:pt x="1533" y="2062"/>
                    </a:cubicBezTo>
                    <a:cubicBezTo>
                      <a:pt x="34" y="7528"/>
                      <a:pt x="34" y="7528"/>
                      <a:pt x="34" y="7528"/>
                    </a:cubicBezTo>
                    <a:cubicBezTo>
                      <a:pt x="-54" y="7793"/>
                      <a:pt x="34" y="8057"/>
                      <a:pt x="210" y="8233"/>
                    </a:cubicBezTo>
                    <a:cubicBezTo>
                      <a:pt x="13347" y="21370"/>
                      <a:pt x="13347" y="21370"/>
                      <a:pt x="13347" y="21370"/>
                    </a:cubicBezTo>
                    <a:cubicBezTo>
                      <a:pt x="13435" y="21458"/>
                      <a:pt x="13611" y="21546"/>
                      <a:pt x="13788" y="21546"/>
                    </a:cubicBezTo>
                    <a:cubicBezTo>
                      <a:pt x="13964" y="21546"/>
                      <a:pt x="14140" y="21458"/>
                      <a:pt x="14317" y="21370"/>
                    </a:cubicBezTo>
                    <a:cubicBezTo>
                      <a:pt x="21370" y="14317"/>
                      <a:pt x="21370" y="14317"/>
                      <a:pt x="21370" y="14317"/>
                    </a:cubicBezTo>
                    <a:cubicBezTo>
                      <a:pt x="21458" y="14140"/>
                      <a:pt x="21546" y="13964"/>
                      <a:pt x="21546" y="13788"/>
                    </a:cubicBezTo>
                    <a:cubicBezTo>
                      <a:pt x="21546" y="13611"/>
                      <a:pt x="21458" y="13435"/>
                      <a:pt x="21370" y="13347"/>
                    </a:cubicBezTo>
                    <a:close/>
                    <a:moveTo>
                      <a:pt x="4090" y="5765"/>
                    </a:moveTo>
                    <a:cubicBezTo>
                      <a:pt x="3649" y="5324"/>
                      <a:pt x="3649" y="4530"/>
                      <a:pt x="4090" y="4090"/>
                    </a:cubicBezTo>
                    <a:cubicBezTo>
                      <a:pt x="4530" y="3649"/>
                      <a:pt x="5324" y="3649"/>
                      <a:pt x="5765" y="4090"/>
                    </a:cubicBezTo>
                    <a:cubicBezTo>
                      <a:pt x="6206" y="4530"/>
                      <a:pt x="6206" y="5324"/>
                      <a:pt x="5765" y="5765"/>
                    </a:cubicBezTo>
                    <a:cubicBezTo>
                      <a:pt x="5324" y="6206"/>
                      <a:pt x="4530" y="6206"/>
                      <a:pt x="4090" y="5765"/>
                    </a:cubicBezTo>
                    <a:close/>
                    <a:moveTo>
                      <a:pt x="6382" y="10173"/>
                    </a:moveTo>
                    <a:cubicBezTo>
                      <a:pt x="6029" y="9820"/>
                      <a:pt x="5765" y="9291"/>
                      <a:pt x="5677" y="9027"/>
                    </a:cubicBezTo>
                    <a:cubicBezTo>
                      <a:pt x="6470" y="8586"/>
                      <a:pt x="6470" y="8586"/>
                      <a:pt x="6470" y="8586"/>
                    </a:cubicBezTo>
                    <a:cubicBezTo>
                      <a:pt x="6558" y="8850"/>
                      <a:pt x="6735" y="9291"/>
                      <a:pt x="7087" y="9556"/>
                    </a:cubicBezTo>
                    <a:cubicBezTo>
                      <a:pt x="7440" y="9908"/>
                      <a:pt x="7793" y="9997"/>
                      <a:pt x="7969" y="9732"/>
                    </a:cubicBezTo>
                    <a:cubicBezTo>
                      <a:pt x="8145" y="9556"/>
                      <a:pt x="8145" y="9291"/>
                      <a:pt x="7881" y="8762"/>
                    </a:cubicBezTo>
                    <a:cubicBezTo>
                      <a:pt x="7528" y="7969"/>
                      <a:pt x="7440" y="7352"/>
                      <a:pt x="7969" y="6823"/>
                    </a:cubicBezTo>
                    <a:cubicBezTo>
                      <a:pt x="8498" y="6294"/>
                      <a:pt x="9468" y="6294"/>
                      <a:pt x="10173" y="7087"/>
                    </a:cubicBezTo>
                    <a:cubicBezTo>
                      <a:pt x="10614" y="7440"/>
                      <a:pt x="10790" y="7793"/>
                      <a:pt x="10878" y="8145"/>
                    </a:cubicBezTo>
                    <a:cubicBezTo>
                      <a:pt x="10085" y="8586"/>
                      <a:pt x="10085" y="8586"/>
                      <a:pt x="10085" y="8586"/>
                    </a:cubicBezTo>
                    <a:cubicBezTo>
                      <a:pt x="10085" y="8322"/>
                      <a:pt x="9908" y="8057"/>
                      <a:pt x="9556" y="7704"/>
                    </a:cubicBezTo>
                    <a:cubicBezTo>
                      <a:pt x="9291" y="7352"/>
                      <a:pt x="8939" y="7352"/>
                      <a:pt x="8762" y="7528"/>
                    </a:cubicBezTo>
                    <a:cubicBezTo>
                      <a:pt x="8586" y="7704"/>
                      <a:pt x="8674" y="8057"/>
                      <a:pt x="8939" y="8586"/>
                    </a:cubicBezTo>
                    <a:cubicBezTo>
                      <a:pt x="9291" y="9468"/>
                      <a:pt x="9291" y="9997"/>
                      <a:pt x="8762" y="10437"/>
                    </a:cubicBezTo>
                    <a:cubicBezTo>
                      <a:pt x="8233" y="11055"/>
                      <a:pt x="7352" y="11055"/>
                      <a:pt x="6382" y="10173"/>
                    </a:cubicBezTo>
                    <a:close/>
                    <a:moveTo>
                      <a:pt x="10437" y="14140"/>
                    </a:moveTo>
                    <a:cubicBezTo>
                      <a:pt x="8322" y="12024"/>
                      <a:pt x="8322" y="12024"/>
                      <a:pt x="8322" y="12024"/>
                    </a:cubicBezTo>
                    <a:cubicBezTo>
                      <a:pt x="11672" y="8674"/>
                      <a:pt x="11672" y="8674"/>
                      <a:pt x="11672" y="8674"/>
                    </a:cubicBezTo>
                    <a:cubicBezTo>
                      <a:pt x="13699" y="10702"/>
                      <a:pt x="13699" y="10702"/>
                      <a:pt x="13699" y="10702"/>
                    </a:cubicBezTo>
                    <a:cubicBezTo>
                      <a:pt x="13082" y="11319"/>
                      <a:pt x="13082" y="11319"/>
                      <a:pt x="13082" y="11319"/>
                    </a:cubicBezTo>
                    <a:cubicBezTo>
                      <a:pt x="11848" y="9997"/>
                      <a:pt x="11848" y="9997"/>
                      <a:pt x="11848" y="9997"/>
                    </a:cubicBezTo>
                    <a:cubicBezTo>
                      <a:pt x="11143" y="10702"/>
                      <a:pt x="11143" y="10702"/>
                      <a:pt x="11143" y="10702"/>
                    </a:cubicBezTo>
                    <a:cubicBezTo>
                      <a:pt x="12377" y="11936"/>
                      <a:pt x="12377" y="11936"/>
                      <a:pt x="12377" y="11936"/>
                    </a:cubicBezTo>
                    <a:cubicBezTo>
                      <a:pt x="11760" y="12553"/>
                      <a:pt x="11760" y="12553"/>
                      <a:pt x="11760" y="12553"/>
                    </a:cubicBezTo>
                    <a:cubicBezTo>
                      <a:pt x="10526" y="11319"/>
                      <a:pt x="10526" y="11319"/>
                      <a:pt x="10526" y="11319"/>
                    </a:cubicBezTo>
                    <a:cubicBezTo>
                      <a:pt x="9732" y="12113"/>
                      <a:pt x="9732" y="12113"/>
                      <a:pt x="9732" y="12113"/>
                    </a:cubicBezTo>
                    <a:cubicBezTo>
                      <a:pt x="11055" y="13523"/>
                      <a:pt x="11055" y="13523"/>
                      <a:pt x="11055" y="13523"/>
                    </a:cubicBezTo>
                    <a:lnTo>
                      <a:pt x="10437" y="14140"/>
                    </a:lnTo>
                    <a:close/>
                    <a:moveTo>
                      <a:pt x="15727" y="15992"/>
                    </a:moveTo>
                    <a:cubicBezTo>
                      <a:pt x="14669" y="17050"/>
                      <a:pt x="13347" y="17050"/>
                      <a:pt x="12377" y="16080"/>
                    </a:cubicBezTo>
                    <a:cubicBezTo>
                      <a:pt x="11319" y="15110"/>
                      <a:pt x="11495" y="13788"/>
                      <a:pt x="12465" y="12818"/>
                    </a:cubicBezTo>
                    <a:cubicBezTo>
                      <a:pt x="13435" y="11848"/>
                      <a:pt x="14846" y="11760"/>
                      <a:pt x="15815" y="12730"/>
                    </a:cubicBezTo>
                    <a:cubicBezTo>
                      <a:pt x="16873" y="13699"/>
                      <a:pt x="16697" y="15022"/>
                      <a:pt x="15727" y="15992"/>
                    </a:cubicBezTo>
                    <a:close/>
                  </a:path>
                </a:pathLst>
              </a:custGeom>
              <a:grpFill/>
              <a:ln w="12700" cap="flat">
                <a:noFill/>
                <a:miter lim="400000"/>
              </a:ln>
              <a:effectLst/>
            </p:spPr>
            <p:txBody>
              <a:bodyPr lIns="91439" tIns="91439" rIns="91439" bIns="91439"/>
              <a:lstStyle/>
              <a:p>
                <a:pPr>
                  <a:defRPr/>
                </a:pPr>
              </a:p>
            </p:txBody>
          </p:sp>
        </p:grpSp>
      </p:grpSp>
      <p:grpSp>
        <p:nvGrpSpPr>
          <p:cNvPr id="34825" name="组合 84"/>
          <p:cNvGrpSpPr/>
          <p:nvPr/>
        </p:nvGrpSpPr>
        <p:grpSpPr bwMode="auto">
          <a:xfrm>
            <a:off x="69850" y="0"/>
            <a:ext cx="7300913" cy="1041400"/>
            <a:chOff x="69439" y="0"/>
            <a:chExt cx="7301324" cy="1040968"/>
          </a:xfrm>
        </p:grpSpPr>
        <p:sp>
          <p:nvSpPr>
            <p:cNvPr id="86"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02  </a:t>
              </a:r>
              <a:r>
                <a:rPr lang="zh-CN" altLang="en-US" sz="2000" spc="300" dirty="0">
                  <a:solidFill>
                    <a:srgbClr val="FEF19E"/>
                  </a:solidFill>
                  <a:latin typeface="微软雅黑" panose="020B0503020204020204" pitchFamily="34" charset="-122"/>
                  <a:ea typeface="微软雅黑" panose="020B0503020204020204" pitchFamily="34" charset="-122"/>
                </a:rPr>
                <a:t>现场执行策略</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87" name="图片 86"/>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18" presetClass="entr" presetSubtype="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strips(down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1" name="文本框 59"/>
          <p:cNvSpPr txBox="1">
            <a:spLocks noChangeArrowheads="1"/>
          </p:cNvSpPr>
          <p:nvPr/>
        </p:nvSpPr>
        <p:spPr bwMode="auto">
          <a:xfrm>
            <a:off x="5310188" y="2603500"/>
            <a:ext cx="3228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3600" b="1" spc="300" dirty="0">
                <a:solidFill>
                  <a:srgbClr val="FEF19E"/>
                </a:solidFill>
                <a:latin typeface="微软雅黑" panose="020B0503020204020204" pitchFamily="34" charset="-122"/>
                <a:ea typeface="微软雅黑" panose="020B0503020204020204" pitchFamily="34" charset="-122"/>
              </a:rPr>
              <a:t>活动运作方案</a:t>
            </a:r>
            <a:endParaRPr lang="zh-CN" altLang="en-US" sz="3600" b="1" spc="300" dirty="0">
              <a:solidFill>
                <a:srgbClr val="FEF19E"/>
              </a:solidFill>
              <a:latin typeface="微软雅黑" panose="020B0503020204020204" pitchFamily="34" charset="-122"/>
              <a:ea typeface="微软雅黑" panose="020B0503020204020204" pitchFamily="34" charset="-122"/>
            </a:endParaRPr>
          </a:p>
        </p:txBody>
      </p:sp>
      <p:sp>
        <p:nvSpPr>
          <p:cNvPr id="12" name="文本框 59"/>
          <p:cNvSpPr txBox="1">
            <a:spLocks noChangeArrowheads="1"/>
          </p:cNvSpPr>
          <p:nvPr/>
        </p:nvSpPr>
        <p:spPr bwMode="auto">
          <a:xfrm>
            <a:off x="5310188" y="1196975"/>
            <a:ext cx="32289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8000" b="1" spc="300" dirty="0">
                <a:solidFill>
                  <a:srgbClr val="FEF19E"/>
                </a:solidFill>
                <a:latin typeface="微软雅黑" panose="020B0503020204020204" pitchFamily="34" charset="-122"/>
                <a:ea typeface="微软雅黑" panose="020B0503020204020204" pitchFamily="34" charset="-122"/>
              </a:rPr>
              <a:t>03</a:t>
            </a:r>
            <a:endParaRPr lang="zh-CN" altLang="en-US" sz="8000" b="1" spc="300" dirty="0">
              <a:solidFill>
                <a:srgbClr val="FEF19E"/>
              </a:solidFill>
              <a:latin typeface="微软雅黑" panose="020B0503020204020204" pitchFamily="34" charset="-122"/>
              <a:ea typeface="微软雅黑" panose="020B0503020204020204" pitchFamily="34" charset="-122"/>
            </a:endParaRPr>
          </a:p>
        </p:txBody>
      </p:sp>
      <p:sp>
        <p:nvSpPr>
          <p:cNvPr id="13" name="Rectangle 59"/>
          <p:cNvSpPr>
            <a:spLocks noChangeArrowheads="1"/>
          </p:cNvSpPr>
          <p:nvPr/>
        </p:nvSpPr>
        <p:spPr bwMode="auto">
          <a:xfrm>
            <a:off x="5018088" y="3467100"/>
            <a:ext cx="381476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a:t>
            </a:r>
            <a:endParaRPr lang="en-US" altLang="zh-CN" sz="1200">
              <a:solidFill>
                <a:srgbClr val="FEF19E"/>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05" y="2026919"/>
            <a:ext cx="3518269" cy="3518269"/>
          </a:xfrm>
          <a:prstGeom prst="rect">
            <a:avLst/>
          </a:prstGeom>
        </p:spPr>
      </p:pic>
    </p:spTree>
    <p:custDataLst>
      <p:tags r:id="rId3"/>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4" name="组合 3"/>
          <p:cNvGrpSpPr/>
          <p:nvPr/>
        </p:nvGrpSpPr>
        <p:grpSpPr bwMode="auto">
          <a:xfrm>
            <a:off x="6284913" y="1852613"/>
            <a:ext cx="4516437" cy="922337"/>
            <a:chOff x="6284913" y="1852613"/>
            <a:chExt cx="4515765" cy="921669"/>
          </a:xfrm>
        </p:grpSpPr>
        <p:sp>
          <p:nvSpPr>
            <p:cNvPr id="38926" name="TextBox 27"/>
            <p:cNvSpPr txBox="1">
              <a:spLocks noChangeArrowheads="1"/>
            </p:cNvSpPr>
            <p:nvPr/>
          </p:nvSpPr>
          <p:spPr bwMode="auto">
            <a:xfrm>
              <a:off x="6284913" y="1852613"/>
              <a:ext cx="2236454" cy="339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38927" name="Rectangle 28"/>
            <p:cNvSpPr>
              <a:spLocks noChangeArrowheads="1"/>
            </p:cNvSpPr>
            <p:nvPr/>
          </p:nvSpPr>
          <p:spPr bwMode="auto">
            <a:xfrm>
              <a:off x="6284913" y="2160365"/>
              <a:ext cx="4515765" cy="61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双击输入替换内容双击输入替换内容双击输入替换内容双击输入双击输入替换内容</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bwMode="auto">
          <a:xfrm>
            <a:off x="6594475" y="3116263"/>
            <a:ext cx="2765425" cy="906462"/>
            <a:chOff x="6595147" y="3116263"/>
            <a:chExt cx="2764715" cy="905761"/>
          </a:xfrm>
        </p:grpSpPr>
        <p:sp>
          <p:nvSpPr>
            <p:cNvPr id="38924" name="TextBox 29"/>
            <p:cNvSpPr txBox="1">
              <a:spLocks noChangeArrowheads="1"/>
            </p:cNvSpPr>
            <p:nvPr/>
          </p:nvSpPr>
          <p:spPr bwMode="auto">
            <a:xfrm>
              <a:off x="6595147" y="3116263"/>
              <a:ext cx="782437" cy="33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标题 </a:t>
              </a:r>
              <a:r>
                <a:rPr lang="en-US" altLang="zh-CN" sz="1600">
                  <a:solidFill>
                    <a:srgbClr val="FEF19E"/>
                  </a:solidFill>
                  <a:latin typeface="微软雅黑" panose="020B0503020204020204" pitchFamily="34" charset="-122"/>
                  <a:ea typeface="微软雅黑" panose="020B0503020204020204" pitchFamily="34" charset="-122"/>
                </a:rPr>
                <a:t>1</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38925" name="Rectangle 30"/>
            <p:cNvSpPr>
              <a:spLocks noChangeArrowheads="1"/>
            </p:cNvSpPr>
            <p:nvPr/>
          </p:nvSpPr>
          <p:spPr bwMode="auto">
            <a:xfrm>
              <a:off x="6604670" y="3404965"/>
              <a:ext cx="2755192" cy="617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a:t>
              </a:r>
              <a:endParaRPr lang="zh-CN" altLang="zh-CN" sz="1200">
                <a:solidFill>
                  <a:srgbClr val="FEF19E"/>
                </a:solidFill>
              </a:endParaRPr>
            </a:p>
          </p:txBody>
        </p:sp>
      </p:grpSp>
      <p:grpSp>
        <p:nvGrpSpPr>
          <p:cNvPr id="6" name="组合 5"/>
          <p:cNvGrpSpPr/>
          <p:nvPr/>
        </p:nvGrpSpPr>
        <p:grpSpPr bwMode="auto">
          <a:xfrm>
            <a:off x="7337425" y="4071938"/>
            <a:ext cx="2774950" cy="908050"/>
            <a:chOff x="7337425" y="4071938"/>
            <a:chExt cx="2774950" cy="907348"/>
          </a:xfrm>
        </p:grpSpPr>
        <p:sp>
          <p:nvSpPr>
            <p:cNvPr id="38922" name="TextBox 31"/>
            <p:cNvSpPr txBox="1">
              <a:spLocks noChangeArrowheads="1"/>
            </p:cNvSpPr>
            <p:nvPr/>
          </p:nvSpPr>
          <p:spPr bwMode="auto">
            <a:xfrm>
              <a:off x="7337425" y="4071938"/>
              <a:ext cx="782638" cy="33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标题 </a:t>
              </a:r>
              <a:r>
                <a:rPr lang="en-US" altLang="zh-CN" sz="1600">
                  <a:solidFill>
                    <a:srgbClr val="FEF19E"/>
                  </a:solidFill>
                  <a:latin typeface="微软雅黑" panose="020B0503020204020204" pitchFamily="34" charset="-122"/>
                  <a:ea typeface="微软雅黑" panose="020B0503020204020204" pitchFamily="34" charset="-122"/>
                </a:rPr>
                <a:t>2</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38923" name="Rectangle 32"/>
            <p:cNvSpPr>
              <a:spLocks noChangeArrowheads="1"/>
            </p:cNvSpPr>
            <p:nvPr/>
          </p:nvSpPr>
          <p:spPr bwMode="auto">
            <a:xfrm>
              <a:off x="7356475" y="4362225"/>
              <a:ext cx="2755900" cy="61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a:t>
              </a:r>
              <a:endParaRPr lang="zh-CN" altLang="zh-CN" sz="1200">
                <a:solidFill>
                  <a:srgbClr val="FEF19E"/>
                </a:solidFill>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38918" name="组合 23"/>
          <p:cNvGrpSpPr/>
          <p:nvPr/>
        </p:nvGrpSpPr>
        <p:grpSpPr bwMode="auto">
          <a:xfrm>
            <a:off x="69850" y="0"/>
            <a:ext cx="7300913" cy="1041400"/>
            <a:chOff x="69439" y="0"/>
            <a:chExt cx="7301324" cy="1040968"/>
          </a:xfrm>
        </p:grpSpPr>
        <p:sp>
          <p:nvSpPr>
            <p:cNvPr id="25"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03  </a:t>
              </a:r>
              <a:r>
                <a:rPr lang="zh-CN" altLang="en-US" sz="2000" spc="300" dirty="0">
                  <a:solidFill>
                    <a:srgbClr val="FEF19E"/>
                  </a:solidFill>
                  <a:latin typeface="微软雅黑" panose="020B0503020204020204" pitchFamily="34" charset="-122"/>
                  <a:ea typeface="微软雅黑" panose="020B0503020204020204" pitchFamily="34" charset="-122"/>
                </a:rPr>
                <a:t>活动运作方案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0438" y="1816100"/>
            <a:ext cx="3370262" cy="3128963"/>
          </a:xfrm>
          <a:prstGeom prst="rect">
            <a:avLst/>
          </a:prstGeom>
          <a:solidFill>
            <a:srgbClr val="FEF19E"/>
          </a:solidFill>
          <a:effectLst>
            <a:outerShdw blurRad="50800" dist="38100" dir="5400000" algn="t" rotWithShape="0">
              <a:prstClr val="black">
                <a:alpha val="40000"/>
              </a:prstClr>
            </a:outerShdw>
          </a:effec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5"/>
                                        </p:tgtEl>
                                      </p:cBhvr>
                                    </p:animEffect>
                                  </p:childTnLst>
                                </p:cTn>
                              </p:par>
                              <p:par>
                                <p:cTn id="19" presetID="25"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21" name="图片 3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76450" y="1184275"/>
            <a:ext cx="1855788"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2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6775" y="1192213"/>
            <a:ext cx="5121275" cy="380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1613" y="3141663"/>
            <a:ext cx="18573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3" name="组合 32"/>
          <p:cNvGrpSpPr/>
          <p:nvPr/>
        </p:nvGrpSpPr>
        <p:grpSpPr bwMode="auto">
          <a:xfrm>
            <a:off x="4011613" y="1192213"/>
            <a:ext cx="1857375" cy="1857375"/>
            <a:chOff x="0" y="0"/>
            <a:chExt cx="2062480" cy="2062480"/>
          </a:xfrm>
        </p:grpSpPr>
        <p:sp>
          <p:nvSpPr>
            <p:cNvPr id="40975" name="矩形 33"/>
            <p:cNvSpPr>
              <a:spLocks noChangeArrowheads="1"/>
            </p:cNvSpPr>
            <p:nvPr/>
          </p:nvSpPr>
          <p:spPr bwMode="auto">
            <a:xfrm>
              <a:off x="0" y="0"/>
              <a:ext cx="2062480" cy="2062480"/>
            </a:xfrm>
            <a:prstGeom prst="rect">
              <a:avLst/>
            </a:prstGeom>
            <a:solidFill>
              <a:srgbClr val="FEF1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0976" name="Freeform 252"/>
            <p:cNvSpPr>
              <a:spLocks noEditPoints="1" noChangeArrowheads="1"/>
            </p:cNvSpPr>
            <p:nvPr/>
          </p:nvSpPr>
          <p:spPr bwMode="auto">
            <a:xfrm>
              <a:off x="676592" y="358995"/>
              <a:ext cx="709295" cy="672244"/>
            </a:xfrm>
            <a:custGeom>
              <a:avLst/>
              <a:gdLst>
                <a:gd name="T0" fmla="*/ 2147483646 w 301"/>
                <a:gd name="T1" fmla="*/ 2147483646 h 285"/>
                <a:gd name="T2" fmla="*/ 2147483646 w 301"/>
                <a:gd name="T3" fmla="*/ 2147483646 h 285"/>
                <a:gd name="T4" fmla="*/ 2147483646 w 301"/>
                <a:gd name="T5" fmla="*/ 2147483646 h 285"/>
                <a:gd name="T6" fmla="*/ 2147483646 w 301"/>
                <a:gd name="T7" fmla="*/ 2147483646 h 285"/>
                <a:gd name="T8" fmla="*/ 2147483646 w 301"/>
                <a:gd name="T9" fmla="*/ 2147483646 h 285"/>
                <a:gd name="T10" fmla="*/ 2147483646 w 301"/>
                <a:gd name="T11" fmla="*/ 2147483646 h 285"/>
                <a:gd name="T12" fmla="*/ 2147483646 w 301"/>
                <a:gd name="T13" fmla="*/ 2147483646 h 285"/>
                <a:gd name="T14" fmla="*/ 2147483646 w 301"/>
                <a:gd name="T15" fmla="*/ 2147483646 h 285"/>
                <a:gd name="T16" fmla="*/ 2147483646 w 301"/>
                <a:gd name="T17" fmla="*/ 2147483646 h 285"/>
                <a:gd name="T18" fmla="*/ 2147483646 w 301"/>
                <a:gd name="T19" fmla="*/ 2147483646 h 285"/>
                <a:gd name="T20" fmla="*/ 2147483646 w 301"/>
                <a:gd name="T21" fmla="*/ 2147483646 h 285"/>
                <a:gd name="T22" fmla="*/ 2147483646 w 301"/>
                <a:gd name="T23" fmla="*/ 2147483646 h 285"/>
                <a:gd name="T24" fmla="*/ 2147483646 w 301"/>
                <a:gd name="T25" fmla="*/ 2147483646 h 285"/>
                <a:gd name="T26" fmla="*/ 2147483646 w 301"/>
                <a:gd name="T27" fmla="*/ 2147483646 h 285"/>
                <a:gd name="T28" fmla="*/ 2147483646 w 301"/>
                <a:gd name="T29" fmla="*/ 2147483646 h 285"/>
                <a:gd name="T30" fmla="*/ 2147483646 w 301"/>
                <a:gd name="T31" fmla="*/ 2147483646 h 285"/>
                <a:gd name="T32" fmla="*/ 2147483646 w 301"/>
                <a:gd name="T33" fmla="*/ 2147483646 h 285"/>
                <a:gd name="T34" fmla="*/ 2147483646 w 301"/>
                <a:gd name="T35" fmla="*/ 2147483646 h 285"/>
                <a:gd name="T36" fmla="*/ 2147483646 w 301"/>
                <a:gd name="T37" fmla="*/ 2147483646 h 285"/>
                <a:gd name="T38" fmla="*/ 2147483646 w 301"/>
                <a:gd name="T39" fmla="*/ 2147483646 h 285"/>
                <a:gd name="T40" fmla="*/ 2147483646 w 301"/>
                <a:gd name="T41" fmla="*/ 2147483646 h 285"/>
                <a:gd name="T42" fmla="*/ 2147483646 w 301"/>
                <a:gd name="T43" fmla="*/ 2147483646 h 285"/>
                <a:gd name="T44" fmla="*/ 2147483646 w 301"/>
                <a:gd name="T45" fmla="*/ 2147483646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9944" name="组合 35"/>
          <p:cNvGrpSpPr/>
          <p:nvPr/>
        </p:nvGrpSpPr>
        <p:grpSpPr bwMode="auto">
          <a:xfrm>
            <a:off x="2076450" y="3141663"/>
            <a:ext cx="1855788" cy="1857375"/>
            <a:chOff x="0" y="0"/>
            <a:chExt cx="2062480" cy="2062480"/>
          </a:xfrm>
        </p:grpSpPr>
        <p:sp>
          <p:nvSpPr>
            <p:cNvPr id="40973" name="矩形 36"/>
            <p:cNvSpPr>
              <a:spLocks noChangeArrowheads="1"/>
            </p:cNvSpPr>
            <p:nvPr/>
          </p:nvSpPr>
          <p:spPr bwMode="auto">
            <a:xfrm>
              <a:off x="0" y="0"/>
              <a:ext cx="2062480" cy="2062480"/>
            </a:xfrm>
            <a:prstGeom prst="rect">
              <a:avLst/>
            </a:prstGeom>
            <a:solidFill>
              <a:srgbClr val="FEF1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0974" name="Freeform 337"/>
            <p:cNvSpPr>
              <a:spLocks noEditPoints="1" noChangeArrowheads="1"/>
            </p:cNvSpPr>
            <p:nvPr/>
          </p:nvSpPr>
          <p:spPr bwMode="auto">
            <a:xfrm>
              <a:off x="685964" y="234694"/>
              <a:ext cx="677536" cy="677536"/>
            </a:xfrm>
            <a:custGeom>
              <a:avLst/>
              <a:gdLst>
                <a:gd name="T0" fmla="*/ 2147483646 w 288"/>
                <a:gd name="T1" fmla="*/ 0 h 288"/>
                <a:gd name="T2" fmla="*/ 0 w 288"/>
                <a:gd name="T3" fmla="*/ 2147483646 h 288"/>
                <a:gd name="T4" fmla="*/ 2147483646 w 288"/>
                <a:gd name="T5" fmla="*/ 2147483646 h 288"/>
                <a:gd name="T6" fmla="*/ 2147483646 w 288"/>
                <a:gd name="T7" fmla="*/ 2147483646 h 288"/>
                <a:gd name="T8" fmla="*/ 2147483646 w 288"/>
                <a:gd name="T9" fmla="*/ 0 h 288"/>
                <a:gd name="T10" fmla="*/ 2147483646 w 288"/>
                <a:gd name="T11" fmla="*/ 2147483646 h 288"/>
                <a:gd name="T12" fmla="*/ 2147483646 w 288"/>
                <a:gd name="T13" fmla="*/ 2147483646 h 288"/>
                <a:gd name="T14" fmla="*/ 2147483646 w 288"/>
                <a:gd name="T15" fmla="*/ 2147483646 h 288"/>
                <a:gd name="T16" fmla="*/ 2147483646 w 288"/>
                <a:gd name="T17" fmla="*/ 2147483646 h 288"/>
                <a:gd name="T18" fmla="*/ 2147483646 w 288"/>
                <a:gd name="T19" fmla="*/ 2147483646 h 288"/>
                <a:gd name="T20" fmla="*/ 2147483646 w 288"/>
                <a:gd name="T21" fmla="*/ 2147483646 h 288"/>
                <a:gd name="T22" fmla="*/ 2147483646 w 288"/>
                <a:gd name="T23" fmla="*/ 2147483646 h 288"/>
                <a:gd name="T24" fmla="*/ 2147483646 w 288"/>
                <a:gd name="T25" fmla="*/ 2147483646 h 2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9" name="TextBox 15"/>
          <p:cNvSpPr txBox="1">
            <a:spLocks noChangeArrowheads="1"/>
          </p:cNvSpPr>
          <p:nvPr/>
        </p:nvSpPr>
        <p:spPr bwMode="auto">
          <a:xfrm>
            <a:off x="4405313" y="2274888"/>
            <a:ext cx="1133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5"/>
          <p:cNvSpPr txBox="1">
            <a:spLocks noChangeArrowheads="1"/>
          </p:cNvSpPr>
          <p:nvPr/>
        </p:nvSpPr>
        <p:spPr bwMode="auto">
          <a:xfrm>
            <a:off x="2562225" y="4175125"/>
            <a:ext cx="1143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40970" name="组合 20"/>
          <p:cNvGrpSpPr/>
          <p:nvPr/>
        </p:nvGrpSpPr>
        <p:grpSpPr bwMode="auto">
          <a:xfrm>
            <a:off x="69850" y="0"/>
            <a:ext cx="7300913" cy="1041400"/>
            <a:chOff x="69439" y="0"/>
            <a:chExt cx="7301324" cy="1040968"/>
          </a:xfrm>
        </p:grpSpPr>
        <p:sp>
          <p:nvSpPr>
            <p:cNvPr id="23"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03  </a:t>
              </a:r>
              <a:r>
                <a:rPr lang="zh-CN" altLang="en-US" sz="2000" spc="300" dirty="0">
                  <a:solidFill>
                    <a:srgbClr val="FEF19E"/>
                  </a:solidFill>
                  <a:latin typeface="微软雅黑" panose="020B0503020204020204" pitchFamily="34" charset="-122"/>
                  <a:ea typeface="微软雅黑" panose="020B0503020204020204" pitchFamily="34" charset="-122"/>
                </a:rPr>
                <a:t>活动运作方案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rotWithShape="1">
            <a:blip r:embed="rId5"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800" decel="100000"/>
                                        <p:tgtEl>
                                          <p:spTgt spid="16"/>
                                        </p:tgtEl>
                                      </p:cBhvr>
                                    </p:animEffect>
                                    <p:anim calcmode="lin" valueType="num">
                                      <p:cBhvr>
                                        <p:cTn id="8" dur="800" decel="100000" fill="hold"/>
                                        <p:tgtEl>
                                          <p:spTgt spid="16"/>
                                        </p:tgtEl>
                                        <p:attrNameLst>
                                          <p:attrName>style.rotation</p:attrName>
                                        </p:attrNameLst>
                                      </p:cBhvr>
                                      <p:tavLst>
                                        <p:tav tm="0">
                                          <p:val>
                                            <p:fltVal val="-90"/>
                                          </p:val>
                                        </p:tav>
                                        <p:tav tm="100000">
                                          <p:val>
                                            <p:fltVal val="0"/>
                                          </p:val>
                                        </p:tav>
                                      </p:tavLst>
                                    </p:anim>
                                    <p:anim calcmode="lin" valueType="num">
                                      <p:cBhvr>
                                        <p:cTn id="9" dur="800" decel="100000" fill="hold"/>
                                        <p:tgtEl>
                                          <p:spTgt spid="16"/>
                                        </p:tgtEl>
                                        <p:attrNameLst>
                                          <p:attrName>ppt_x</p:attrName>
                                        </p:attrNameLst>
                                      </p:cBhvr>
                                      <p:tavLst>
                                        <p:tav tm="0">
                                          <p:val>
                                            <p:strVal val="#ppt_x+0.4"/>
                                          </p:val>
                                        </p:tav>
                                        <p:tav tm="100000">
                                          <p:val>
                                            <p:strVal val="#ppt_x-0.05"/>
                                          </p:val>
                                        </p:tav>
                                      </p:tavLst>
                                    </p:anim>
                                    <p:anim calcmode="lin" valueType="num">
                                      <p:cBhvr>
                                        <p:cTn id="10" dur="800" decel="100000" fill="hold"/>
                                        <p:tgtEl>
                                          <p:spTgt spid="1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800" decel="100000"/>
                                        <p:tgtEl>
                                          <p:spTgt spid="17"/>
                                        </p:tgtEl>
                                      </p:cBhvr>
                                    </p:animEffect>
                                    <p:anim calcmode="lin" valueType="num">
                                      <p:cBhvr>
                                        <p:cTn id="16" dur="800" decel="100000" fill="hold"/>
                                        <p:tgtEl>
                                          <p:spTgt spid="17"/>
                                        </p:tgtEl>
                                        <p:attrNameLst>
                                          <p:attrName>style.rotation</p:attrName>
                                        </p:attrNameLst>
                                      </p:cBhvr>
                                      <p:tavLst>
                                        <p:tav tm="0">
                                          <p:val>
                                            <p:fltVal val="-90"/>
                                          </p:val>
                                        </p:tav>
                                        <p:tav tm="100000">
                                          <p:val>
                                            <p:fltVal val="0"/>
                                          </p:val>
                                        </p:tav>
                                      </p:tavLst>
                                    </p:anim>
                                    <p:anim calcmode="lin" valueType="num">
                                      <p:cBhvr>
                                        <p:cTn id="17" dur="800" decel="100000" fill="hold"/>
                                        <p:tgtEl>
                                          <p:spTgt spid="17"/>
                                        </p:tgtEl>
                                        <p:attrNameLst>
                                          <p:attrName>ppt_x</p:attrName>
                                        </p:attrNameLst>
                                      </p:cBhvr>
                                      <p:tavLst>
                                        <p:tav tm="0">
                                          <p:val>
                                            <p:strVal val="#ppt_x+0.4"/>
                                          </p:val>
                                        </p:tav>
                                        <p:tav tm="100000">
                                          <p:val>
                                            <p:strVal val="#ppt_x-0.05"/>
                                          </p:val>
                                        </p:tav>
                                      </p:tavLst>
                                    </p:anim>
                                    <p:anim calcmode="lin" valueType="num">
                                      <p:cBhvr>
                                        <p:cTn id="18" dur="800" decel="100000" fill="hold"/>
                                        <p:tgtEl>
                                          <p:spTgt spid="17"/>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39943"/>
                                        </p:tgtEl>
                                        <p:attrNameLst>
                                          <p:attrName>style.visibility</p:attrName>
                                        </p:attrNameLst>
                                      </p:cBhvr>
                                      <p:to>
                                        <p:strVal val="visible"/>
                                      </p:to>
                                    </p:set>
                                    <p:animEffect transition="in" filter="fade">
                                      <p:cBhvr>
                                        <p:cTn id="23" dur="800" decel="100000"/>
                                        <p:tgtEl>
                                          <p:spTgt spid="39943"/>
                                        </p:tgtEl>
                                      </p:cBhvr>
                                    </p:animEffect>
                                    <p:anim calcmode="lin" valueType="num">
                                      <p:cBhvr>
                                        <p:cTn id="24" dur="800" decel="100000" fill="hold"/>
                                        <p:tgtEl>
                                          <p:spTgt spid="39943"/>
                                        </p:tgtEl>
                                        <p:attrNameLst>
                                          <p:attrName>style.rotation</p:attrName>
                                        </p:attrNameLst>
                                      </p:cBhvr>
                                      <p:tavLst>
                                        <p:tav tm="0">
                                          <p:val>
                                            <p:fltVal val="-90"/>
                                          </p:val>
                                        </p:tav>
                                        <p:tav tm="100000">
                                          <p:val>
                                            <p:fltVal val="0"/>
                                          </p:val>
                                        </p:tav>
                                      </p:tavLst>
                                    </p:anim>
                                    <p:anim calcmode="lin" valueType="num">
                                      <p:cBhvr>
                                        <p:cTn id="25" dur="800" decel="100000" fill="hold"/>
                                        <p:tgtEl>
                                          <p:spTgt spid="39943"/>
                                        </p:tgtEl>
                                        <p:attrNameLst>
                                          <p:attrName>ppt_x</p:attrName>
                                        </p:attrNameLst>
                                      </p:cBhvr>
                                      <p:tavLst>
                                        <p:tav tm="0">
                                          <p:val>
                                            <p:strVal val="#ppt_x+0.4"/>
                                          </p:val>
                                        </p:tav>
                                        <p:tav tm="100000">
                                          <p:val>
                                            <p:strVal val="#ppt_x-0.05"/>
                                          </p:val>
                                        </p:tav>
                                      </p:tavLst>
                                    </p:anim>
                                    <p:anim calcmode="lin" valueType="num">
                                      <p:cBhvr>
                                        <p:cTn id="26" dur="800" decel="100000" fill="hold"/>
                                        <p:tgtEl>
                                          <p:spTgt spid="3994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994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9943"/>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39944"/>
                                        </p:tgtEl>
                                        <p:attrNameLst>
                                          <p:attrName>style.visibility</p:attrName>
                                        </p:attrNameLst>
                                      </p:cBhvr>
                                      <p:to>
                                        <p:strVal val="visible"/>
                                      </p:to>
                                    </p:set>
                                    <p:animEffect transition="in" filter="fade">
                                      <p:cBhvr>
                                        <p:cTn id="31" dur="800" decel="100000"/>
                                        <p:tgtEl>
                                          <p:spTgt spid="39944"/>
                                        </p:tgtEl>
                                      </p:cBhvr>
                                    </p:animEffect>
                                    <p:anim calcmode="lin" valueType="num">
                                      <p:cBhvr>
                                        <p:cTn id="32" dur="800" decel="100000" fill="hold"/>
                                        <p:tgtEl>
                                          <p:spTgt spid="39944"/>
                                        </p:tgtEl>
                                        <p:attrNameLst>
                                          <p:attrName>style.rotation</p:attrName>
                                        </p:attrNameLst>
                                      </p:cBhvr>
                                      <p:tavLst>
                                        <p:tav tm="0">
                                          <p:val>
                                            <p:fltVal val="-90"/>
                                          </p:val>
                                        </p:tav>
                                        <p:tav tm="100000">
                                          <p:val>
                                            <p:fltVal val="0"/>
                                          </p:val>
                                        </p:tav>
                                      </p:tavLst>
                                    </p:anim>
                                    <p:anim calcmode="lin" valueType="num">
                                      <p:cBhvr>
                                        <p:cTn id="33" dur="800" decel="100000" fill="hold"/>
                                        <p:tgtEl>
                                          <p:spTgt spid="39944"/>
                                        </p:tgtEl>
                                        <p:attrNameLst>
                                          <p:attrName>ppt_x</p:attrName>
                                        </p:attrNameLst>
                                      </p:cBhvr>
                                      <p:tavLst>
                                        <p:tav tm="0">
                                          <p:val>
                                            <p:strVal val="#ppt_x+0.4"/>
                                          </p:val>
                                        </p:tav>
                                        <p:tav tm="100000">
                                          <p:val>
                                            <p:strVal val="#ppt_x-0.05"/>
                                          </p:val>
                                        </p:tav>
                                      </p:tavLst>
                                    </p:anim>
                                    <p:anim calcmode="lin" valueType="num">
                                      <p:cBhvr>
                                        <p:cTn id="34" dur="800" decel="100000" fill="hold"/>
                                        <p:tgtEl>
                                          <p:spTgt spid="39944"/>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9944"/>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9944"/>
                                        </p:tgtEl>
                                        <p:attrNameLst>
                                          <p:attrName>ppt_y</p:attrName>
                                        </p:attrNameLst>
                                      </p:cBhvr>
                                      <p:tavLst>
                                        <p:tav tm="0">
                                          <p:val>
                                            <p:strVal val="#ppt_y+0.1"/>
                                          </p:val>
                                        </p:tav>
                                        <p:tav tm="100000">
                                          <p:val>
                                            <p:strVal val="#ppt_y"/>
                                          </p:val>
                                        </p:tav>
                                      </p:tavLst>
                                    </p:anim>
                                  </p:childTnLst>
                                </p:cTn>
                              </p:par>
                            </p:childTnLst>
                          </p:cTn>
                        </p:par>
                        <p:par>
                          <p:cTn id="37" fill="hold">
                            <p:stCondLst>
                              <p:cond delay="1000"/>
                            </p:stCondLst>
                            <p:childTnLst>
                              <p:par>
                                <p:cTn id="38" presetID="14" presetClass="entr" presetSubtype="1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randombar(horizontal)">
                                      <p:cBhvr>
                                        <p:cTn id="40" dur="500"/>
                                        <p:tgtEl>
                                          <p:spTgt spid="2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500"/>
                                        <p:tgtEl>
                                          <p:spTgt spid="19"/>
                                        </p:tgtEl>
                                      </p:cBhvr>
                                    </p:animEffect>
                                  </p:childTnLst>
                                </p:cTn>
                              </p:par>
                            </p:childTnLst>
                          </p:cTn>
                        </p:par>
                        <p:par>
                          <p:cTn id="44" fill="hold">
                            <p:stCondLst>
                              <p:cond delay="1500"/>
                            </p:stCondLst>
                            <p:childTnLst>
                              <p:par>
                                <p:cTn id="45" presetID="30" presetClass="entr" presetSubtype="0"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800" decel="100000"/>
                                        <p:tgtEl>
                                          <p:spTgt spid="21"/>
                                        </p:tgtEl>
                                      </p:cBhvr>
                                    </p:animEffect>
                                    <p:anim calcmode="lin" valueType="num">
                                      <p:cBhvr>
                                        <p:cTn id="48" dur="800" decel="100000" fill="hold"/>
                                        <p:tgtEl>
                                          <p:spTgt spid="21"/>
                                        </p:tgtEl>
                                        <p:attrNameLst>
                                          <p:attrName>style.rotation</p:attrName>
                                        </p:attrNameLst>
                                      </p:cBhvr>
                                      <p:tavLst>
                                        <p:tav tm="0">
                                          <p:val>
                                            <p:fltVal val="-90"/>
                                          </p:val>
                                        </p:tav>
                                        <p:tav tm="100000">
                                          <p:val>
                                            <p:fltVal val="0"/>
                                          </p:val>
                                        </p:tav>
                                      </p:tavLst>
                                    </p:anim>
                                    <p:anim calcmode="lin" valueType="num">
                                      <p:cBhvr>
                                        <p:cTn id="49" dur="800" decel="100000" fill="hold"/>
                                        <p:tgtEl>
                                          <p:spTgt spid="21"/>
                                        </p:tgtEl>
                                        <p:attrNameLst>
                                          <p:attrName>ppt_x</p:attrName>
                                        </p:attrNameLst>
                                      </p:cBhvr>
                                      <p:tavLst>
                                        <p:tav tm="0">
                                          <p:val>
                                            <p:strVal val="#ppt_x+0.4"/>
                                          </p:val>
                                        </p:tav>
                                        <p:tav tm="100000">
                                          <p:val>
                                            <p:strVal val="#ppt_x-0.05"/>
                                          </p:val>
                                        </p:tav>
                                      </p:tavLst>
                                    </p:anim>
                                    <p:anim calcmode="lin" valueType="num">
                                      <p:cBhvr>
                                        <p:cTn id="50" dur="800" decel="100000" fill="hold"/>
                                        <p:tgtEl>
                                          <p:spTgt spid="21"/>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2" name="组合 1"/>
          <p:cNvGrpSpPr/>
          <p:nvPr/>
        </p:nvGrpSpPr>
        <p:grpSpPr bwMode="auto">
          <a:xfrm>
            <a:off x="1946275" y="1741488"/>
            <a:ext cx="3113088" cy="3138487"/>
            <a:chOff x="1946709" y="1742209"/>
            <a:chExt cx="3113087" cy="3138488"/>
          </a:xfrm>
        </p:grpSpPr>
        <p:sp>
          <p:nvSpPr>
            <p:cNvPr id="43018" name="Rounded Rectangle 22"/>
            <p:cNvSpPr>
              <a:spLocks noChangeArrowheads="1"/>
            </p:cNvSpPr>
            <p:nvPr/>
          </p:nvSpPr>
          <p:spPr bwMode="auto">
            <a:xfrm>
              <a:off x="3543734" y="3364634"/>
              <a:ext cx="1516062" cy="1516063"/>
            </a:xfrm>
            <a:prstGeom prst="roundRect">
              <a:avLst>
                <a:gd name="adj" fmla="val 16667"/>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id-ID" altLang="en-US"/>
            </a:p>
          </p:txBody>
        </p:sp>
        <p:sp>
          <p:nvSpPr>
            <p:cNvPr id="43019" name="Rounded Rectangle 7"/>
            <p:cNvSpPr>
              <a:spLocks noChangeArrowheads="1"/>
            </p:cNvSpPr>
            <p:nvPr/>
          </p:nvSpPr>
          <p:spPr bwMode="auto">
            <a:xfrm>
              <a:off x="1946709" y="1742209"/>
              <a:ext cx="1516062" cy="1516063"/>
            </a:xfrm>
            <a:prstGeom prst="roundRect">
              <a:avLst>
                <a:gd name="adj" fmla="val 16667"/>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id-ID" altLang="en-US">
                <a:solidFill>
                  <a:srgbClr val="FFFFFF"/>
                </a:solidFill>
              </a:endParaRPr>
            </a:p>
          </p:txBody>
        </p:sp>
        <p:sp>
          <p:nvSpPr>
            <p:cNvPr id="43020" name="Rounded Rectangle 12"/>
            <p:cNvSpPr>
              <a:spLocks noChangeArrowheads="1"/>
            </p:cNvSpPr>
            <p:nvPr/>
          </p:nvSpPr>
          <p:spPr bwMode="auto">
            <a:xfrm>
              <a:off x="3543734" y="1742209"/>
              <a:ext cx="1516062" cy="1516063"/>
            </a:xfrm>
            <a:prstGeom prst="roundRect">
              <a:avLst>
                <a:gd name="adj" fmla="val 16667"/>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id-ID" altLang="en-US">
                <a:solidFill>
                  <a:srgbClr val="FFFFFF"/>
                </a:solidFill>
              </a:endParaRPr>
            </a:p>
          </p:txBody>
        </p:sp>
        <p:sp>
          <p:nvSpPr>
            <p:cNvPr id="43021" name="Rounded Rectangle 17"/>
            <p:cNvSpPr>
              <a:spLocks noChangeArrowheads="1"/>
            </p:cNvSpPr>
            <p:nvPr/>
          </p:nvSpPr>
          <p:spPr bwMode="auto">
            <a:xfrm>
              <a:off x="1946709" y="3364634"/>
              <a:ext cx="1516062" cy="1516063"/>
            </a:xfrm>
            <a:prstGeom prst="roundRect">
              <a:avLst>
                <a:gd name="adj" fmla="val 16667"/>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id-ID" altLang="en-US"/>
            </a:p>
          </p:txBody>
        </p:sp>
      </p:grpSp>
      <p:grpSp>
        <p:nvGrpSpPr>
          <p:cNvPr id="3" name="组合 2"/>
          <p:cNvGrpSpPr/>
          <p:nvPr/>
        </p:nvGrpSpPr>
        <p:grpSpPr bwMode="auto">
          <a:xfrm>
            <a:off x="6124575" y="2293938"/>
            <a:ext cx="4835525" cy="3222625"/>
            <a:chOff x="6124575" y="2294659"/>
            <a:chExt cx="4835525" cy="3221798"/>
          </a:xfrm>
        </p:grpSpPr>
        <p:sp>
          <p:nvSpPr>
            <p:cNvPr id="43016" name="TextBox 30"/>
            <p:cNvSpPr txBox="1">
              <a:spLocks noChangeArrowheads="1"/>
            </p:cNvSpPr>
            <p:nvPr/>
          </p:nvSpPr>
          <p:spPr bwMode="auto">
            <a:xfrm>
              <a:off x="6124575" y="2294659"/>
              <a:ext cx="1416050" cy="33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点此添加标题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43017" name="TextBox 31"/>
            <p:cNvSpPr txBox="1">
              <a:spLocks noChangeArrowheads="1"/>
            </p:cNvSpPr>
            <p:nvPr/>
          </p:nvSpPr>
          <p:spPr bwMode="auto">
            <a:xfrm>
              <a:off x="6124575" y="2686670"/>
              <a:ext cx="4835525" cy="282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双击输入替换内容双击输入替换内容双击输入替换内容双击输入双击输入替换内容双击输入替换内容双击输入替换内容双击输入</a:t>
              </a: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en-US"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双击输入替换内容双击输入替换内容双击输入替换内容双击输入双击输入替换内容双击输入替换内容双击输入替换内容双击输入双击输入替换内容双击输入替换内容双击输入替换内容双击输入</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43013" name="组合 20"/>
          <p:cNvGrpSpPr/>
          <p:nvPr/>
        </p:nvGrpSpPr>
        <p:grpSpPr bwMode="auto">
          <a:xfrm>
            <a:off x="69850" y="0"/>
            <a:ext cx="7300913" cy="1041400"/>
            <a:chOff x="69439" y="0"/>
            <a:chExt cx="7301324" cy="1040968"/>
          </a:xfrm>
        </p:grpSpPr>
        <p:sp>
          <p:nvSpPr>
            <p:cNvPr id="22"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03  </a:t>
              </a:r>
              <a:r>
                <a:rPr lang="zh-CN" altLang="en-US" sz="2000" spc="300" dirty="0">
                  <a:solidFill>
                    <a:srgbClr val="FEF19E"/>
                  </a:solidFill>
                  <a:latin typeface="微软雅黑" panose="020B0503020204020204" pitchFamily="34" charset="-122"/>
                  <a:ea typeface="微软雅黑" panose="020B0503020204020204" pitchFamily="34" charset="-122"/>
                </a:rPr>
                <a:t>活动运作方案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3" name="组合 2"/>
          <p:cNvGrpSpPr/>
          <p:nvPr/>
        </p:nvGrpSpPr>
        <p:grpSpPr bwMode="auto">
          <a:xfrm>
            <a:off x="3614738" y="1470025"/>
            <a:ext cx="4962525" cy="1163638"/>
            <a:chOff x="6046788" y="2280821"/>
            <a:chExt cx="4962669" cy="1164740"/>
          </a:xfrm>
        </p:grpSpPr>
        <p:sp>
          <p:nvSpPr>
            <p:cNvPr id="45078" name="TextBox 15"/>
            <p:cNvSpPr txBox="1">
              <a:spLocks noChangeArrowheads="1"/>
            </p:cNvSpPr>
            <p:nvPr/>
          </p:nvSpPr>
          <p:spPr bwMode="auto">
            <a:xfrm>
              <a:off x="6046788" y="2280821"/>
              <a:ext cx="1004887" cy="33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输入标题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45079" name="Rectangle 16"/>
            <p:cNvSpPr>
              <a:spLocks noChangeArrowheads="1"/>
            </p:cNvSpPr>
            <p:nvPr/>
          </p:nvSpPr>
          <p:spPr bwMode="auto">
            <a:xfrm>
              <a:off x="6046788" y="2554105"/>
              <a:ext cx="4962669" cy="89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双击输入替换内容双击输入替换内容双击输入替换内容双击双击输入替换内容双击输入替换内容双击输入替换内容双击</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45060" name="组合 40"/>
          <p:cNvGrpSpPr/>
          <p:nvPr/>
        </p:nvGrpSpPr>
        <p:grpSpPr bwMode="auto">
          <a:xfrm>
            <a:off x="69850" y="0"/>
            <a:ext cx="7300913" cy="1041400"/>
            <a:chOff x="69439" y="0"/>
            <a:chExt cx="7301324" cy="1040968"/>
          </a:xfrm>
        </p:grpSpPr>
        <p:sp>
          <p:nvSpPr>
            <p:cNvPr id="42"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03  </a:t>
              </a:r>
              <a:r>
                <a:rPr lang="zh-CN" altLang="en-US" sz="2000" spc="300" dirty="0">
                  <a:solidFill>
                    <a:srgbClr val="FEF19E"/>
                  </a:solidFill>
                  <a:latin typeface="微软雅黑" panose="020B0503020204020204" pitchFamily="34" charset="-122"/>
                  <a:ea typeface="微软雅黑" panose="020B0503020204020204" pitchFamily="34" charset="-122"/>
                </a:rPr>
                <a:t>活动运作方案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grpSp>
        <p:nvGrpSpPr>
          <p:cNvPr id="39" name="组合 38"/>
          <p:cNvGrpSpPr/>
          <p:nvPr/>
        </p:nvGrpSpPr>
        <p:grpSpPr bwMode="auto">
          <a:xfrm>
            <a:off x="4116388" y="2625725"/>
            <a:ext cx="4964112" cy="1163638"/>
            <a:chOff x="6046788" y="2280821"/>
            <a:chExt cx="4962669" cy="1164740"/>
          </a:xfrm>
        </p:grpSpPr>
        <p:sp>
          <p:nvSpPr>
            <p:cNvPr id="45074" name="TextBox 15"/>
            <p:cNvSpPr txBox="1">
              <a:spLocks noChangeArrowheads="1"/>
            </p:cNvSpPr>
            <p:nvPr/>
          </p:nvSpPr>
          <p:spPr bwMode="auto">
            <a:xfrm>
              <a:off x="6046788" y="2280821"/>
              <a:ext cx="1004887" cy="33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输入标题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45075" name="Rectangle 16"/>
            <p:cNvSpPr>
              <a:spLocks noChangeArrowheads="1"/>
            </p:cNvSpPr>
            <p:nvPr/>
          </p:nvSpPr>
          <p:spPr bwMode="auto">
            <a:xfrm>
              <a:off x="6046788" y="2554105"/>
              <a:ext cx="4962669" cy="89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双击输入替换内容双击输入替换内容双击输入替换内容双击双击输入替换内容双击输入替换内容双击输入替换内容双击</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bwMode="auto">
          <a:xfrm>
            <a:off x="4619625" y="3889375"/>
            <a:ext cx="4962525" cy="1165225"/>
            <a:chOff x="6046788" y="2280821"/>
            <a:chExt cx="4962669" cy="1164740"/>
          </a:xfrm>
        </p:grpSpPr>
        <p:sp>
          <p:nvSpPr>
            <p:cNvPr id="45072" name="TextBox 15"/>
            <p:cNvSpPr txBox="1">
              <a:spLocks noChangeArrowheads="1"/>
            </p:cNvSpPr>
            <p:nvPr/>
          </p:nvSpPr>
          <p:spPr bwMode="auto">
            <a:xfrm>
              <a:off x="6046788" y="2280821"/>
              <a:ext cx="1004887" cy="33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输入标题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45073" name="Rectangle 16"/>
            <p:cNvSpPr>
              <a:spLocks noChangeArrowheads="1"/>
            </p:cNvSpPr>
            <p:nvPr/>
          </p:nvSpPr>
          <p:spPr bwMode="auto">
            <a:xfrm>
              <a:off x="6046788" y="2554105"/>
              <a:ext cx="4962669" cy="89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双击输入替换内容双击输入替换内容双击输入替换内容双击双击输入替换内容双击输入替换内容双击输入替换内容双击</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bwMode="auto">
          <a:xfrm>
            <a:off x="2365375" y="1436688"/>
            <a:ext cx="1074738" cy="1184275"/>
            <a:chOff x="139501" y="-30481"/>
            <a:chExt cx="1075342" cy="1184985"/>
          </a:xfrm>
        </p:grpSpPr>
        <p:pic>
          <p:nvPicPr>
            <p:cNvPr id="45070" name="图片 48"/>
            <p:cNvPicPr>
              <a:picLocks noChangeAspect="1" noChangeArrowheads="1"/>
            </p:cNvPicPr>
            <p:nvPr/>
          </p:nvPicPr>
          <p:blipFill>
            <a:blip r:embed="rId3" cstate="print">
              <a:extLst>
                <a:ext uri="{28A0092B-C50C-407E-A947-70E740481C1C}">
                  <a14:useLocalDpi xmlns:a14="http://schemas.microsoft.com/office/drawing/2010/main" val="0"/>
                </a:ext>
              </a:extLst>
            </a:blip>
            <a:srcRect l="84071" b="58252"/>
            <a:stretch>
              <a:fillRect/>
            </a:stretch>
          </p:blipFill>
          <p:spPr bwMode="auto">
            <a:xfrm rot="-1093103">
              <a:off x="487843" y="-30481"/>
              <a:ext cx="727000" cy="95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71" name="图片 49"/>
            <p:cNvPicPr>
              <a:picLocks noChangeAspect="1" noChangeArrowheads="1"/>
            </p:cNvPicPr>
            <p:nvPr/>
          </p:nvPicPr>
          <p:blipFill>
            <a:blip r:embed="rId4" cstate="print">
              <a:extLst>
                <a:ext uri="{28A0092B-C50C-407E-A947-70E740481C1C}">
                  <a14:useLocalDpi xmlns:a14="http://schemas.microsoft.com/office/drawing/2010/main" val="0"/>
                </a:ext>
              </a:extLst>
            </a:blip>
            <a:srcRect l="84071" b="58252"/>
            <a:stretch>
              <a:fillRect/>
            </a:stretch>
          </p:blipFill>
          <p:spPr bwMode="auto">
            <a:xfrm>
              <a:off x="139501" y="0"/>
              <a:ext cx="879400" cy="115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 name="组合 50"/>
          <p:cNvGrpSpPr/>
          <p:nvPr/>
        </p:nvGrpSpPr>
        <p:grpSpPr bwMode="auto">
          <a:xfrm>
            <a:off x="2790825" y="2633663"/>
            <a:ext cx="1074738" cy="1185862"/>
            <a:chOff x="139501" y="-30481"/>
            <a:chExt cx="1075342" cy="1184985"/>
          </a:xfrm>
        </p:grpSpPr>
        <p:pic>
          <p:nvPicPr>
            <p:cNvPr id="45068" name="图片 51"/>
            <p:cNvPicPr>
              <a:picLocks noChangeAspect="1" noChangeArrowheads="1"/>
            </p:cNvPicPr>
            <p:nvPr/>
          </p:nvPicPr>
          <p:blipFill>
            <a:blip r:embed="rId5" cstate="print">
              <a:extLst>
                <a:ext uri="{28A0092B-C50C-407E-A947-70E740481C1C}">
                  <a14:useLocalDpi xmlns:a14="http://schemas.microsoft.com/office/drawing/2010/main" val="0"/>
                </a:ext>
              </a:extLst>
            </a:blip>
            <a:srcRect l="84071" b="58252"/>
            <a:stretch>
              <a:fillRect/>
            </a:stretch>
          </p:blipFill>
          <p:spPr bwMode="auto">
            <a:xfrm rot="-1093103">
              <a:off x="487843" y="-30481"/>
              <a:ext cx="727000" cy="95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9" name="图片 52"/>
            <p:cNvPicPr>
              <a:picLocks noChangeAspect="1" noChangeArrowheads="1"/>
            </p:cNvPicPr>
            <p:nvPr/>
          </p:nvPicPr>
          <p:blipFill>
            <a:blip r:embed="rId6" cstate="print">
              <a:extLst>
                <a:ext uri="{28A0092B-C50C-407E-A947-70E740481C1C}">
                  <a14:useLocalDpi xmlns:a14="http://schemas.microsoft.com/office/drawing/2010/main" val="0"/>
                </a:ext>
              </a:extLst>
            </a:blip>
            <a:srcRect l="84071" b="58252"/>
            <a:stretch>
              <a:fillRect/>
            </a:stretch>
          </p:blipFill>
          <p:spPr bwMode="auto">
            <a:xfrm>
              <a:off x="139501" y="0"/>
              <a:ext cx="879400" cy="115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bwMode="auto">
          <a:xfrm>
            <a:off x="3440113" y="3913188"/>
            <a:ext cx="1074737" cy="1185862"/>
            <a:chOff x="139501" y="-30481"/>
            <a:chExt cx="1075342" cy="1184985"/>
          </a:xfrm>
        </p:grpSpPr>
        <p:pic>
          <p:nvPicPr>
            <p:cNvPr id="45066" name="图片 54"/>
            <p:cNvPicPr>
              <a:picLocks noChangeAspect="1" noChangeArrowheads="1"/>
            </p:cNvPicPr>
            <p:nvPr/>
          </p:nvPicPr>
          <p:blipFill>
            <a:blip r:embed="rId5" cstate="print">
              <a:extLst>
                <a:ext uri="{28A0092B-C50C-407E-A947-70E740481C1C}">
                  <a14:useLocalDpi xmlns:a14="http://schemas.microsoft.com/office/drawing/2010/main" val="0"/>
                </a:ext>
              </a:extLst>
            </a:blip>
            <a:srcRect l="84071" b="58252"/>
            <a:stretch>
              <a:fillRect/>
            </a:stretch>
          </p:blipFill>
          <p:spPr bwMode="auto">
            <a:xfrm rot="-1093103">
              <a:off x="487843" y="-30481"/>
              <a:ext cx="727000" cy="95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图片 55"/>
            <p:cNvPicPr>
              <a:picLocks noChangeAspect="1" noChangeArrowheads="1"/>
            </p:cNvPicPr>
            <p:nvPr/>
          </p:nvPicPr>
          <p:blipFill>
            <a:blip r:embed="rId6" cstate="print">
              <a:extLst>
                <a:ext uri="{28A0092B-C50C-407E-A947-70E740481C1C}">
                  <a14:useLocalDpi xmlns:a14="http://schemas.microsoft.com/office/drawing/2010/main" val="0"/>
                </a:ext>
              </a:extLst>
            </a:blip>
            <a:srcRect l="84071" b="58252"/>
            <a:stretch>
              <a:fillRect/>
            </a:stretch>
          </p:blipFill>
          <p:spPr bwMode="auto">
            <a:xfrm>
              <a:off x="139501" y="0"/>
              <a:ext cx="879400" cy="115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800" decel="100000"/>
                                        <p:tgtEl>
                                          <p:spTgt spid="39"/>
                                        </p:tgtEl>
                                      </p:cBhvr>
                                    </p:animEffect>
                                    <p:anim calcmode="lin" valueType="num">
                                      <p:cBhvr>
                                        <p:cTn id="17" dur="800" decel="100000" fill="hold"/>
                                        <p:tgtEl>
                                          <p:spTgt spid="39"/>
                                        </p:tgtEl>
                                        <p:attrNameLst>
                                          <p:attrName>style.rotation</p:attrName>
                                        </p:attrNameLst>
                                      </p:cBhvr>
                                      <p:tavLst>
                                        <p:tav tm="0">
                                          <p:val>
                                            <p:fltVal val="-90"/>
                                          </p:val>
                                        </p:tav>
                                        <p:tav tm="100000">
                                          <p:val>
                                            <p:fltVal val="0"/>
                                          </p:val>
                                        </p:tav>
                                      </p:tavLst>
                                    </p:anim>
                                    <p:anim calcmode="lin" valueType="num">
                                      <p:cBhvr>
                                        <p:cTn id="18" dur="800" decel="100000" fill="hold"/>
                                        <p:tgtEl>
                                          <p:spTgt spid="39"/>
                                        </p:tgtEl>
                                        <p:attrNameLst>
                                          <p:attrName>ppt_x</p:attrName>
                                        </p:attrNameLst>
                                      </p:cBhvr>
                                      <p:tavLst>
                                        <p:tav tm="0">
                                          <p:val>
                                            <p:strVal val="#ppt_x+0.4"/>
                                          </p:val>
                                        </p:tav>
                                        <p:tav tm="100000">
                                          <p:val>
                                            <p:strVal val="#ppt_x-0.05"/>
                                          </p:val>
                                        </p:tav>
                                      </p:tavLst>
                                    </p:anim>
                                    <p:anim calcmode="lin" valueType="num">
                                      <p:cBhvr>
                                        <p:cTn id="19" dur="800" decel="100000" fill="hold"/>
                                        <p:tgtEl>
                                          <p:spTgt spid="39"/>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39"/>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39"/>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800" decel="100000"/>
                                        <p:tgtEl>
                                          <p:spTgt spid="45"/>
                                        </p:tgtEl>
                                      </p:cBhvr>
                                    </p:animEffect>
                                    <p:anim calcmode="lin" valueType="num">
                                      <p:cBhvr>
                                        <p:cTn id="26" dur="800" decel="100000" fill="hold"/>
                                        <p:tgtEl>
                                          <p:spTgt spid="45"/>
                                        </p:tgtEl>
                                        <p:attrNameLst>
                                          <p:attrName>style.rotation</p:attrName>
                                        </p:attrNameLst>
                                      </p:cBhvr>
                                      <p:tavLst>
                                        <p:tav tm="0">
                                          <p:val>
                                            <p:fltVal val="-90"/>
                                          </p:val>
                                        </p:tav>
                                        <p:tav tm="100000">
                                          <p:val>
                                            <p:fltVal val="0"/>
                                          </p:val>
                                        </p:tav>
                                      </p:tavLst>
                                    </p:anim>
                                    <p:anim calcmode="lin" valueType="num">
                                      <p:cBhvr>
                                        <p:cTn id="27" dur="800" decel="100000" fill="hold"/>
                                        <p:tgtEl>
                                          <p:spTgt spid="45"/>
                                        </p:tgtEl>
                                        <p:attrNameLst>
                                          <p:attrName>ppt_x</p:attrName>
                                        </p:attrNameLst>
                                      </p:cBhvr>
                                      <p:tavLst>
                                        <p:tav tm="0">
                                          <p:val>
                                            <p:strVal val="#ppt_x+0.4"/>
                                          </p:val>
                                        </p:tav>
                                        <p:tav tm="100000">
                                          <p:val>
                                            <p:strVal val="#ppt_x-0.05"/>
                                          </p:val>
                                        </p:tav>
                                      </p:tavLst>
                                    </p:anim>
                                    <p:anim calcmode="lin" valueType="num">
                                      <p:cBhvr>
                                        <p:cTn id="28" dur="800" decel="100000" fill="hold"/>
                                        <p:tgtEl>
                                          <p:spTgt spid="45"/>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42" presetClass="entr" presetSubtype="0" fill="hold"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1000"/>
                                        <p:tgtEl>
                                          <p:spTgt spid="48"/>
                                        </p:tgtEl>
                                      </p:cBhvr>
                                    </p:animEffect>
                                    <p:anim calcmode="lin" valueType="num">
                                      <p:cBhvr>
                                        <p:cTn id="35" dur="1000" fill="hold"/>
                                        <p:tgtEl>
                                          <p:spTgt spid="48"/>
                                        </p:tgtEl>
                                        <p:attrNameLst>
                                          <p:attrName>ppt_x</p:attrName>
                                        </p:attrNameLst>
                                      </p:cBhvr>
                                      <p:tavLst>
                                        <p:tav tm="0">
                                          <p:val>
                                            <p:strVal val="#ppt_x"/>
                                          </p:val>
                                        </p:tav>
                                        <p:tav tm="100000">
                                          <p:val>
                                            <p:strVal val="#ppt_x"/>
                                          </p:val>
                                        </p:tav>
                                      </p:tavLst>
                                    </p:anim>
                                    <p:anim calcmode="lin" valueType="num">
                                      <p:cBhvr>
                                        <p:cTn id="36" dur="1000" fill="hold"/>
                                        <p:tgtEl>
                                          <p:spTgt spid="4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1000"/>
                                        <p:tgtEl>
                                          <p:spTgt spid="51"/>
                                        </p:tgtEl>
                                      </p:cBhvr>
                                    </p:animEffect>
                                    <p:anim calcmode="lin" valueType="num">
                                      <p:cBhvr>
                                        <p:cTn id="40" dur="1000" fill="hold"/>
                                        <p:tgtEl>
                                          <p:spTgt spid="51"/>
                                        </p:tgtEl>
                                        <p:attrNameLst>
                                          <p:attrName>ppt_x</p:attrName>
                                        </p:attrNameLst>
                                      </p:cBhvr>
                                      <p:tavLst>
                                        <p:tav tm="0">
                                          <p:val>
                                            <p:strVal val="#ppt_x"/>
                                          </p:val>
                                        </p:tav>
                                        <p:tav tm="100000">
                                          <p:val>
                                            <p:strVal val="#ppt_x"/>
                                          </p:val>
                                        </p:tav>
                                      </p:tavLst>
                                    </p:anim>
                                    <p:anim calcmode="lin" valueType="num">
                                      <p:cBhvr>
                                        <p:cTn id="41" dur="1000" fill="hold"/>
                                        <p:tgtEl>
                                          <p:spTgt spid="5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1000"/>
                                        <p:tgtEl>
                                          <p:spTgt spid="54"/>
                                        </p:tgtEl>
                                      </p:cBhvr>
                                    </p:animEffect>
                                    <p:anim calcmode="lin" valueType="num">
                                      <p:cBhvr>
                                        <p:cTn id="45" dur="1000" fill="hold"/>
                                        <p:tgtEl>
                                          <p:spTgt spid="54"/>
                                        </p:tgtEl>
                                        <p:attrNameLst>
                                          <p:attrName>ppt_x</p:attrName>
                                        </p:attrNameLst>
                                      </p:cBhvr>
                                      <p:tavLst>
                                        <p:tav tm="0">
                                          <p:val>
                                            <p:strVal val="#ppt_x"/>
                                          </p:val>
                                        </p:tav>
                                        <p:tav tm="100000">
                                          <p:val>
                                            <p:strVal val="#ppt_x"/>
                                          </p:val>
                                        </p:tav>
                                      </p:tavLst>
                                    </p:anim>
                                    <p:anim calcmode="lin" valueType="num">
                                      <p:cBhvr>
                                        <p:cTn id="4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1" name="文本框 59"/>
          <p:cNvSpPr txBox="1">
            <a:spLocks noChangeArrowheads="1"/>
          </p:cNvSpPr>
          <p:nvPr/>
        </p:nvSpPr>
        <p:spPr bwMode="auto">
          <a:xfrm>
            <a:off x="5310188" y="2603500"/>
            <a:ext cx="3228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3600" b="1" spc="300" dirty="0">
                <a:solidFill>
                  <a:srgbClr val="FEF19E"/>
                </a:solidFill>
                <a:latin typeface="微软雅黑" panose="020B0503020204020204" pitchFamily="34" charset="-122"/>
                <a:ea typeface="微软雅黑" panose="020B0503020204020204" pitchFamily="34" charset="-122"/>
              </a:rPr>
              <a:t>预算经费方案</a:t>
            </a:r>
            <a:endParaRPr lang="zh-CN" altLang="en-US" sz="3600" b="1" spc="300" dirty="0">
              <a:solidFill>
                <a:srgbClr val="FEF19E"/>
              </a:solidFill>
              <a:latin typeface="微软雅黑" panose="020B0503020204020204" pitchFamily="34" charset="-122"/>
              <a:ea typeface="微软雅黑" panose="020B0503020204020204" pitchFamily="34" charset="-122"/>
            </a:endParaRPr>
          </a:p>
        </p:txBody>
      </p:sp>
      <p:sp>
        <p:nvSpPr>
          <p:cNvPr id="12" name="文本框 59"/>
          <p:cNvSpPr txBox="1">
            <a:spLocks noChangeArrowheads="1"/>
          </p:cNvSpPr>
          <p:nvPr/>
        </p:nvSpPr>
        <p:spPr bwMode="auto">
          <a:xfrm>
            <a:off x="5310188" y="1196975"/>
            <a:ext cx="32289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en-US" altLang="zh-CN" sz="8000" b="1" spc="300" dirty="0">
                <a:solidFill>
                  <a:srgbClr val="FEF19E"/>
                </a:solidFill>
                <a:latin typeface="微软雅黑" panose="020B0503020204020204" pitchFamily="34" charset="-122"/>
                <a:ea typeface="微软雅黑" panose="020B0503020204020204" pitchFamily="34" charset="-122"/>
              </a:rPr>
              <a:t>04</a:t>
            </a:r>
            <a:endParaRPr lang="zh-CN" altLang="en-US" sz="8000" b="1" spc="300" dirty="0">
              <a:solidFill>
                <a:srgbClr val="FEF19E"/>
              </a:solidFill>
              <a:latin typeface="微软雅黑" panose="020B0503020204020204" pitchFamily="34" charset="-122"/>
              <a:ea typeface="微软雅黑" panose="020B0503020204020204" pitchFamily="34" charset="-122"/>
            </a:endParaRPr>
          </a:p>
        </p:txBody>
      </p:sp>
      <p:sp>
        <p:nvSpPr>
          <p:cNvPr id="13" name="Rectangle 59"/>
          <p:cNvSpPr>
            <a:spLocks noChangeArrowheads="1"/>
          </p:cNvSpPr>
          <p:nvPr/>
        </p:nvSpPr>
        <p:spPr bwMode="auto">
          <a:xfrm>
            <a:off x="5018088" y="3467100"/>
            <a:ext cx="381476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双击输入替换内容双击输入替换内容双击输入双击输入替换内容双击输入替换内容双击输入</a:t>
            </a:r>
            <a:endParaRPr lang="en-US" altLang="zh-CN" sz="1200">
              <a:solidFill>
                <a:srgbClr val="FEF19E"/>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05" y="2026919"/>
            <a:ext cx="3518269" cy="3518269"/>
          </a:xfrm>
          <a:prstGeom prst="rect">
            <a:avLst/>
          </a:prstGeom>
        </p:spPr>
      </p:pic>
    </p:spTree>
    <p:custDataLst>
      <p:tags r:id="rId3"/>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94" name="组合 18"/>
          <p:cNvGrpSpPr/>
          <p:nvPr/>
        </p:nvGrpSpPr>
        <p:grpSpPr bwMode="auto">
          <a:xfrm>
            <a:off x="1071563" y="1598613"/>
            <a:ext cx="2693987" cy="1027112"/>
            <a:chOff x="0" y="0"/>
            <a:chExt cx="2693856" cy="1026853"/>
          </a:xfrm>
        </p:grpSpPr>
        <p:sp>
          <p:nvSpPr>
            <p:cNvPr id="49171" name="文本框 19"/>
            <p:cNvSpPr txBox="1">
              <a:spLocks noChangeArrowheads="1"/>
            </p:cNvSpPr>
            <p:nvPr/>
          </p:nvSpPr>
          <p:spPr bwMode="auto">
            <a:xfrm>
              <a:off x="359384" y="412874"/>
              <a:ext cx="2334472" cy="61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a:t>
              </a: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49172" name="文本框 20"/>
            <p:cNvSpPr txBox="1">
              <a:spLocks noChangeArrowheads="1"/>
            </p:cNvSpPr>
            <p:nvPr/>
          </p:nvSpPr>
          <p:spPr bwMode="auto">
            <a:xfrm>
              <a:off x="0" y="0"/>
              <a:ext cx="2687470" cy="338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点此添加标题</a:t>
              </a:r>
              <a:endParaRPr lang="zh-CN" altLang="en-US" sz="1600">
                <a:solidFill>
                  <a:srgbClr val="FFFFFF"/>
                </a:solidFill>
                <a:latin typeface="微软雅黑" panose="020B0503020204020204" pitchFamily="34" charset="-122"/>
                <a:ea typeface="微软雅黑" panose="020B0503020204020204" pitchFamily="34" charset="-122"/>
              </a:endParaRPr>
            </a:p>
          </p:txBody>
        </p:sp>
      </p:grpSp>
      <p:grpSp>
        <p:nvGrpSpPr>
          <p:cNvPr id="46095" name="组合 21"/>
          <p:cNvGrpSpPr/>
          <p:nvPr/>
        </p:nvGrpSpPr>
        <p:grpSpPr bwMode="auto">
          <a:xfrm>
            <a:off x="1065213" y="2932113"/>
            <a:ext cx="2693987" cy="1027112"/>
            <a:chOff x="0" y="0"/>
            <a:chExt cx="2693856" cy="1025830"/>
          </a:xfrm>
        </p:grpSpPr>
        <p:sp>
          <p:nvSpPr>
            <p:cNvPr id="49169" name="文本框 22"/>
            <p:cNvSpPr txBox="1">
              <a:spLocks noChangeArrowheads="1"/>
            </p:cNvSpPr>
            <p:nvPr/>
          </p:nvSpPr>
          <p:spPr bwMode="auto">
            <a:xfrm>
              <a:off x="359384" y="412874"/>
              <a:ext cx="2334472" cy="612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zh-CN" sz="120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a:t>
              </a: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49170" name="文本框 23"/>
            <p:cNvSpPr txBox="1">
              <a:spLocks noChangeArrowheads="1"/>
            </p:cNvSpPr>
            <p:nvPr/>
          </p:nvSpPr>
          <p:spPr bwMode="auto">
            <a:xfrm>
              <a:off x="0" y="0"/>
              <a:ext cx="26874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点此添加标题</a:t>
              </a: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46096" name="组合 24"/>
          <p:cNvGrpSpPr/>
          <p:nvPr/>
        </p:nvGrpSpPr>
        <p:grpSpPr bwMode="auto">
          <a:xfrm>
            <a:off x="8462963" y="1643063"/>
            <a:ext cx="2335212" cy="1027112"/>
            <a:chOff x="0" y="-577"/>
            <a:chExt cx="2334472" cy="1027709"/>
          </a:xfrm>
        </p:grpSpPr>
        <p:sp>
          <p:nvSpPr>
            <p:cNvPr id="49167" name="文本框 25"/>
            <p:cNvSpPr txBox="1">
              <a:spLocks noChangeArrowheads="1"/>
            </p:cNvSpPr>
            <p:nvPr/>
          </p:nvSpPr>
          <p:spPr bwMode="auto">
            <a:xfrm>
              <a:off x="0" y="412874"/>
              <a:ext cx="2334472" cy="61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a:t>
              </a: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49168" name="文本框 26"/>
            <p:cNvSpPr txBox="1">
              <a:spLocks noChangeArrowheads="1"/>
            </p:cNvSpPr>
            <p:nvPr/>
          </p:nvSpPr>
          <p:spPr bwMode="auto">
            <a:xfrm>
              <a:off x="0" y="-577"/>
              <a:ext cx="200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点此添加标题</a:t>
              </a: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46097" name="组合 27"/>
          <p:cNvGrpSpPr/>
          <p:nvPr/>
        </p:nvGrpSpPr>
        <p:grpSpPr bwMode="auto">
          <a:xfrm>
            <a:off x="8462963" y="2976563"/>
            <a:ext cx="2335212" cy="1030287"/>
            <a:chOff x="0" y="-4880"/>
            <a:chExt cx="2334472" cy="1032012"/>
          </a:xfrm>
        </p:grpSpPr>
        <p:sp>
          <p:nvSpPr>
            <p:cNvPr id="49165" name="文本框 28"/>
            <p:cNvSpPr txBox="1">
              <a:spLocks noChangeArrowheads="1"/>
            </p:cNvSpPr>
            <p:nvPr/>
          </p:nvSpPr>
          <p:spPr bwMode="auto">
            <a:xfrm>
              <a:off x="0" y="412874"/>
              <a:ext cx="2334472" cy="61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a:t>
              </a: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49166" name="文本框 29"/>
            <p:cNvSpPr txBox="1">
              <a:spLocks noChangeArrowheads="1"/>
            </p:cNvSpPr>
            <p:nvPr/>
          </p:nvSpPr>
          <p:spPr bwMode="auto">
            <a:xfrm>
              <a:off x="0" y="-4880"/>
              <a:ext cx="200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点此添加标题</a:t>
              </a: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bwMode="auto">
          <a:xfrm>
            <a:off x="3562350" y="1060450"/>
            <a:ext cx="5195888" cy="4113213"/>
            <a:chOff x="3471863" y="1098550"/>
            <a:chExt cx="5195887" cy="4113213"/>
          </a:xfrm>
        </p:grpSpPr>
        <p:pic>
          <p:nvPicPr>
            <p:cNvPr id="49163"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71863" y="1098550"/>
              <a:ext cx="5195887" cy="411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图片 31"/>
            <p:cNvPicPr>
              <a:picLocks noChangeAspect="1" noChangeArrowheads="1"/>
            </p:cNvPicPr>
            <p:nvPr/>
          </p:nvPicPr>
          <p:blipFill>
            <a:blip r:embed="rId2">
              <a:extLst>
                <a:ext uri="{28A0092B-C50C-407E-A947-70E740481C1C}">
                  <a14:useLocalDpi xmlns:a14="http://schemas.microsoft.com/office/drawing/2010/main" val="0"/>
                </a:ext>
              </a:extLst>
            </a:blip>
            <a:srcRect b="7802"/>
            <a:stretch>
              <a:fillRect/>
            </a:stretch>
          </p:blipFill>
          <p:spPr bwMode="auto">
            <a:xfrm>
              <a:off x="4255001" y="1774031"/>
              <a:ext cx="3666774" cy="209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08550"/>
            <a:ext cx="12192000" cy="1951038"/>
          </a:xfrm>
          <a:prstGeom prst="rect">
            <a:avLst/>
          </a:prstGeom>
          <a:effectLst>
            <a:outerShdw blurRad="50800" dist="38100" dir="16200000" rotWithShape="0">
              <a:prstClr val="black">
                <a:alpha val="40000"/>
              </a:prstClr>
            </a:outerShdw>
          </a:effectLst>
        </p:spPr>
      </p:pic>
      <p:grpSp>
        <p:nvGrpSpPr>
          <p:cNvPr id="49160" name="组合 27"/>
          <p:cNvGrpSpPr/>
          <p:nvPr/>
        </p:nvGrpSpPr>
        <p:grpSpPr bwMode="auto">
          <a:xfrm>
            <a:off x="69850" y="0"/>
            <a:ext cx="7300913" cy="1041400"/>
            <a:chOff x="69439" y="0"/>
            <a:chExt cx="7301324" cy="1040968"/>
          </a:xfrm>
        </p:grpSpPr>
        <p:sp>
          <p:nvSpPr>
            <p:cNvPr id="29"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04  </a:t>
              </a:r>
              <a:r>
                <a:rPr lang="zh-CN" altLang="en-US" sz="2000" spc="300" dirty="0">
                  <a:solidFill>
                    <a:srgbClr val="FEF19E"/>
                  </a:solidFill>
                  <a:latin typeface="微软雅黑" panose="020B0503020204020204" pitchFamily="34" charset="-122"/>
                  <a:ea typeface="微软雅黑" panose="020B0503020204020204" pitchFamily="34" charset="-122"/>
                </a:rPr>
                <a:t>预算经费方案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6094"/>
                                        </p:tgtEl>
                                        <p:attrNameLst>
                                          <p:attrName>style.visibility</p:attrName>
                                        </p:attrNameLst>
                                      </p:cBhvr>
                                      <p:to>
                                        <p:strVal val="visible"/>
                                      </p:to>
                                    </p:set>
                                    <p:animEffect transition="in" filter="fade">
                                      <p:cBhvr>
                                        <p:cTn id="13" dur="1000"/>
                                        <p:tgtEl>
                                          <p:spTgt spid="46094"/>
                                        </p:tgtEl>
                                      </p:cBhvr>
                                    </p:animEffect>
                                    <p:anim calcmode="lin" valueType="num">
                                      <p:cBhvr>
                                        <p:cTn id="14" dur="1000" fill="hold"/>
                                        <p:tgtEl>
                                          <p:spTgt spid="46094"/>
                                        </p:tgtEl>
                                        <p:attrNameLst>
                                          <p:attrName>ppt_x</p:attrName>
                                        </p:attrNameLst>
                                      </p:cBhvr>
                                      <p:tavLst>
                                        <p:tav tm="0">
                                          <p:val>
                                            <p:strVal val="#ppt_x"/>
                                          </p:val>
                                        </p:tav>
                                        <p:tav tm="100000">
                                          <p:val>
                                            <p:strVal val="#ppt_x"/>
                                          </p:val>
                                        </p:tav>
                                      </p:tavLst>
                                    </p:anim>
                                    <p:anim calcmode="lin" valueType="num">
                                      <p:cBhvr>
                                        <p:cTn id="15" dur="1000" fill="hold"/>
                                        <p:tgtEl>
                                          <p:spTgt spid="4609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6095"/>
                                        </p:tgtEl>
                                        <p:attrNameLst>
                                          <p:attrName>style.visibility</p:attrName>
                                        </p:attrNameLst>
                                      </p:cBhvr>
                                      <p:to>
                                        <p:strVal val="visible"/>
                                      </p:to>
                                    </p:set>
                                    <p:animEffect transition="in" filter="fade">
                                      <p:cBhvr>
                                        <p:cTn id="18" dur="1000"/>
                                        <p:tgtEl>
                                          <p:spTgt spid="46095"/>
                                        </p:tgtEl>
                                      </p:cBhvr>
                                    </p:animEffect>
                                    <p:anim calcmode="lin" valueType="num">
                                      <p:cBhvr>
                                        <p:cTn id="19" dur="1000" fill="hold"/>
                                        <p:tgtEl>
                                          <p:spTgt spid="46095"/>
                                        </p:tgtEl>
                                        <p:attrNameLst>
                                          <p:attrName>ppt_x</p:attrName>
                                        </p:attrNameLst>
                                      </p:cBhvr>
                                      <p:tavLst>
                                        <p:tav tm="0">
                                          <p:val>
                                            <p:strVal val="#ppt_x"/>
                                          </p:val>
                                        </p:tav>
                                        <p:tav tm="100000">
                                          <p:val>
                                            <p:strVal val="#ppt_x"/>
                                          </p:val>
                                        </p:tav>
                                      </p:tavLst>
                                    </p:anim>
                                    <p:anim calcmode="lin" valueType="num">
                                      <p:cBhvr>
                                        <p:cTn id="20" dur="1000" fill="hold"/>
                                        <p:tgtEl>
                                          <p:spTgt spid="4609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6096"/>
                                        </p:tgtEl>
                                        <p:attrNameLst>
                                          <p:attrName>style.visibility</p:attrName>
                                        </p:attrNameLst>
                                      </p:cBhvr>
                                      <p:to>
                                        <p:strVal val="visible"/>
                                      </p:to>
                                    </p:set>
                                    <p:animEffect transition="in" filter="fade">
                                      <p:cBhvr>
                                        <p:cTn id="23" dur="1000"/>
                                        <p:tgtEl>
                                          <p:spTgt spid="46096"/>
                                        </p:tgtEl>
                                      </p:cBhvr>
                                    </p:animEffect>
                                    <p:anim calcmode="lin" valueType="num">
                                      <p:cBhvr>
                                        <p:cTn id="24" dur="1000" fill="hold"/>
                                        <p:tgtEl>
                                          <p:spTgt spid="46096"/>
                                        </p:tgtEl>
                                        <p:attrNameLst>
                                          <p:attrName>ppt_x</p:attrName>
                                        </p:attrNameLst>
                                      </p:cBhvr>
                                      <p:tavLst>
                                        <p:tav tm="0">
                                          <p:val>
                                            <p:strVal val="#ppt_x"/>
                                          </p:val>
                                        </p:tav>
                                        <p:tav tm="100000">
                                          <p:val>
                                            <p:strVal val="#ppt_x"/>
                                          </p:val>
                                        </p:tav>
                                      </p:tavLst>
                                    </p:anim>
                                    <p:anim calcmode="lin" valueType="num">
                                      <p:cBhvr>
                                        <p:cTn id="25" dur="1000" fill="hold"/>
                                        <p:tgtEl>
                                          <p:spTgt spid="4609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6097"/>
                                        </p:tgtEl>
                                        <p:attrNameLst>
                                          <p:attrName>style.visibility</p:attrName>
                                        </p:attrNameLst>
                                      </p:cBhvr>
                                      <p:to>
                                        <p:strVal val="visible"/>
                                      </p:to>
                                    </p:set>
                                    <p:animEffect transition="in" filter="fade">
                                      <p:cBhvr>
                                        <p:cTn id="28" dur="1000"/>
                                        <p:tgtEl>
                                          <p:spTgt spid="46097"/>
                                        </p:tgtEl>
                                      </p:cBhvr>
                                    </p:animEffect>
                                    <p:anim calcmode="lin" valueType="num">
                                      <p:cBhvr>
                                        <p:cTn id="29" dur="1000" fill="hold"/>
                                        <p:tgtEl>
                                          <p:spTgt spid="46097"/>
                                        </p:tgtEl>
                                        <p:attrNameLst>
                                          <p:attrName>ppt_x</p:attrName>
                                        </p:attrNameLst>
                                      </p:cBhvr>
                                      <p:tavLst>
                                        <p:tav tm="0">
                                          <p:val>
                                            <p:strVal val="#ppt_x"/>
                                          </p:val>
                                        </p:tav>
                                        <p:tav tm="100000">
                                          <p:val>
                                            <p:strVal val="#ppt_x"/>
                                          </p:val>
                                        </p:tav>
                                      </p:tavLst>
                                    </p:anim>
                                    <p:anim calcmode="lin" valueType="num">
                                      <p:cBhvr>
                                        <p:cTn id="30" dur="1000" fill="hold"/>
                                        <p:tgtEl>
                                          <p:spTgt spid="460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8" name="组合 7"/>
          <p:cNvGrpSpPr/>
          <p:nvPr/>
        </p:nvGrpSpPr>
        <p:grpSpPr bwMode="auto">
          <a:xfrm>
            <a:off x="9142413" y="1614488"/>
            <a:ext cx="661987" cy="1373187"/>
            <a:chOff x="9142557" y="1614055"/>
            <a:chExt cx="661988" cy="1373188"/>
          </a:xfrm>
        </p:grpSpPr>
        <p:cxnSp>
          <p:nvCxnSpPr>
            <p:cNvPr id="51269" name="Straight Connector 100"/>
            <p:cNvCxnSpPr>
              <a:cxnSpLocks noChangeShapeType="1"/>
              <a:stCxn id="51271" idx="4"/>
              <a:endCxn id="51239" idx="0"/>
            </p:cNvCxnSpPr>
            <p:nvPr/>
          </p:nvCxnSpPr>
          <p:spPr bwMode="auto">
            <a:xfrm>
              <a:off x="9534670" y="2660218"/>
              <a:ext cx="0" cy="327025"/>
            </a:xfrm>
            <a:prstGeom prst="line">
              <a:avLst/>
            </a:prstGeom>
            <a:noFill/>
            <a:ln w="19050">
              <a:solidFill>
                <a:srgbClr val="FEF19E"/>
              </a:solidFill>
              <a:round/>
            </a:ln>
            <a:extLst>
              <a:ext uri="{909E8E84-426E-40DD-AFC4-6F175D3DCCD1}">
                <a14:hiddenFill xmlns:a14="http://schemas.microsoft.com/office/drawing/2010/main">
                  <a:noFill/>
                </a14:hiddenFill>
              </a:ext>
            </a:extLst>
          </p:spPr>
        </p:cxnSp>
        <p:cxnSp>
          <p:nvCxnSpPr>
            <p:cNvPr id="51270" name="Elbow Connector 103"/>
            <p:cNvCxnSpPr>
              <a:cxnSpLocks noChangeShapeType="1"/>
              <a:stCxn id="51271" idx="4"/>
              <a:endCxn id="51239" idx="0"/>
            </p:cNvCxnSpPr>
            <p:nvPr/>
          </p:nvCxnSpPr>
          <p:spPr bwMode="auto">
            <a:xfrm rot="16200000" flipV="1">
              <a:off x="9088582" y="1668030"/>
              <a:ext cx="506413" cy="398463"/>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sp>
          <p:nvSpPr>
            <p:cNvPr id="51271" name="Oval 107"/>
            <p:cNvSpPr>
              <a:spLocks noChangeArrowheads="1"/>
            </p:cNvSpPr>
            <p:nvPr/>
          </p:nvSpPr>
          <p:spPr bwMode="auto">
            <a:xfrm>
              <a:off x="9264794" y="2120467"/>
              <a:ext cx="539751" cy="539750"/>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grpSp>
        <p:nvGrpSpPr>
          <p:cNvPr id="3" name="组合 2"/>
          <p:cNvGrpSpPr/>
          <p:nvPr/>
        </p:nvGrpSpPr>
        <p:grpSpPr bwMode="auto">
          <a:xfrm>
            <a:off x="2065338" y="3403600"/>
            <a:ext cx="554037" cy="1111250"/>
            <a:chOff x="2065482" y="3403168"/>
            <a:chExt cx="554038" cy="1111250"/>
          </a:xfrm>
        </p:grpSpPr>
        <p:cxnSp>
          <p:nvCxnSpPr>
            <p:cNvPr id="51267" name="Elbow Connector 104"/>
            <p:cNvCxnSpPr>
              <a:cxnSpLocks noChangeShapeType="1"/>
              <a:stCxn id="51268" idx="4"/>
              <a:endCxn id="51239" idx="0"/>
            </p:cNvCxnSpPr>
            <p:nvPr/>
          </p:nvCxnSpPr>
          <p:spPr bwMode="auto">
            <a:xfrm rot="16200000" flipH="1">
              <a:off x="2190895" y="4085793"/>
              <a:ext cx="571500" cy="285750"/>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sp>
          <p:nvSpPr>
            <p:cNvPr id="51268" name="Oval 114"/>
            <p:cNvSpPr>
              <a:spLocks noChangeArrowheads="1"/>
            </p:cNvSpPr>
            <p:nvPr/>
          </p:nvSpPr>
          <p:spPr bwMode="auto">
            <a:xfrm>
              <a:off x="2065482" y="3403168"/>
              <a:ext cx="539751" cy="541338"/>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grpSp>
        <p:nvGrpSpPr>
          <p:cNvPr id="2" name="组合 1"/>
          <p:cNvGrpSpPr/>
          <p:nvPr/>
        </p:nvGrpSpPr>
        <p:grpSpPr bwMode="auto">
          <a:xfrm>
            <a:off x="1443038" y="2798763"/>
            <a:ext cx="9513887" cy="604837"/>
            <a:chOff x="1443182" y="2798330"/>
            <a:chExt cx="9513888" cy="604838"/>
          </a:xfrm>
        </p:grpSpPr>
        <p:cxnSp>
          <p:nvCxnSpPr>
            <p:cNvPr id="51251" name="Straight Connector 88"/>
            <p:cNvCxnSpPr>
              <a:cxnSpLocks noChangeShapeType="1"/>
            </p:cNvCxnSpPr>
            <p:nvPr/>
          </p:nvCxnSpPr>
          <p:spPr bwMode="auto">
            <a:xfrm>
              <a:off x="1443182" y="3068205"/>
              <a:ext cx="9077325" cy="6350"/>
            </a:xfrm>
            <a:prstGeom prst="line">
              <a:avLst/>
            </a:prstGeom>
            <a:noFill/>
            <a:ln w="19050">
              <a:solidFill>
                <a:srgbClr val="FEF19E"/>
              </a:solidFill>
              <a:round/>
            </a:ln>
            <a:extLst>
              <a:ext uri="{909E8E84-426E-40DD-AFC4-6F175D3DCCD1}">
                <a14:hiddenFill xmlns:a14="http://schemas.microsoft.com/office/drawing/2010/main">
                  <a:noFill/>
                </a14:hiddenFill>
              </a:ext>
            </a:extLst>
          </p:spPr>
        </p:cxnSp>
        <p:sp>
          <p:nvSpPr>
            <p:cNvPr id="51252" name="Oval 89"/>
            <p:cNvSpPr>
              <a:spLocks noChangeArrowheads="1"/>
            </p:cNvSpPr>
            <p:nvPr/>
          </p:nvSpPr>
          <p:spPr bwMode="auto">
            <a:xfrm>
              <a:off x="2244869" y="2984067"/>
              <a:ext cx="179388" cy="179388"/>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sp>
          <p:nvSpPr>
            <p:cNvPr id="51253" name="Oval 90"/>
            <p:cNvSpPr>
              <a:spLocks noChangeArrowheads="1"/>
            </p:cNvSpPr>
            <p:nvPr/>
          </p:nvSpPr>
          <p:spPr bwMode="auto">
            <a:xfrm>
              <a:off x="3695844" y="2984067"/>
              <a:ext cx="180975" cy="179388"/>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sp>
          <p:nvSpPr>
            <p:cNvPr id="51254" name="Oval 91"/>
            <p:cNvSpPr>
              <a:spLocks noChangeArrowheads="1"/>
            </p:cNvSpPr>
            <p:nvPr/>
          </p:nvSpPr>
          <p:spPr bwMode="auto">
            <a:xfrm>
              <a:off x="5145232" y="2984067"/>
              <a:ext cx="179387" cy="179388"/>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sp>
          <p:nvSpPr>
            <p:cNvPr id="51255" name="Oval 92"/>
            <p:cNvSpPr>
              <a:spLocks noChangeArrowheads="1"/>
            </p:cNvSpPr>
            <p:nvPr/>
          </p:nvSpPr>
          <p:spPr bwMode="auto">
            <a:xfrm>
              <a:off x="6581920" y="2984067"/>
              <a:ext cx="180975" cy="179388"/>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sp>
          <p:nvSpPr>
            <p:cNvPr id="51256" name="Oval 93"/>
            <p:cNvSpPr>
              <a:spLocks noChangeArrowheads="1"/>
            </p:cNvSpPr>
            <p:nvPr/>
          </p:nvSpPr>
          <p:spPr bwMode="auto">
            <a:xfrm>
              <a:off x="8007495" y="2972955"/>
              <a:ext cx="180975" cy="179387"/>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sp>
          <p:nvSpPr>
            <p:cNvPr id="51257" name="Oval 94"/>
            <p:cNvSpPr>
              <a:spLocks noChangeArrowheads="1"/>
            </p:cNvSpPr>
            <p:nvPr/>
          </p:nvSpPr>
          <p:spPr bwMode="auto">
            <a:xfrm>
              <a:off x="9445770" y="2987242"/>
              <a:ext cx="179388" cy="179388"/>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cxnSp>
          <p:nvCxnSpPr>
            <p:cNvPr id="51258" name="Straight Connector 95"/>
            <p:cNvCxnSpPr>
              <a:cxnSpLocks noChangeShapeType="1"/>
              <a:endCxn id="51268" idx="0"/>
            </p:cNvCxnSpPr>
            <p:nvPr/>
          </p:nvCxnSpPr>
          <p:spPr bwMode="auto">
            <a:xfrm>
              <a:off x="2335357" y="3163455"/>
              <a:ext cx="0" cy="239713"/>
            </a:xfrm>
            <a:prstGeom prst="line">
              <a:avLst/>
            </a:prstGeom>
            <a:noFill/>
            <a:ln w="19050">
              <a:solidFill>
                <a:srgbClr val="FEF19E"/>
              </a:solidFill>
              <a:round/>
            </a:ln>
            <a:extLst>
              <a:ext uri="{909E8E84-426E-40DD-AFC4-6F175D3DCCD1}">
                <a14:hiddenFill xmlns:a14="http://schemas.microsoft.com/office/drawing/2010/main">
                  <a:noFill/>
                </a14:hiddenFill>
              </a:ext>
            </a:extLst>
          </p:spPr>
        </p:cxnSp>
        <p:cxnSp>
          <p:nvCxnSpPr>
            <p:cNvPr id="51259" name="Straight Connector 97"/>
            <p:cNvCxnSpPr>
              <a:cxnSpLocks noChangeShapeType="1"/>
              <a:stCxn id="51246" idx="4"/>
              <a:endCxn id="51237" idx="0"/>
            </p:cNvCxnSpPr>
            <p:nvPr/>
          </p:nvCxnSpPr>
          <p:spPr bwMode="auto">
            <a:xfrm>
              <a:off x="5235720" y="3163455"/>
              <a:ext cx="0" cy="239713"/>
            </a:xfrm>
            <a:prstGeom prst="line">
              <a:avLst/>
            </a:prstGeom>
            <a:noFill/>
            <a:ln w="19050">
              <a:solidFill>
                <a:srgbClr val="FEF19E"/>
              </a:solidFill>
              <a:round/>
            </a:ln>
            <a:extLst>
              <a:ext uri="{909E8E84-426E-40DD-AFC4-6F175D3DCCD1}">
                <a14:hiddenFill xmlns:a14="http://schemas.microsoft.com/office/drawing/2010/main">
                  <a:noFill/>
                </a14:hiddenFill>
              </a:ext>
            </a:extLst>
          </p:spPr>
        </p:cxnSp>
        <p:cxnSp>
          <p:nvCxnSpPr>
            <p:cNvPr id="51260" name="Straight Connector 99"/>
            <p:cNvCxnSpPr>
              <a:cxnSpLocks noChangeShapeType="1"/>
              <a:stCxn id="51242" idx="4"/>
              <a:endCxn id="51239" idx="0"/>
            </p:cNvCxnSpPr>
            <p:nvPr/>
          </p:nvCxnSpPr>
          <p:spPr bwMode="auto">
            <a:xfrm>
              <a:off x="8097982" y="3152343"/>
              <a:ext cx="0" cy="250825"/>
            </a:xfrm>
            <a:prstGeom prst="line">
              <a:avLst/>
            </a:prstGeom>
            <a:noFill/>
            <a:ln w="19050">
              <a:solidFill>
                <a:srgbClr val="FEF19E"/>
              </a:solidFill>
              <a:round/>
            </a:ln>
            <a:extLst>
              <a:ext uri="{909E8E84-426E-40DD-AFC4-6F175D3DCCD1}">
                <a14:hiddenFill xmlns:a14="http://schemas.microsoft.com/office/drawing/2010/main">
                  <a:noFill/>
                </a14:hiddenFill>
              </a:ext>
            </a:extLst>
          </p:spPr>
        </p:cxnSp>
        <p:grpSp>
          <p:nvGrpSpPr>
            <p:cNvPr id="51261" name="组合 47"/>
            <p:cNvGrpSpPr/>
            <p:nvPr/>
          </p:nvGrpSpPr>
          <p:grpSpPr bwMode="auto">
            <a:xfrm>
              <a:off x="10417320" y="2798330"/>
              <a:ext cx="539750" cy="539750"/>
              <a:chOff x="0" y="0"/>
              <a:chExt cx="540000" cy="540000"/>
            </a:xfrm>
          </p:grpSpPr>
          <p:sp>
            <p:nvSpPr>
              <p:cNvPr id="51262" name="Oval 123"/>
              <p:cNvSpPr>
                <a:spLocks noChangeArrowheads="1"/>
              </p:cNvSpPr>
              <p:nvPr/>
            </p:nvSpPr>
            <p:spPr bwMode="auto">
              <a:xfrm>
                <a:off x="0" y="0"/>
                <a:ext cx="540000" cy="540001"/>
              </a:xfrm>
              <a:prstGeom prst="ellipse">
                <a:avLst/>
              </a:prstGeom>
              <a:solidFill>
                <a:srgbClr val="FEF19E"/>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a:solidFill>
                    <a:srgbClr val="FEF19E"/>
                  </a:solidFill>
                </a:endParaRPr>
              </a:p>
            </p:txBody>
          </p:sp>
          <p:grpSp>
            <p:nvGrpSpPr>
              <p:cNvPr id="51263" name="Group 124"/>
              <p:cNvGrpSpPr/>
              <p:nvPr/>
            </p:nvGrpSpPr>
            <p:grpSpPr bwMode="auto">
              <a:xfrm>
                <a:off x="99935" y="51066"/>
                <a:ext cx="340130" cy="395997"/>
                <a:chOff x="0" y="0"/>
                <a:chExt cx="340130" cy="395997"/>
              </a:xfrm>
            </p:grpSpPr>
            <p:sp>
              <p:nvSpPr>
                <p:cNvPr id="51264" name="Freeform 41"/>
                <p:cNvSpPr>
                  <a:spLocks noChangeArrowheads="1"/>
                </p:cNvSpPr>
                <p:nvPr/>
              </p:nvSpPr>
              <p:spPr bwMode="auto">
                <a:xfrm>
                  <a:off x="43006" y="-242"/>
                  <a:ext cx="297000" cy="279530"/>
                </a:xfrm>
                <a:custGeom>
                  <a:avLst/>
                  <a:gdLst>
                    <a:gd name="T0" fmla="*/ 2147483646 w 150"/>
                    <a:gd name="T1" fmla="*/ 2147483646 h 142"/>
                    <a:gd name="T2" fmla="*/ 0 w 150"/>
                    <a:gd name="T3" fmla="*/ 2147483646 h 142"/>
                    <a:gd name="T4" fmla="*/ 2147483646 w 150"/>
                    <a:gd name="T5" fmla="*/ 2147483646 h 142"/>
                    <a:gd name="T6" fmla="*/ 2147483646 w 150"/>
                    <a:gd name="T7" fmla="*/ 2147483646 h 142"/>
                    <a:gd name="T8" fmla="*/ 2147483646 w 150"/>
                    <a:gd name="T9" fmla="*/ 2147483646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 h="142">
                      <a:moveTo>
                        <a:pt x="99" y="21"/>
                      </a:moveTo>
                      <a:cubicBezTo>
                        <a:pt x="83" y="0"/>
                        <a:pt x="47" y="80"/>
                        <a:pt x="0" y="54"/>
                      </a:cubicBezTo>
                      <a:cubicBezTo>
                        <a:pt x="17" y="93"/>
                        <a:pt x="26" y="111"/>
                        <a:pt x="32" y="127"/>
                      </a:cubicBezTo>
                      <a:cubicBezTo>
                        <a:pt x="69" y="142"/>
                        <a:pt x="104" y="63"/>
                        <a:pt x="150" y="77"/>
                      </a:cubicBezTo>
                      <a:cubicBezTo>
                        <a:pt x="140" y="46"/>
                        <a:pt x="117" y="45"/>
                        <a:pt x="99" y="2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65" name="Freeform 42"/>
                <p:cNvSpPr>
                  <a:spLocks noChangeArrowheads="1"/>
                </p:cNvSpPr>
                <p:nvPr/>
              </p:nvSpPr>
              <p:spPr bwMode="auto">
                <a:xfrm>
                  <a:off x="19183" y="112522"/>
                  <a:ext cx="136588" cy="282706"/>
                </a:xfrm>
                <a:custGeom>
                  <a:avLst/>
                  <a:gdLst>
                    <a:gd name="T0" fmla="*/ 0 w 166"/>
                    <a:gd name="T1" fmla="*/ 2147483646 h 345"/>
                    <a:gd name="T2" fmla="*/ 2147483646 w 166"/>
                    <a:gd name="T3" fmla="*/ 2147483646 h 345"/>
                    <a:gd name="T4" fmla="*/ 2147483646 w 166"/>
                    <a:gd name="T5" fmla="*/ 2147483646 h 345"/>
                    <a:gd name="T6" fmla="*/ 2147483646 w 166"/>
                    <a:gd name="T7" fmla="*/ 0 h 345"/>
                    <a:gd name="T8" fmla="*/ 0 w 166"/>
                    <a:gd name="T9" fmla="*/ 2147483646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6" h="345">
                      <a:moveTo>
                        <a:pt x="0" y="7"/>
                      </a:moveTo>
                      <a:lnTo>
                        <a:pt x="147" y="345"/>
                      </a:lnTo>
                      <a:lnTo>
                        <a:pt x="166" y="335"/>
                      </a:lnTo>
                      <a:lnTo>
                        <a:pt x="20" y="0"/>
                      </a:lnTo>
                      <a:lnTo>
                        <a:pt x="0" y="7"/>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66" name="Freeform 43"/>
                <p:cNvSpPr>
                  <a:spLocks noChangeArrowheads="1"/>
                </p:cNvSpPr>
                <p:nvPr/>
              </p:nvSpPr>
              <p:spPr bwMode="auto">
                <a:xfrm>
                  <a:off x="124" y="74405"/>
                  <a:ext cx="36529" cy="38118"/>
                </a:xfrm>
                <a:custGeom>
                  <a:avLst/>
                  <a:gdLst>
                    <a:gd name="T0" fmla="*/ 2147483646 w 18"/>
                    <a:gd name="T1" fmla="*/ 2147483646 h 19"/>
                    <a:gd name="T2" fmla="*/ 2147483646 w 18"/>
                    <a:gd name="T3" fmla="*/ 2147483646 h 19"/>
                    <a:gd name="T4" fmla="*/ 2147483646 w 18"/>
                    <a:gd name="T5" fmla="*/ 2147483646 h 19"/>
                    <a:gd name="T6" fmla="*/ 2147483646 w 18"/>
                    <a:gd name="T7" fmla="*/ 2147483646 h 19"/>
                    <a:gd name="T8" fmla="*/ 2147483646 w 18"/>
                    <a:gd name="T9" fmla="*/ 214748364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9">
                      <a:moveTo>
                        <a:pt x="17" y="6"/>
                      </a:moveTo>
                      <a:cubicBezTo>
                        <a:pt x="15" y="2"/>
                        <a:pt x="10" y="0"/>
                        <a:pt x="6" y="2"/>
                      </a:cubicBezTo>
                      <a:cubicBezTo>
                        <a:pt x="2" y="4"/>
                        <a:pt x="0" y="9"/>
                        <a:pt x="2" y="13"/>
                      </a:cubicBezTo>
                      <a:cubicBezTo>
                        <a:pt x="4" y="17"/>
                        <a:pt x="9" y="19"/>
                        <a:pt x="13" y="17"/>
                      </a:cubicBezTo>
                      <a:cubicBezTo>
                        <a:pt x="17" y="15"/>
                        <a:pt x="18" y="10"/>
                        <a:pt x="17"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grpSp>
        <p:nvGrpSpPr>
          <p:cNvPr id="4" name="组合 3"/>
          <p:cNvGrpSpPr/>
          <p:nvPr/>
        </p:nvGrpSpPr>
        <p:grpSpPr bwMode="auto">
          <a:xfrm>
            <a:off x="3290888" y="1611313"/>
            <a:ext cx="765175" cy="1373187"/>
            <a:chOff x="3291032" y="1610880"/>
            <a:chExt cx="765175" cy="1373188"/>
          </a:xfrm>
        </p:grpSpPr>
        <p:cxnSp>
          <p:nvCxnSpPr>
            <p:cNvPr id="51243" name="Straight Connector 96"/>
            <p:cNvCxnSpPr>
              <a:cxnSpLocks noChangeShapeType="1"/>
              <a:stCxn id="51246" idx="4"/>
              <a:endCxn id="51268" idx="0"/>
            </p:cNvCxnSpPr>
            <p:nvPr/>
          </p:nvCxnSpPr>
          <p:spPr bwMode="auto">
            <a:xfrm>
              <a:off x="3786332" y="2660218"/>
              <a:ext cx="0" cy="323850"/>
            </a:xfrm>
            <a:prstGeom prst="line">
              <a:avLst/>
            </a:prstGeom>
            <a:noFill/>
            <a:ln w="19050">
              <a:solidFill>
                <a:srgbClr val="FEF19E"/>
              </a:solidFill>
              <a:round/>
            </a:ln>
            <a:extLst>
              <a:ext uri="{909E8E84-426E-40DD-AFC4-6F175D3DCCD1}">
                <a14:hiddenFill xmlns:a14="http://schemas.microsoft.com/office/drawing/2010/main">
                  <a:noFill/>
                </a14:hiddenFill>
              </a:ext>
            </a:extLst>
          </p:spPr>
        </p:cxnSp>
        <p:cxnSp>
          <p:nvCxnSpPr>
            <p:cNvPr id="51244" name="Elbow Connector 101"/>
            <p:cNvCxnSpPr>
              <a:cxnSpLocks noChangeShapeType="1"/>
              <a:stCxn id="51271" idx="4"/>
              <a:endCxn id="51239" idx="0"/>
            </p:cNvCxnSpPr>
            <p:nvPr/>
          </p:nvCxnSpPr>
          <p:spPr bwMode="auto">
            <a:xfrm rot="16200000" flipV="1">
              <a:off x="3283888" y="1618024"/>
              <a:ext cx="506413" cy="492125"/>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grpSp>
          <p:nvGrpSpPr>
            <p:cNvPr id="51245" name="组合 53"/>
            <p:cNvGrpSpPr/>
            <p:nvPr/>
          </p:nvGrpSpPr>
          <p:grpSpPr bwMode="auto">
            <a:xfrm>
              <a:off x="3516457" y="2120468"/>
              <a:ext cx="539750" cy="539750"/>
              <a:chOff x="0" y="0"/>
              <a:chExt cx="540000" cy="540000"/>
            </a:xfrm>
          </p:grpSpPr>
          <p:sp>
            <p:nvSpPr>
              <p:cNvPr id="51246" name="Oval 128"/>
              <p:cNvSpPr>
                <a:spLocks noChangeArrowheads="1"/>
              </p:cNvSpPr>
              <p:nvPr/>
            </p:nvSpPr>
            <p:spPr bwMode="auto">
              <a:xfrm>
                <a:off x="0" y="-1"/>
                <a:ext cx="540000" cy="540000"/>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nvGrpSpPr>
              <p:cNvPr id="51247" name="Group 129"/>
              <p:cNvGrpSpPr/>
              <p:nvPr/>
            </p:nvGrpSpPr>
            <p:grpSpPr bwMode="auto">
              <a:xfrm>
                <a:off x="109510" y="151109"/>
                <a:ext cx="334197" cy="274440"/>
                <a:chOff x="0" y="0"/>
                <a:chExt cx="479426" cy="393701"/>
              </a:xfrm>
            </p:grpSpPr>
            <p:sp>
              <p:nvSpPr>
                <p:cNvPr id="51248" name="Freeform 47"/>
                <p:cNvSpPr>
                  <a:spLocks noChangeArrowheads="1"/>
                </p:cNvSpPr>
                <p:nvPr/>
              </p:nvSpPr>
              <p:spPr bwMode="auto">
                <a:xfrm>
                  <a:off x="34289" y="22458"/>
                  <a:ext cx="373661" cy="371382"/>
                </a:xfrm>
                <a:custGeom>
                  <a:avLst/>
                  <a:gdLst>
                    <a:gd name="T0" fmla="*/ 0 w 152"/>
                    <a:gd name="T1" fmla="*/ 2147483646 h 149"/>
                    <a:gd name="T2" fmla="*/ 2147483646 w 152"/>
                    <a:gd name="T3" fmla="*/ 2147483646 h 149"/>
                    <a:gd name="T4" fmla="*/ 2147483646 w 152"/>
                    <a:gd name="T5" fmla="*/ 2147483646 h 149"/>
                    <a:gd name="T6" fmla="*/ 2147483646 w 152"/>
                    <a:gd name="T7" fmla="*/ 2147483646 h 149"/>
                    <a:gd name="T8" fmla="*/ 2147483646 w 152"/>
                    <a:gd name="T9" fmla="*/ 2147483646 h 149"/>
                    <a:gd name="T10" fmla="*/ 2147483646 w 152"/>
                    <a:gd name="T11" fmla="*/ 2147483646 h 149"/>
                    <a:gd name="T12" fmla="*/ 2147483646 w 152"/>
                    <a:gd name="T13" fmla="*/ 2147483646 h 149"/>
                    <a:gd name="T14" fmla="*/ 2147483646 w 152"/>
                    <a:gd name="T15" fmla="*/ 2147483646 h 149"/>
                    <a:gd name="T16" fmla="*/ 2147483646 w 152"/>
                    <a:gd name="T17" fmla="*/ 2147483646 h 149"/>
                    <a:gd name="T18" fmla="*/ 2147483646 w 152"/>
                    <a:gd name="T19" fmla="*/ 2147483646 h 149"/>
                    <a:gd name="T20" fmla="*/ 2147483646 w 152"/>
                    <a:gd name="T21" fmla="*/ 2147483646 h 149"/>
                    <a:gd name="T22" fmla="*/ 2147483646 w 152"/>
                    <a:gd name="T23" fmla="*/ 2147483646 h 149"/>
                    <a:gd name="T24" fmla="*/ 2147483646 w 152"/>
                    <a:gd name="T25" fmla="*/ 2147483646 h 149"/>
                    <a:gd name="T26" fmla="*/ 2147483646 w 152"/>
                    <a:gd name="T27" fmla="*/ 2147483646 h 149"/>
                    <a:gd name="T28" fmla="*/ 2147483646 w 152"/>
                    <a:gd name="T29" fmla="*/ 2147483646 h 149"/>
                    <a:gd name="T30" fmla="*/ 2147483646 w 152"/>
                    <a:gd name="T31" fmla="*/ 2147483646 h 149"/>
                    <a:gd name="T32" fmla="*/ 2147483646 w 152"/>
                    <a:gd name="T33" fmla="*/ 2147483646 h 149"/>
                    <a:gd name="T34" fmla="*/ 2147483646 w 152"/>
                    <a:gd name="T35" fmla="*/ 2147483646 h 149"/>
                    <a:gd name="T36" fmla="*/ 2147483646 w 152"/>
                    <a:gd name="T37" fmla="*/ 2147483646 h 149"/>
                    <a:gd name="T38" fmla="*/ 2147483646 w 152"/>
                    <a:gd name="T39" fmla="*/ 2147483646 h 149"/>
                    <a:gd name="T40" fmla="*/ 2147483646 w 152"/>
                    <a:gd name="T41" fmla="*/ 2147483646 h 149"/>
                    <a:gd name="T42" fmla="*/ 2147483646 w 152"/>
                    <a:gd name="T43" fmla="*/ 2147483646 h 149"/>
                    <a:gd name="T44" fmla="*/ 2147483646 w 152"/>
                    <a:gd name="T45" fmla="*/ 0 h 149"/>
                    <a:gd name="T46" fmla="*/ 0 w 152"/>
                    <a:gd name="T47" fmla="*/ 2147483646 h 149"/>
                    <a:gd name="T48" fmla="*/ 0 w 152"/>
                    <a:gd name="T49" fmla="*/ 2147483646 h 1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2" h="149">
                      <a:moveTo>
                        <a:pt x="0" y="55"/>
                      </a:moveTo>
                      <a:cubicBezTo>
                        <a:pt x="46" y="59"/>
                        <a:pt x="46" y="59"/>
                        <a:pt x="46" y="59"/>
                      </a:cubicBezTo>
                      <a:cubicBezTo>
                        <a:pt x="46" y="60"/>
                        <a:pt x="46" y="60"/>
                        <a:pt x="46" y="60"/>
                      </a:cubicBezTo>
                      <a:cubicBezTo>
                        <a:pt x="46" y="66"/>
                        <a:pt x="50" y="72"/>
                        <a:pt x="55" y="74"/>
                      </a:cubicBezTo>
                      <a:cubicBezTo>
                        <a:pt x="41" y="100"/>
                        <a:pt x="24" y="129"/>
                        <a:pt x="20" y="138"/>
                      </a:cubicBezTo>
                      <a:cubicBezTo>
                        <a:pt x="19" y="138"/>
                        <a:pt x="19" y="138"/>
                        <a:pt x="19" y="138"/>
                      </a:cubicBezTo>
                      <a:cubicBezTo>
                        <a:pt x="16" y="138"/>
                        <a:pt x="14" y="140"/>
                        <a:pt x="14" y="143"/>
                      </a:cubicBezTo>
                      <a:cubicBezTo>
                        <a:pt x="14" y="146"/>
                        <a:pt x="16" y="149"/>
                        <a:pt x="19" y="149"/>
                      </a:cubicBezTo>
                      <a:cubicBezTo>
                        <a:pt x="29" y="149"/>
                        <a:pt x="29" y="149"/>
                        <a:pt x="29" y="149"/>
                      </a:cubicBezTo>
                      <a:cubicBezTo>
                        <a:pt x="32" y="149"/>
                        <a:pt x="35" y="146"/>
                        <a:pt x="35" y="143"/>
                      </a:cubicBezTo>
                      <a:cubicBezTo>
                        <a:pt x="35" y="141"/>
                        <a:pt x="33" y="139"/>
                        <a:pt x="30" y="138"/>
                      </a:cubicBezTo>
                      <a:cubicBezTo>
                        <a:pt x="67" y="75"/>
                        <a:pt x="67" y="75"/>
                        <a:pt x="67" y="75"/>
                      </a:cubicBezTo>
                      <a:cubicBezTo>
                        <a:pt x="68" y="75"/>
                        <a:pt x="68" y="75"/>
                        <a:pt x="68" y="75"/>
                      </a:cubicBezTo>
                      <a:cubicBezTo>
                        <a:pt x="97" y="139"/>
                        <a:pt x="97" y="139"/>
                        <a:pt x="97" y="139"/>
                      </a:cubicBezTo>
                      <a:cubicBezTo>
                        <a:pt x="95" y="140"/>
                        <a:pt x="93" y="141"/>
                        <a:pt x="93" y="144"/>
                      </a:cubicBezTo>
                      <a:cubicBezTo>
                        <a:pt x="93" y="146"/>
                        <a:pt x="96" y="149"/>
                        <a:pt x="99" y="149"/>
                      </a:cubicBezTo>
                      <a:cubicBezTo>
                        <a:pt x="109" y="149"/>
                        <a:pt x="109" y="149"/>
                        <a:pt x="109" y="149"/>
                      </a:cubicBezTo>
                      <a:cubicBezTo>
                        <a:pt x="112" y="149"/>
                        <a:pt x="115" y="146"/>
                        <a:pt x="115" y="144"/>
                      </a:cubicBezTo>
                      <a:cubicBezTo>
                        <a:pt x="115" y="141"/>
                        <a:pt x="113" y="139"/>
                        <a:pt x="110" y="138"/>
                      </a:cubicBezTo>
                      <a:cubicBezTo>
                        <a:pt x="79" y="73"/>
                        <a:pt x="79" y="73"/>
                        <a:pt x="79" y="73"/>
                      </a:cubicBezTo>
                      <a:cubicBezTo>
                        <a:pt x="82" y="71"/>
                        <a:pt x="85" y="67"/>
                        <a:pt x="86" y="63"/>
                      </a:cubicBezTo>
                      <a:cubicBezTo>
                        <a:pt x="152" y="69"/>
                        <a:pt x="152" y="69"/>
                        <a:pt x="152" y="69"/>
                      </a:cubicBezTo>
                      <a:cubicBezTo>
                        <a:pt x="152" y="0"/>
                        <a:pt x="152" y="0"/>
                        <a:pt x="152" y="0"/>
                      </a:cubicBezTo>
                      <a:cubicBezTo>
                        <a:pt x="0" y="26"/>
                        <a:pt x="0" y="26"/>
                        <a:pt x="0" y="26"/>
                      </a:cubicBezTo>
                      <a:lnTo>
                        <a:pt x="0" y="5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49" name="Freeform 48"/>
                <p:cNvSpPr>
                  <a:spLocks noChangeArrowheads="1"/>
                </p:cNvSpPr>
                <p:nvPr/>
              </p:nvSpPr>
              <p:spPr bwMode="auto">
                <a:xfrm>
                  <a:off x="419342" y="-326"/>
                  <a:ext cx="59239" cy="218728"/>
                </a:xfrm>
                <a:custGeom>
                  <a:avLst/>
                  <a:gdLst>
                    <a:gd name="T0" fmla="*/ 2147483646 w 24"/>
                    <a:gd name="T1" fmla="*/ 0 h 89"/>
                    <a:gd name="T2" fmla="*/ 0 w 24"/>
                    <a:gd name="T3" fmla="*/ 2147483646 h 89"/>
                    <a:gd name="T4" fmla="*/ 0 w 24"/>
                    <a:gd name="T5" fmla="*/ 2147483646 h 89"/>
                    <a:gd name="T6" fmla="*/ 2147483646 w 24"/>
                    <a:gd name="T7" fmla="*/ 2147483646 h 89"/>
                    <a:gd name="T8" fmla="*/ 2147483646 w 24"/>
                    <a:gd name="T9" fmla="*/ 2147483646 h 89"/>
                    <a:gd name="T10" fmla="*/ 2147483646 w 24"/>
                    <a:gd name="T11" fmla="*/ 2147483646 h 89"/>
                    <a:gd name="T12" fmla="*/ 2147483646 w 24"/>
                    <a:gd name="T13" fmla="*/ 0 h 8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89">
                      <a:moveTo>
                        <a:pt x="12" y="0"/>
                      </a:moveTo>
                      <a:cubicBezTo>
                        <a:pt x="6" y="0"/>
                        <a:pt x="0" y="6"/>
                        <a:pt x="0" y="12"/>
                      </a:cubicBezTo>
                      <a:cubicBezTo>
                        <a:pt x="0" y="77"/>
                        <a:pt x="0" y="77"/>
                        <a:pt x="0" y="77"/>
                      </a:cubicBezTo>
                      <a:cubicBezTo>
                        <a:pt x="0" y="84"/>
                        <a:pt x="6" y="89"/>
                        <a:pt x="12" y="89"/>
                      </a:cubicBezTo>
                      <a:cubicBezTo>
                        <a:pt x="19" y="89"/>
                        <a:pt x="24" y="84"/>
                        <a:pt x="24" y="77"/>
                      </a:cubicBezTo>
                      <a:cubicBezTo>
                        <a:pt x="24" y="12"/>
                        <a:pt x="24" y="12"/>
                        <a:pt x="24" y="12"/>
                      </a:cubicBezTo>
                      <a:cubicBezTo>
                        <a:pt x="24" y="6"/>
                        <a:pt x="19"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50" name="Freeform 49"/>
                <p:cNvSpPr>
                  <a:spLocks noChangeArrowheads="1"/>
                </p:cNvSpPr>
                <p:nvPr/>
              </p:nvSpPr>
              <p:spPr bwMode="auto">
                <a:xfrm>
                  <a:off x="112" y="86254"/>
                  <a:ext cx="20507" cy="79744"/>
                </a:xfrm>
                <a:custGeom>
                  <a:avLst/>
                  <a:gdLst>
                    <a:gd name="T0" fmla="*/ 2147483646 w 8"/>
                    <a:gd name="T1" fmla="*/ 0 h 32"/>
                    <a:gd name="T2" fmla="*/ 0 w 8"/>
                    <a:gd name="T3" fmla="*/ 2147483646 h 32"/>
                    <a:gd name="T4" fmla="*/ 0 w 8"/>
                    <a:gd name="T5" fmla="*/ 2147483646 h 32"/>
                    <a:gd name="T6" fmla="*/ 2147483646 w 8"/>
                    <a:gd name="T7" fmla="*/ 2147483646 h 32"/>
                    <a:gd name="T8" fmla="*/ 2147483646 w 8"/>
                    <a:gd name="T9" fmla="*/ 2147483646 h 32"/>
                    <a:gd name="T10" fmla="*/ 2147483646 w 8"/>
                    <a:gd name="T11" fmla="*/ 2147483646 h 32"/>
                    <a:gd name="T12" fmla="*/ 2147483646 w 8"/>
                    <a:gd name="T13" fmla="*/ 0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32">
                      <a:moveTo>
                        <a:pt x="4" y="0"/>
                      </a:moveTo>
                      <a:cubicBezTo>
                        <a:pt x="2" y="0"/>
                        <a:pt x="0" y="2"/>
                        <a:pt x="0" y="4"/>
                      </a:cubicBezTo>
                      <a:cubicBezTo>
                        <a:pt x="0" y="28"/>
                        <a:pt x="0" y="28"/>
                        <a:pt x="0" y="28"/>
                      </a:cubicBezTo>
                      <a:cubicBezTo>
                        <a:pt x="0" y="30"/>
                        <a:pt x="2" y="32"/>
                        <a:pt x="4" y="32"/>
                      </a:cubicBezTo>
                      <a:cubicBezTo>
                        <a:pt x="7" y="32"/>
                        <a:pt x="8" y="30"/>
                        <a:pt x="8" y="28"/>
                      </a:cubicBezTo>
                      <a:cubicBezTo>
                        <a:pt x="8" y="4"/>
                        <a:pt x="8" y="4"/>
                        <a:pt x="8" y="4"/>
                      </a:cubicBezTo>
                      <a:cubicBezTo>
                        <a:pt x="8" y="2"/>
                        <a:pt x="7" y="0"/>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grpSp>
        <p:nvGrpSpPr>
          <p:cNvPr id="6" name="组合 5"/>
          <p:cNvGrpSpPr/>
          <p:nvPr/>
        </p:nvGrpSpPr>
        <p:grpSpPr bwMode="auto">
          <a:xfrm>
            <a:off x="6249988" y="1614488"/>
            <a:ext cx="692150" cy="1370012"/>
            <a:chOff x="6250132" y="1614055"/>
            <a:chExt cx="692150" cy="1370013"/>
          </a:xfrm>
        </p:grpSpPr>
        <p:cxnSp>
          <p:nvCxnSpPr>
            <p:cNvPr id="51240" name="Straight Connector 98"/>
            <p:cNvCxnSpPr>
              <a:cxnSpLocks noChangeShapeType="1"/>
              <a:stCxn id="51242" idx="4"/>
              <a:endCxn id="51237" idx="0"/>
            </p:cNvCxnSpPr>
            <p:nvPr/>
          </p:nvCxnSpPr>
          <p:spPr bwMode="auto">
            <a:xfrm>
              <a:off x="6672407" y="2660218"/>
              <a:ext cx="0" cy="323850"/>
            </a:xfrm>
            <a:prstGeom prst="line">
              <a:avLst/>
            </a:prstGeom>
            <a:noFill/>
            <a:ln w="19050">
              <a:solidFill>
                <a:srgbClr val="FEF19E"/>
              </a:solidFill>
              <a:round/>
            </a:ln>
            <a:extLst>
              <a:ext uri="{909E8E84-426E-40DD-AFC4-6F175D3DCCD1}">
                <a14:hiddenFill xmlns:a14="http://schemas.microsoft.com/office/drawing/2010/main">
                  <a:noFill/>
                </a14:hiddenFill>
              </a:ext>
            </a:extLst>
          </p:spPr>
        </p:cxnSp>
        <p:cxnSp>
          <p:nvCxnSpPr>
            <p:cNvPr id="51241" name="Elbow Connector 102"/>
            <p:cNvCxnSpPr>
              <a:cxnSpLocks noChangeShapeType="1"/>
              <a:stCxn id="51271" idx="4"/>
              <a:endCxn id="51239" idx="0"/>
            </p:cNvCxnSpPr>
            <p:nvPr/>
          </p:nvCxnSpPr>
          <p:spPr bwMode="auto">
            <a:xfrm rot="16200000" flipV="1">
              <a:off x="6204094" y="1660093"/>
              <a:ext cx="506413" cy="414338"/>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sp>
          <p:nvSpPr>
            <p:cNvPr id="51242" name="Oval 133"/>
            <p:cNvSpPr>
              <a:spLocks noChangeArrowheads="1"/>
            </p:cNvSpPr>
            <p:nvPr/>
          </p:nvSpPr>
          <p:spPr bwMode="auto">
            <a:xfrm>
              <a:off x="6402532" y="2120467"/>
              <a:ext cx="539750" cy="539750"/>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grpSp>
        <p:nvGrpSpPr>
          <p:cNvPr id="7" name="组合 6"/>
          <p:cNvGrpSpPr/>
          <p:nvPr/>
        </p:nvGrpSpPr>
        <p:grpSpPr bwMode="auto">
          <a:xfrm>
            <a:off x="7827963" y="3403600"/>
            <a:ext cx="552450" cy="1112838"/>
            <a:chOff x="7828107" y="3403168"/>
            <a:chExt cx="552450" cy="1112837"/>
          </a:xfrm>
        </p:grpSpPr>
        <p:cxnSp>
          <p:nvCxnSpPr>
            <p:cNvPr id="51238" name="Elbow Connector 106"/>
            <p:cNvCxnSpPr>
              <a:cxnSpLocks noChangeShapeType="1"/>
              <a:stCxn id="51237" idx="4"/>
              <a:endCxn id="51239" idx="0"/>
            </p:cNvCxnSpPr>
            <p:nvPr/>
          </p:nvCxnSpPr>
          <p:spPr bwMode="auto">
            <a:xfrm rot="16200000" flipH="1">
              <a:off x="7953520" y="4088967"/>
              <a:ext cx="571500" cy="282575"/>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sp>
          <p:nvSpPr>
            <p:cNvPr id="51239" name="Oval 138"/>
            <p:cNvSpPr>
              <a:spLocks noChangeArrowheads="1"/>
            </p:cNvSpPr>
            <p:nvPr/>
          </p:nvSpPr>
          <p:spPr bwMode="auto">
            <a:xfrm>
              <a:off x="7828107" y="3403168"/>
              <a:ext cx="539750" cy="541338"/>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grpSp>
        <p:nvGrpSpPr>
          <p:cNvPr id="5" name="组合 4"/>
          <p:cNvGrpSpPr/>
          <p:nvPr/>
        </p:nvGrpSpPr>
        <p:grpSpPr bwMode="auto">
          <a:xfrm>
            <a:off x="4965700" y="3403600"/>
            <a:ext cx="558800" cy="1112838"/>
            <a:chOff x="4965845" y="3403168"/>
            <a:chExt cx="558800" cy="1112837"/>
          </a:xfrm>
        </p:grpSpPr>
        <p:cxnSp>
          <p:nvCxnSpPr>
            <p:cNvPr id="51236" name="Elbow Connector 105"/>
            <p:cNvCxnSpPr>
              <a:cxnSpLocks noChangeShapeType="1"/>
              <a:stCxn id="51237" idx="4"/>
              <a:endCxn id="51239" idx="0"/>
            </p:cNvCxnSpPr>
            <p:nvPr/>
          </p:nvCxnSpPr>
          <p:spPr bwMode="auto">
            <a:xfrm rot="16200000" flipH="1">
              <a:off x="5094433" y="4085792"/>
              <a:ext cx="571500" cy="288925"/>
            </a:xfrm>
            <a:prstGeom prst="bentConnector2">
              <a:avLst/>
            </a:prstGeom>
            <a:noFill/>
            <a:ln w="19050">
              <a:solidFill>
                <a:srgbClr val="FEF19E"/>
              </a:solidFill>
              <a:miter lim="800000"/>
            </a:ln>
            <a:extLst>
              <a:ext uri="{909E8E84-426E-40DD-AFC4-6F175D3DCCD1}">
                <a14:hiddenFill xmlns:a14="http://schemas.microsoft.com/office/drawing/2010/main">
                  <a:noFill/>
                </a14:hiddenFill>
              </a:ext>
            </a:extLst>
          </p:spPr>
        </p:cxnSp>
        <p:sp>
          <p:nvSpPr>
            <p:cNvPr id="51237" name="Oval 143"/>
            <p:cNvSpPr>
              <a:spLocks noChangeArrowheads="1"/>
            </p:cNvSpPr>
            <p:nvPr/>
          </p:nvSpPr>
          <p:spPr bwMode="auto">
            <a:xfrm>
              <a:off x="4965845" y="3403168"/>
              <a:ext cx="539750" cy="541338"/>
            </a:xfrm>
            <a:prstGeom prst="ellipse">
              <a:avLst/>
            </a:prstGeom>
            <a:solidFill>
              <a:srgbClr val="FCAD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a:solidFill>
                  <a:srgbClr val="FEF19E"/>
                </a:solidFill>
              </a:endParaRPr>
            </a:p>
          </p:txBody>
        </p:sp>
      </p:grpSp>
      <p:grpSp>
        <p:nvGrpSpPr>
          <p:cNvPr id="54303" name="组合 77"/>
          <p:cNvGrpSpPr/>
          <p:nvPr/>
        </p:nvGrpSpPr>
        <p:grpSpPr bwMode="auto">
          <a:xfrm>
            <a:off x="2708275" y="4230688"/>
            <a:ext cx="1974850" cy="1157287"/>
            <a:chOff x="0" y="0"/>
            <a:chExt cx="1975134" cy="1158436"/>
          </a:xfrm>
        </p:grpSpPr>
        <p:sp>
          <p:nvSpPr>
            <p:cNvPr id="51234" name="TextBox 28"/>
            <p:cNvSpPr txBox="1">
              <a:spLocks noChangeArrowheads="1"/>
            </p:cNvSpPr>
            <p:nvPr/>
          </p:nvSpPr>
          <p:spPr bwMode="auto">
            <a:xfrm>
              <a:off x="0" y="0"/>
              <a:ext cx="1005033" cy="33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51235" name="TextBox 29"/>
            <p:cNvSpPr txBox="1">
              <a:spLocks noChangeArrowheads="1"/>
            </p:cNvSpPr>
            <p:nvPr/>
          </p:nvSpPr>
          <p:spPr bwMode="auto">
            <a:xfrm>
              <a:off x="0" y="266965"/>
              <a:ext cx="1975134" cy="89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4304" name="组合 80"/>
          <p:cNvGrpSpPr/>
          <p:nvPr/>
        </p:nvGrpSpPr>
        <p:grpSpPr bwMode="auto">
          <a:xfrm>
            <a:off x="5691188" y="4230688"/>
            <a:ext cx="1976437" cy="1157287"/>
            <a:chOff x="0" y="0"/>
            <a:chExt cx="1975134" cy="1158435"/>
          </a:xfrm>
        </p:grpSpPr>
        <p:sp>
          <p:nvSpPr>
            <p:cNvPr id="51232" name="TextBox 28"/>
            <p:cNvSpPr txBox="1">
              <a:spLocks noChangeArrowheads="1"/>
            </p:cNvSpPr>
            <p:nvPr/>
          </p:nvSpPr>
          <p:spPr bwMode="auto">
            <a:xfrm>
              <a:off x="0" y="0"/>
              <a:ext cx="1005811" cy="33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51233" name="TextBox 29"/>
            <p:cNvSpPr txBox="1">
              <a:spLocks noChangeArrowheads="1"/>
            </p:cNvSpPr>
            <p:nvPr/>
          </p:nvSpPr>
          <p:spPr bwMode="auto">
            <a:xfrm>
              <a:off x="0" y="266965"/>
              <a:ext cx="1975134" cy="89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4305" name="组合 83"/>
          <p:cNvGrpSpPr/>
          <p:nvPr/>
        </p:nvGrpSpPr>
        <p:grpSpPr bwMode="auto">
          <a:xfrm>
            <a:off x="8585200" y="4230688"/>
            <a:ext cx="1976438" cy="1157287"/>
            <a:chOff x="0" y="0"/>
            <a:chExt cx="1975134" cy="1158435"/>
          </a:xfrm>
        </p:grpSpPr>
        <p:sp>
          <p:nvSpPr>
            <p:cNvPr id="51230" name="TextBox 28"/>
            <p:cNvSpPr txBox="1">
              <a:spLocks noChangeArrowheads="1"/>
            </p:cNvSpPr>
            <p:nvPr/>
          </p:nvSpPr>
          <p:spPr bwMode="auto">
            <a:xfrm>
              <a:off x="0" y="0"/>
              <a:ext cx="1005811" cy="33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zh-CN" altLang="en-US" sz="1600">
                <a:solidFill>
                  <a:srgbClr val="FEF19E"/>
                </a:solidFill>
                <a:latin typeface="微软雅黑" panose="020B0503020204020204" pitchFamily="34" charset="-122"/>
                <a:ea typeface="微软雅黑" panose="020B0503020204020204" pitchFamily="34" charset="-122"/>
              </a:endParaRPr>
            </a:p>
          </p:txBody>
        </p:sp>
        <p:sp>
          <p:nvSpPr>
            <p:cNvPr id="51231" name="TextBox 29"/>
            <p:cNvSpPr txBox="1">
              <a:spLocks noChangeArrowheads="1"/>
            </p:cNvSpPr>
            <p:nvPr/>
          </p:nvSpPr>
          <p:spPr bwMode="auto">
            <a:xfrm>
              <a:off x="0" y="266965"/>
              <a:ext cx="1975134" cy="89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4306" name="组合 86"/>
          <p:cNvGrpSpPr/>
          <p:nvPr/>
        </p:nvGrpSpPr>
        <p:grpSpPr bwMode="auto">
          <a:xfrm>
            <a:off x="1227138" y="1355725"/>
            <a:ext cx="1974850" cy="1157288"/>
            <a:chOff x="0" y="0"/>
            <a:chExt cx="1975134" cy="1156978"/>
          </a:xfrm>
        </p:grpSpPr>
        <p:sp>
          <p:nvSpPr>
            <p:cNvPr id="51228" name="TextBox 28"/>
            <p:cNvSpPr txBox="1">
              <a:spLocks noChangeArrowheads="1"/>
            </p:cNvSpPr>
            <p:nvPr/>
          </p:nvSpPr>
          <p:spPr bwMode="auto">
            <a:xfrm>
              <a:off x="970101" y="0"/>
              <a:ext cx="1005033" cy="33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51229" name="TextBox 29"/>
            <p:cNvSpPr txBox="1">
              <a:spLocks noChangeArrowheads="1"/>
            </p:cNvSpPr>
            <p:nvPr/>
          </p:nvSpPr>
          <p:spPr bwMode="auto">
            <a:xfrm>
              <a:off x="0" y="266629"/>
              <a:ext cx="1975134"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4307" name="组合 89"/>
          <p:cNvGrpSpPr/>
          <p:nvPr/>
        </p:nvGrpSpPr>
        <p:grpSpPr bwMode="auto">
          <a:xfrm>
            <a:off x="4175125" y="1355725"/>
            <a:ext cx="1976438" cy="1157288"/>
            <a:chOff x="0" y="0"/>
            <a:chExt cx="1975134" cy="1156978"/>
          </a:xfrm>
        </p:grpSpPr>
        <p:sp>
          <p:nvSpPr>
            <p:cNvPr id="51226" name="TextBox 28"/>
            <p:cNvSpPr txBox="1">
              <a:spLocks noChangeArrowheads="1"/>
            </p:cNvSpPr>
            <p:nvPr/>
          </p:nvSpPr>
          <p:spPr bwMode="auto">
            <a:xfrm>
              <a:off x="969323" y="0"/>
              <a:ext cx="1005811" cy="33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51227" name="TextBox 29"/>
            <p:cNvSpPr txBox="1">
              <a:spLocks noChangeArrowheads="1"/>
            </p:cNvSpPr>
            <p:nvPr/>
          </p:nvSpPr>
          <p:spPr bwMode="auto">
            <a:xfrm>
              <a:off x="0" y="266629"/>
              <a:ext cx="1975134"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grpSp>
        <p:nvGrpSpPr>
          <p:cNvPr id="54308" name="组合 92"/>
          <p:cNvGrpSpPr/>
          <p:nvPr/>
        </p:nvGrpSpPr>
        <p:grpSpPr bwMode="auto">
          <a:xfrm>
            <a:off x="7153275" y="1355725"/>
            <a:ext cx="1976438" cy="1157288"/>
            <a:chOff x="0" y="0"/>
            <a:chExt cx="1975134" cy="1156978"/>
          </a:xfrm>
        </p:grpSpPr>
        <p:sp>
          <p:nvSpPr>
            <p:cNvPr id="51224" name="TextBox 28"/>
            <p:cNvSpPr txBox="1">
              <a:spLocks noChangeArrowheads="1"/>
            </p:cNvSpPr>
            <p:nvPr/>
          </p:nvSpPr>
          <p:spPr bwMode="auto">
            <a:xfrm>
              <a:off x="969323" y="0"/>
              <a:ext cx="1005811" cy="33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添加标题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51225" name="TextBox 29"/>
            <p:cNvSpPr txBox="1">
              <a:spLocks noChangeArrowheads="1"/>
            </p:cNvSpPr>
            <p:nvPr/>
          </p:nvSpPr>
          <p:spPr bwMode="auto">
            <a:xfrm>
              <a:off x="0" y="266629"/>
              <a:ext cx="1975134" cy="8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双击输入替换内容双击输入替换内容双击输入替换内容双击输入替换内容双</a:t>
              </a:r>
              <a:endParaRPr lang="zh-CN" altLang="zh-CN" sz="1200">
                <a:solidFill>
                  <a:srgbClr val="FEF19E"/>
                </a:solidFill>
                <a:latin typeface="微软雅黑" panose="020B0503020204020204" pitchFamily="34" charset="-122"/>
                <a:ea typeface="微软雅黑" panose="020B0503020204020204" pitchFamily="34" charset="-122"/>
              </a:endParaRPr>
            </a:p>
          </p:txBody>
        </p:sp>
      </p:grpSp>
      <p:pic>
        <p:nvPicPr>
          <p:cNvPr id="78" name="图片 7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79" name="组合 78"/>
          <p:cNvGrpSpPr/>
          <p:nvPr/>
        </p:nvGrpSpPr>
        <p:grpSpPr>
          <a:xfrm>
            <a:off x="7965936" y="3512241"/>
            <a:ext cx="263801" cy="351734"/>
            <a:chOff x="533400" y="4513263"/>
            <a:chExt cx="366713" cy="488950"/>
          </a:xfrm>
          <a:solidFill>
            <a:srgbClr val="C00000"/>
          </a:solidFill>
        </p:grpSpPr>
        <p:sp>
          <p:nvSpPr>
            <p:cNvPr id="80" name="AutoShape 108"/>
            <p:cNvSpPr/>
            <p:nvPr/>
          </p:nvSpPr>
          <p:spPr bwMode="auto">
            <a:xfrm>
              <a:off x="623888" y="4605338"/>
              <a:ext cx="1841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2" name="AutoShape 109"/>
            <p:cNvSpPr/>
            <p:nvPr/>
          </p:nvSpPr>
          <p:spPr bwMode="auto">
            <a:xfrm>
              <a:off x="533400" y="4513263"/>
              <a:ext cx="36671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grpSp>
      <p:grpSp>
        <p:nvGrpSpPr>
          <p:cNvPr id="85" name="组合 84"/>
          <p:cNvGrpSpPr/>
          <p:nvPr/>
        </p:nvGrpSpPr>
        <p:grpSpPr>
          <a:xfrm>
            <a:off x="6522366" y="2263053"/>
            <a:ext cx="350593" cy="262659"/>
            <a:chOff x="473075" y="3598863"/>
            <a:chExt cx="487363" cy="365125"/>
          </a:xfrm>
          <a:solidFill>
            <a:srgbClr val="C00000"/>
          </a:solidFill>
        </p:grpSpPr>
        <p:sp>
          <p:nvSpPr>
            <p:cNvPr id="86" name="AutoShape 118"/>
            <p:cNvSpPr/>
            <p:nvPr/>
          </p:nvSpPr>
          <p:spPr bwMode="auto">
            <a:xfrm>
              <a:off x="473075" y="3598863"/>
              <a:ext cx="487363" cy="365125"/>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7" name="AutoShape 119"/>
            <p:cNvSpPr/>
            <p:nvPr/>
          </p:nvSpPr>
          <p:spPr bwMode="auto">
            <a:xfrm>
              <a:off x="776288" y="3735388"/>
              <a:ext cx="9207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grpSp>
      <p:grpSp>
        <p:nvGrpSpPr>
          <p:cNvPr id="88" name="组合 87"/>
          <p:cNvGrpSpPr/>
          <p:nvPr/>
        </p:nvGrpSpPr>
        <p:grpSpPr>
          <a:xfrm>
            <a:off x="5085220" y="3499540"/>
            <a:ext cx="307196" cy="351734"/>
            <a:chOff x="503238" y="2560638"/>
            <a:chExt cx="427037" cy="488950"/>
          </a:xfrm>
          <a:solidFill>
            <a:srgbClr val="C00000"/>
          </a:solidFill>
        </p:grpSpPr>
        <p:sp>
          <p:nvSpPr>
            <p:cNvPr id="89" name="AutoShape 131"/>
            <p:cNvSpPr/>
            <p:nvPr/>
          </p:nvSpPr>
          <p:spPr bwMode="auto">
            <a:xfrm>
              <a:off x="503238" y="256063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0" name="AutoShape 132"/>
            <p:cNvSpPr/>
            <p:nvPr/>
          </p:nvSpPr>
          <p:spPr bwMode="auto">
            <a:xfrm>
              <a:off x="593725"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1" name="AutoShape 133"/>
            <p:cNvSpPr/>
            <p:nvPr/>
          </p:nvSpPr>
          <p:spPr bwMode="auto">
            <a:xfrm>
              <a:off x="685800"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2" name="AutoShape 134"/>
            <p:cNvSpPr/>
            <p:nvPr/>
          </p:nvSpPr>
          <p:spPr bwMode="auto">
            <a:xfrm>
              <a:off x="776288" y="2757488"/>
              <a:ext cx="61912"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grpSp>
      <p:sp>
        <p:nvSpPr>
          <p:cNvPr id="93" name="AutoShape 149"/>
          <p:cNvSpPr/>
          <p:nvPr/>
        </p:nvSpPr>
        <p:spPr bwMode="auto">
          <a:xfrm>
            <a:off x="2159000" y="3524250"/>
            <a:ext cx="349250" cy="252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C00000"/>
          </a:solid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4" name="Freeform 147"/>
          <p:cNvSpPr>
            <a:spLocks noEditPoints="1"/>
          </p:cNvSpPr>
          <p:nvPr/>
        </p:nvSpPr>
        <p:spPr bwMode="auto">
          <a:xfrm>
            <a:off x="9390063" y="2184400"/>
            <a:ext cx="288925" cy="327025"/>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rgbClr val="C00000"/>
          </a:solid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nvGrpSpPr>
          <p:cNvPr id="51221" name="组合 94"/>
          <p:cNvGrpSpPr/>
          <p:nvPr/>
        </p:nvGrpSpPr>
        <p:grpSpPr bwMode="auto">
          <a:xfrm>
            <a:off x="69850" y="0"/>
            <a:ext cx="7300913" cy="1041400"/>
            <a:chOff x="69439" y="0"/>
            <a:chExt cx="7301324" cy="1040968"/>
          </a:xfrm>
        </p:grpSpPr>
        <p:sp>
          <p:nvSpPr>
            <p:cNvPr id="96"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04  </a:t>
              </a:r>
              <a:r>
                <a:rPr lang="zh-CN" altLang="en-US" sz="2000" spc="300" dirty="0">
                  <a:solidFill>
                    <a:srgbClr val="FEF19E"/>
                  </a:solidFill>
                  <a:latin typeface="微软雅黑" panose="020B0503020204020204" pitchFamily="34" charset="-122"/>
                  <a:ea typeface="微软雅黑" panose="020B0503020204020204" pitchFamily="34" charset="-122"/>
                </a:rPr>
                <a:t>预算经费方案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97" name="图片 96"/>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2" presetClass="entr" presetSubtype="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par>
                                <p:cTn id="15" presetID="22" presetClass="entr" presetSubtype="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p:stCondLst>
                              <p:cond delay="1500"/>
                            </p:stCondLst>
                            <p:childTnLst>
                              <p:par>
                                <p:cTn id="29" presetID="9" presetClass="entr" presetSubtype="0" fill="hold" nodeType="afterEffect">
                                  <p:stCondLst>
                                    <p:cond delay="0"/>
                                  </p:stCondLst>
                                  <p:childTnLst>
                                    <p:set>
                                      <p:cBhvr>
                                        <p:cTn id="30" dur="1" fill="hold">
                                          <p:stCondLst>
                                            <p:cond delay="0"/>
                                          </p:stCondLst>
                                        </p:cTn>
                                        <p:tgtEl>
                                          <p:spTgt spid="54306"/>
                                        </p:tgtEl>
                                        <p:attrNameLst>
                                          <p:attrName>style.visibility</p:attrName>
                                        </p:attrNameLst>
                                      </p:cBhvr>
                                      <p:to>
                                        <p:strVal val="visible"/>
                                      </p:to>
                                    </p:set>
                                    <p:animEffect transition="in" filter="dissolve">
                                      <p:cBhvr>
                                        <p:cTn id="31" dur="500"/>
                                        <p:tgtEl>
                                          <p:spTgt spid="54306"/>
                                        </p:tgtEl>
                                      </p:cBhvr>
                                    </p:animEffect>
                                  </p:childTnLst>
                                </p:cTn>
                              </p:par>
                              <p:par>
                                <p:cTn id="32" presetID="9" presetClass="entr" presetSubtype="0" fill="hold" nodeType="withEffect">
                                  <p:stCondLst>
                                    <p:cond delay="0"/>
                                  </p:stCondLst>
                                  <p:childTnLst>
                                    <p:set>
                                      <p:cBhvr>
                                        <p:cTn id="33" dur="1" fill="hold">
                                          <p:stCondLst>
                                            <p:cond delay="0"/>
                                          </p:stCondLst>
                                        </p:cTn>
                                        <p:tgtEl>
                                          <p:spTgt spid="54307"/>
                                        </p:tgtEl>
                                        <p:attrNameLst>
                                          <p:attrName>style.visibility</p:attrName>
                                        </p:attrNameLst>
                                      </p:cBhvr>
                                      <p:to>
                                        <p:strVal val="visible"/>
                                      </p:to>
                                    </p:set>
                                    <p:animEffect transition="in" filter="dissolve">
                                      <p:cBhvr>
                                        <p:cTn id="34" dur="500"/>
                                        <p:tgtEl>
                                          <p:spTgt spid="54307"/>
                                        </p:tgtEl>
                                      </p:cBhvr>
                                    </p:animEffect>
                                  </p:childTnLst>
                                </p:cTn>
                              </p:par>
                              <p:par>
                                <p:cTn id="35" presetID="9" presetClass="entr" presetSubtype="0" fill="hold" nodeType="withEffect">
                                  <p:stCondLst>
                                    <p:cond delay="0"/>
                                  </p:stCondLst>
                                  <p:childTnLst>
                                    <p:set>
                                      <p:cBhvr>
                                        <p:cTn id="36" dur="1" fill="hold">
                                          <p:stCondLst>
                                            <p:cond delay="0"/>
                                          </p:stCondLst>
                                        </p:cTn>
                                        <p:tgtEl>
                                          <p:spTgt spid="54308"/>
                                        </p:tgtEl>
                                        <p:attrNameLst>
                                          <p:attrName>style.visibility</p:attrName>
                                        </p:attrNameLst>
                                      </p:cBhvr>
                                      <p:to>
                                        <p:strVal val="visible"/>
                                      </p:to>
                                    </p:set>
                                    <p:animEffect transition="in" filter="dissolve">
                                      <p:cBhvr>
                                        <p:cTn id="37" dur="500"/>
                                        <p:tgtEl>
                                          <p:spTgt spid="54308"/>
                                        </p:tgtEl>
                                      </p:cBhvr>
                                    </p:animEffect>
                                  </p:childTnLst>
                                </p:cTn>
                              </p:par>
                              <p:par>
                                <p:cTn id="38" presetID="9" presetClass="entr" presetSubtype="0" fill="hold" nodeType="withEffect">
                                  <p:stCondLst>
                                    <p:cond delay="0"/>
                                  </p:stCondLst>
                                  <p:childTnLst>
                                    <p:set>
                                      <p:cBhvr>
                                        <p:cTn id="39" dur="1" fill="hold">
                                          <p:stCondLst>
                                            <p:cond delay="0"/>
                                          </p:stCondLst>
                                        </p:cTn>
                                        <p:tgtEl>
                                          <p:spTgt spid="54305"/>
                                        </p:tgtEl>
                                        <p:attrNameLst>
                                          <p:attrName>style.visibility</p:attrName>
                                        </p:attrNameLst>
                                      </p:cBhvr>
                                      <p:to>
                                        <p:strVal val="visible"/>
                                      </p:to>
                                    </p:set>
                                    <p:animEffect transition="in" filter="dissolve">
                                      <p:cBhvr>
                                        <p:cTn id="40" dur="500"/>
                                        <p:tgtEl>
                                          <p:spTgt spid="54305"/>
                                        </p:tgtEl>
                                      </p:cBhvr>
                                    </p:animEffect>
                                  </p:childTnLst>
                                </p:cTn>
                              </p:par>
                              <p:par>
                                <p:cTn id="41" presetID="9" presetClass="entr" presetSubtype="0" fill="hold" nodeType="withEffect">
                                  <p:stCondLst>
                                    <p:cond delay="0"/>
                                  </p:stCondLst>
                                  <p:childTnLst>
                                    <p:set>
                                      <p:cBhvr>
                                        <p:cTn id="42" dur="1" fill="hold">
                                          <p:stCondLst>
                                            <p:cond delay="0"/>
                                          </p:stCondLst>
                                        </p:cTn>
                                        <p:tgtEl>
                                          <p:spTgt spid="54304"/>
                                        </p:tgtEl>
                                        <p:attrNameLst>
                                          <p:attrName>style.visibility</p:attrName>
                                        </p:attrNameLst>
                                      </p:cBhvr>
                                      <p:to>
                                        <p:strVal val="visible"/>
                                      </p:to>
                                    </p:set>
                                    <p:animEffect transition="in" filter="dissolve">
                                      <p:cBhvr>
                                        <p:cTn id="43" dur="500"/>
                                        <p:tgtEl>
                                          <p:spTgt spid="54304"/>
                                        </p:tgtEl>
                                      </p:cBhvr>
                                    </p:animEffect>
                                  </p:childTnLst>
                                </p:cTn>
                              </p:par>
                              <p:par>
                                <p:cTn id="44" presetID="9" presetClass="entr" presetSubtype="0" fill="hold" nodeType="withEffect">
                                  <p:stCondLst>
                                    <p:cond delay="0"/>
                                  </p:stCondLst>
                                  <p:childTnLst>
                                    <p:set>
                                      <p:cBhvr>
                                        <p:cTn id="45" dur="1" fill="hold">
                                          <p:stCondLst>
                                            <p:cond delay="0"/>
                                          </p:stCondLst>
                                        </p:cTn>
                                        <p:tgtEl>
                                          <p:spTgt spid="54303"/>
                                        </p:tgtEl>
                                        <p:attrNameLst>
                                          <p:attrName>style.visibility</p:attrName>
                                        </p:attrNameLst>
                                      </p:cBhvr>
                                      <p:to>
                                        <p:strVal val="visible"/>
                                      </p:to>
                                    </p:set>
                                    <p:animEffect transition="in" filter="dissolve">
                                      <p:cBhvr>
                                        <p:cTn id="46" dur="500"/>
                                        <p:tgtEl>
                                          <p:spTgt spid="54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48163" name="组合 68"/>
          <p:cNvGrpSpPr/>
          <p:nvPr/>
        </p:nvGrpSpPr>
        <p:grpSpPr bwMode="auto">
          <a:xfrm>
            <a:off x="5645150" y="3074988"/>
            <a:ext cx="5281613" cy="1196975"/>
            <a:chOff x="0" y="0"/>
            <a:chExt cx="5281901" cy="1198668"/>
          </a:xfrm>
        </p:grpSpPr>
        <p:sp>
          <p:nvSpPr>
            <p:cNvPr id="53259" name="TextBox 58"/>
            <p:cNvSpPr txBox="1">
              <a:spLocks noChangeArrowheads="1"/>
            </p:cNvSpPr>
            <p:nvPr/>
          </p:nvSpPr>
          <p:spPr bwMode="auto">
            <a:xfrm>
              <a:off x="0" y="0"/>
              <a:ext cx="2673496" cy="3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点此添加您的标题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53260" name="Rectangle 59"/>
            <p:cNvSpPr>
              <a:spLocks noChangeArrowheads="1"/>
            </p:cNvSpPr>
            <p:nvPr/>
          </p:nvSpPr>
          <p:spPr bwMode="auto">
            <a:xfrm>
              <a:off x="0" y="306820"/>
              <a:ext cx="5281901" cy="89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双击输入替换内容双击输入替换内容双击输入替换内容双击输入双击输入替换内容双击输入替换内容双击输入替换内容双击输入</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4945063"/>
            <a:ext cx="12192000" cy="1951037"/>
          </a:xfrm>
          <a:prstGeom prst="rect">
            <a:avLst/>
          </a:prstGeom>
          <a:effectLst>
            <a:outerShdw blurRad="50800" dist="38100" dir="16200000" rotWithShape="0">
              <a:prstClr val="black">
                <a:alpha val="40000"/>
              </a:prstClr>
            </a:outerShdw>
          </a:effectLst>
        </p:spPr>
      </p:pic>
      <p:grpSp>
        <p:nvGrpSpPr>
          <p:cNvPr id="53252" name="组合 50"/>
          <p:cNvGrpSpPr/>
          <p:nvPr/>
        </p:nvGrpSpPr>
        <p:grpSpPr bwMode="auto">
          <a:xfrm>
            <a:off x="69850" y="0"/>
            <a:ext cx="7300913" cy="1041400"/>
            <a:chOff x="69439" y="0"/>
            <a:chExt cx="7301324" cy="1040968"/>
          </a:xfrm>
        </p:grpSpPr>
        <p:sp>
          <p:nvSpPr>
            <p:cNvPr id="52" name="文本框 38"/>
            <p:cNvSpPr txBox="1">
              <a:spLocks noChangeArrowheads="1"/>
            </p:cNvSpPr>
            <p:nvPr/>
          </p:nvSpPr>
          <p:spPr bwMode="auto">
            <a:xfrm>
              <a:off x="4776642" y="168205"/>
              <a:ext cx="2594121" cy="39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defRPr/>
              </a:pPr>
              <a:r>
                <a:rPr lang="en-US" altLang="zh-CN" sz="2000" spc="300" dirty="0">
                  <a:solidFill>
                    <a:srgbClr val="FEF19E"/>
                  </a:solidFill>
                  <a:latin typeface="微软雅黑" panose="020B0503020204020204" pitchFamily="34" charset="-122"/>
                  <a:ea typeface="微软雅黑" panose="020B0503020204020204" pitchFamily="34" charset="-122"/>
                </a:rPr>
                <a:t>04  </a:t>
              </a:r>
              <a:r>
                <a:rPr lang="zh-CN" altLang="en-US" sz="2000" spc="300" dirty="0">
                  <a:solidFill>
                    <a:srgbClr val="FEF19E"/>
                  </a:solidFill>
                  <a:latin typeface="微软雅黑" panose="020B0503020204020204" pitchFamily="34" charset="-122"/>
                  <a:ea typeface="微软雅黑" panose="020B0503020204020204" pitchFamily="34" charset="-122"/>
                </a:rPr>
                <a:t>预算经费方案</a:t>
              </a:r>
              <a:endParaRPr lang="zh-CN" altLang="en-US" sz="2000" spc="300" dirty="0">
                <a:solidFill>
                  <a:srgbClr val="FEF19E"/>
                </a:solidFill>
                <a:latin typeface="微软雅黑" panose="020B0503020204020204" pitchFamily="34" charset="-122"/>
                <a:ea typeface="微软雅黑" panose="020B0503020204020204" pitchFamily="34" charset="-122"/>
              </a:endParaRPr>
            </a:p>
          </p:txBody>
        </p:sp>
        <p:pic>
          <p:nvPicPr>
            <p:cNvPr id="54" name="图片 53"/>
            <p:cNvPicPr>
              <a:picLocks noChangeAspect="1"/>
            </p:cNvPicPr>
            <p:nvPr/>
          </p:nvPicPr>
          <p:blipFill rotWithShape="1">
            <a:blip r:embed="rId2" cstate="print">
              <a:extLst>
                <a:ext uri="{28A0092B-C50C-407E-A947-70E740481C1C}">
                  <a14:useLocalDpi xmlns:a14="http://schemas.microsoft.com/office/drawing/2010/main" val="0"/>
                </a:ext>
              </a:extLst>
            </a:blip>
            <a:srcRect r="49394"/>
            <a:stretch>
              <a:fillRect/>
            </a:stretch>
          </p:blipFill>
          <p:spPr>
            <a:xfrm>
              <a:off x="69439" y="0"/>
              <a:ext cx="1124013" cy="1040968"/>
            </a:xfrm>
            <a:prstGeom prst="rect">
              <a:avLst/>
            </a:prstGeom>
            <a:effectLst>
              <a:outerShdw blurRad="50800" dist="38100" dir="5400000" algn="t" rotWithShape="0">
                <a:prstClr val="black">
                  <a:alpha val="40000"/>
                </a:prstClr>
              </a:outerShdw>
            </a:effectLst>
          </p:spPr>
        </p:pic>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1650" y="1562100"/>
            <a:ext cx="3005138" cy="2862263"/>
          </a:xfrm>
          <a:prstGeom prst="rect">
            <a:avLst/>
          </a:prstGeom>
          <a:solidFill>
            <a:schemeClr val="bg1"/>
          </a:solidFill>
          <a:effectLst>
            <a:outerShdw blurRad="50800" dist="38100" dir="5400000" algn="t" rotWithShape="0">
              <a:prstClr val="black">
                <a:alpha val="40000"/>
              </a:prstClr>
            </a:outerShdw>
          </a:effectLst>
        </p:spPr>
      </p:pic>
      <p:grpSp>
        <p:nvGrpSpPr>
          <p:cNvPr id="51" name="组合 68"/>
          <p:cNvGrpSpPr/>
          <p:nvPr/>
        </p:nvGrpSpPr>
        <p:grpSpPr bwMode="auto">
          <a:xfrm>
            <a:off x="5611813" y="1714500"/>
            <a:ext cx="5281612" cy="1196975"/>
            <a:chOff x="0" y="0"/>
            <a:chExt cx="5281901" cy="1198668"/>
          </a:xfrm>
        </p:grpSpPr>
        <p:sp>
          <p:nvSpPr>
            <p:cNvPr id="53255" name="TextBox 58"/>
            <p:cNvSpPr txBox="1">
              <a:spLocks noChangeArrowheads="1"/>
            </p:cNvSpPr>
            <p:nvPr/>
          </p:nvSpPr>
          <p:spPr bwMode="auto">
            <a:xfrm>
              <a:off x="0" y="0"/>
              <a:ext cx="2673496" cy="3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rgbClr val="FEF19E"/>
                  </a:solidFill>
                  <a:latin typeface="微软雅黑" panose="020B0503020204020204" pitchFamily="34" charset="-122"/>
                  <a:ea typeface="微软雅黑" panose="020B0503020204020204" pitchFamily="34" charset="-122"/>
                </a:rPr>
                <a:t>点此添加您的标题</a:t>
              </a:r>
              <a:endParaRPr lang="id-ID" altLang="en-US" sz="1600">
                <a:solidFill>
                  <a:srgbClr val="FEF19E"/>
                </a:solidFill>
                <a:latin typeface="微软雅黑" panose="020B0503020204020204" pitchFamily="34" charset="-122"/>
                <a:ea typeface="微软雅黑" panose="020B0503020204020204" pitchFamily="34" charset="-122"/>
              </a:endParaRPr>
            </a:p>
          </p:txBody>
        </p:sp>
        <p:sp>
          <p:nvSpPr>
            <p:cNvPr id="53256" name="Rectangle 59"/>
            <p:cNvSpPr>
              <a:spLocks noChangeArrowheads="1"/>
            </p:cNvSpPr>
            <p:nvPr/>
          </p:nvSpPr>
          <p:spPr bwMode="auto">
            <a:xfrm>
              <a:off x="0" y="306820"/>
              <a:ext cx="5281901" cy="89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685800" indent="-22860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zh-CN" sz="1200">
                  <a:solidFill>
                    <a:srgbClr val="FEF19E"/>
                  </a:solidFill>
                  <a:latin typeface="微软雅黑" panose="020B0503020204020204" pitchFamily="34" charset="-122"/>
                  <a:ea typeface="微软雅黑" panose="020B0503020204020204" pitchFamily="34" charset="-122"/>
                </a:rPr>
                <a:t>双击输入替换内容双击输入替换内容双击输入替换内容双击输入双击输入替换内容双击输入替换内容双击输入替换内容双击输入</a:t>
              </a:r>
              <a:endParaRPr lang="zh-CN" altLang="zh-CN" sz="1200">
                <a:solidFill>
                  <a:srgbClr val="FEF19E"/>
                </a:solidFill>
                <a:latin typeface="微软雅黑" panose="020B0503020204020204" pitchFamily="34" charset="-122"/>
                <a:ea typeface="微软雅黑" panose="020B0503020204020204" pitchFamily="34" charset="-122"/>
              </a:endParaRPr>
            </a:p>
            <a:p>
              <a:pPr eaLnBrk="1" hangingPunct="1">
                <a:lnSpc>
                  <a:spcPct val="150000"/>
                </a:lnSpc>
                <a:buFont typeface="Arial" panose="020B0604020202020204" pitchFamily="34" charset="0"/>
                <a:buNone/>
              </a:pPr>
              <a:endParaRPr lang="zh-CN" altLang="zh-CN" sz="1200">
                <a:solidFill>
                  <a:srgbClr val="FEF19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8163"/>
                                        </p:tgtEl>
                                        <p:attrNameLst>
                                          <p:attrName>style.visibility</p:attrName>
                                        </p:attrNameLst>
                                      </p:cBhvr>
                                      <p:to>
                                        <p:strVal val="visible"/>
                                      </p:to>
                                    </p:set>
                                    <p:animEffect transition="in" filter="wipe(left)">
                                      <p:cBhvr>
                                        <p:cTn id="7" dur="500"/>
                                        <p:tgtEl>
                                          <p:spTgt spid="4816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7713" y="150813"/>
            <a:ext cx="5305425" cy="5205412"/>
          </a:xfrm>
          <a:prstGeom prst="rect">
            <a:avLst/>
          </a:prstGeom>
          <a:effectLst>
            <a:outerShdw blurRad="50800" dist="38100" dir="5400000" algn="t" rotWithShape="0">
              <a:prstClr val="black">
                <a:alpha val="40000"/>
              </a:prstClr>
            </a:outerShdw>
          </a:effectLst>
        </p:spPr>
      </p:pic>
    </p:spTree>
    <p:custDataLst>
      <p:tags r:id="rId3"/>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4.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5.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6.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千库网">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2208</Words>
  <Application>WPS 演示</Application>
  <PresentationFormat>宽屏</PresentationFormat>
  <Paragraphs>255</Paragraphs>
  <Slides>22</Slides>
  <Notes>22</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Arial</vt:lpstr>
      <vt:lpstr>宋体</vt:lpstr>
      <vt:lpstr>Wingdings</vt:lpstr>
      <vt:lpstr>Calibri</vt:lpstr>
      <vt:lpstr>Calibri Light</vt:lpstr>
      <vt:lpstr>微软雅黑</vt:lpstr>
      <vt:lpstr>Arial Unicode MS</vt:lpstr>
      <vt:lpstr>千库网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2019元旦快乐活动策划PPT模板</dc:title>
  <dc:creator>Administrator</dc:creator>
  <cp:lastModifiedBy>拉普耶鲁</cp:lastModifiedBy>
  <cp:revision>53</cp:revision>
  <dcterms:created xsi:type="dcterms:W3CDTF">2018-06-29T09:28:00Z</dcterms:created>
  <dcterms:modified xsi:type="dcterms:W3CDTF">2018-12-26T06:18:29Z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2052-11.1.0.8214</vt:lpwstr>
  </property>
  <property fmtid="{D5CDD505-2E9C-101B-9397-08002B2CF9AE}" pid="3" name="KSORubyTemplateID">
    <vt:lpwstr>2</vt:lpwstr>
  </property>
</Properties>
</file>