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295" r:id="rId3"/>
    <p:sldId id="289" r:id="rId4"/>
    <p:sldId id="290" r:id="rId5"/>
    <p:sldId id="300" r:id="rId6"/>
    <p:sldId id="302" r:id="rId7"/>
    <p:sldId id="298" r:id="rId8"/>
    <p:sldId id="306" r:id="rId9"/>
    <p:sldId id="309" r:id="rId10"/>
    <p:sldId id="291" r:id="rId11"/>
    <p:sldId id="296" r:id="rId12"/>
    <p:sldId id="303" r:id="rId13"/>
    <p:sldId id="312" r:id="rId14"/>
    <p:sldId id="299" r:id="rId15"/>
    <p:sldId id="304" r:id="rId16"/>
    <p:sldId id="292" r:id="rId17"/>
    <p:sldId id="310" r:id="rId18"/>
    <p:sldId id="297" r:id="rId19"/>
    <p:sldId id="308" r:id="rId20"/>
    <p:sldId id="314" r:id="rId21"/>
    <p:sldId id="313" r:id="rId22"/>
    <p:sldId id="293" r:id="rId23"/>
    <p:sldId id="301" r:id="rId24"/>
    <p:sldId id="305" r:id="rId25"/>
    <p:sldId id="311" r:id="rId26"/>
    <p:sldId id="315" r:id="rId27"/>
    <p:sldId id="307"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6572"/>
    <a:srgbClr val="F878BB"/>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4" d="100"/>
          <a:sy n="144" d="100"/>
        </p:scale>
        <p:origin x="654" y="120"/>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solidFill>
                <a:srgbClr val="DD6572"/>
              </a:solidFill>
              <a:ln w="76200">
                <a:solidFill>
                  <a:schemeClr val="bg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1-EBCF-450D-8738-8A0357ACDBA8}"/>
              </c:ext>
            </c:extLst>
          </c:dPt>
          <c:dPt>
            <c:idx val="1"/>
            <c:bubble3D val="0"/>
            <c:spPr>
              <a:noFill/>
              <a:ln w="19050">
                <a:noFill/>
              </a:ln>
              <a:effectLst/>
            </c:spPr>
            <c:extLst>
              <c:ext xmlns:c16="http://schemas.microsoft.com/office/drawing/2014/chart" uri="{C3380CC4-5D6E-409C-BE32-E72D297353CC}">
                <c16:uniqueId val="{00000003-EBCF-450D-8738-8A0357ACDBA8}"/>
              </c:ext>
            </c:extLst>
          </c:dPt>
          <c:dPt>
            <c:idx val="2"/>
            <c:bubble3D val="0"/>
            <c:spPr>
              <a:solidFill>
                <a:srgbClr val="DD6572"/>
              </a:solidFill>
              <a:ln w="76200">
                <a:solidFill>
                  <a:schemeClr val="lt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5-EBCF-450D-8738-8A0357ACDBA8}"/>
              </c:ext>
            </c:extLst>
          </c:dPt>
          <c:dPt>
            <c:idx val="3"/>
            <c:bubble3D val="0"/>
            <c:spPr>
              <a:solidFill>
                <a:srgbClr val="DD6572"/>
              </a:solidFill>
              <a:ln w="76200">
                <a:solidFill>
                  <a:schemeClr val="lt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7-EBCF-450D-8738-8A0357ACDBA8}"/>
              </c:ext>
            </c:extLst>
          </c:dPt>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0.2</c:v>
                </c:pt>
                <c:pt idx="1">
                  <c:v>0.56999999999999995</c:v>
                </c:pt>
                <c:pt idx="2">
                  <c:v>0.15</c:v>
                </c:pt>
                <c:pt idx="3">
                  <c:v>0.08</c:v>
                </c:pt>
              </c:numCache>
            </c:numRef>
          </c:val>
          <c:extLst>
            <c:ext xmlns:c16="http://schemas.microsoft.com/office/drawing/2014/chart" uri="{C3380CC4-5D6E-409C-BE32-E72D297353CC}">
              <c16:uniqueId val="{00000008-EBCF-450D-8738-8A0357ACDBA8}"/>
            </c:ext>
          </c:extLst>
        </c:ser>
        <c:dLbls>
          <c:showLegendKey val="0"/>
          <c:showVal val="0"/>
          <c:showCatName val="0"/>
          <c:showSerName val="0"/>
          <c:showPercent val="0"/>
          <c:showBubbleSize val="0"/>
          <c:showLeaderLines val="1"/>
        </c:dLbls>
        <c:firstSliceAng val="85"/>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noFill/>
              <a:ln w="19050">
                <a:noFill/>
              </a:ln>
              <a:effectLst/>
            </c:spPr>
            <c:extLst>
              <c:ext xmlns:c16="http://schemas.microsoft.com/office/drawing/2014/chart" uri="{C3380CC4-5D6E-409C-BE32-E72D297353CC}">
                <c16:uniqueId val="{00000001-3A39-4F76-BDE2-78CB7E007858}"/>
              </c:ext>
            </c:extLst>
          </c:dPt>
          <c:dPt>
            <c:idx val="1"/>
            <c:bubble3D val="0"/>
            <c:spPr>
              <a:noFill/>
              <a:ln w="19050">
                <a:noFill/>
              </a:ln>
              <a:effectLst/>
            </c:spPr>
            <c:extLst>
              <c:ext xmlns:c16="http://schemas.microsoft.com/office/drawing/2014/chart" uri="{C3380CC4-5D6E-409C-BE32-E72D297353CC}">
                <c16:uniqueId val="{00000003-3A39-4F76-BDE2-78CB7E007858}"/>
              </c:ext>
            </c:extLst>
          </c:dPt>
          <c:dPt>
            <c:idx val="2"/>
            <c:bubble3D val="0"/>
            <c:spPr>
              <a:solidFill>
                <a:srgbClr val="DD6572"/>
              </a:solidFill>
              <a:ln w="76200">
                <a:solidFill>
                  <a:schemeClr val="lt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5-3A39-4F76-BDE2-78CB7E007858}"/>
              </c:ext>
            </c:extLst>
          </c:dPt>
          <c:dPt>
            <c:idx val="3"/>
            <c:bubble3D val="0"/>
            <c:spPr>
              <a:noFill/>
              <a:ln w="76200">
                <a:noFill/>
              </a:ln>
              <a:effectLst/>
            </c:spPr>
            <c:extLst>
              <c:ext xmlns:c16="http://schemas.microsoft.com/office/drawing/2014/chart" uri="{C3380CC4-5D6E-409C-BE32-E72D297353CC}">
                <c16:uniqueId val="{00000007-3A39-4F76-BDE2-78CB7E007858}"/>
              </c:ext>
            </c:extLst>
          </c:dPt>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0.25</c:v>
                </c:pt>
                <c:pt idx="1">
                  <c:v>0.4</c:v>
                </c:pt>
                <c:pt idx="2">
                  <c:v>0.15</c:v>
                </c:pt>
                <c:pt idx="3">
                  <c:v>0.2</c:v>
                </c:pt>
              </c:numCache>
            </c:numRef>
          </c:val>
          <c:extLst>
            <c:ext xmlns:c16="http://schemas.microsoft.com/office/drawing/2014/chart" uri="{C3380CC4-5D6E-409C-BE32-E72D297353CC}">
              <c16:uniqueId val="{00000008-3A39-4F76-BDE2-78CB7E007858}"/>
            </c:ext>
          </c:extLst>
        </c:ser>
        <c:dLbls>
          <c:showLegendKey val="0"/>
          <c:showVal val="0"/>
          <c:showCatName val="0"/>
          <c:showSerName val="0"/>
          <c:showPercent val="0"/>
          <c:showBubbleSize val="0"/>
          <c:showLeaderLines val="1"/>
        </c:dLbls>
        <c:firstSliceAng val="89"/>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dPt>
            <c:idx val="0"/>
            <c:bubble3D val="0"/>
            <c:spPr>
              <a:noFill/>
              <a:ln w="19050">
                <a:noFill/>
              </a:ln>
              <a:effectLst/>
            </c:spPr>
            <c:extLst>
              <c:ext xmlns:c16="http://schemas.microsoft.com/office/drawing/2014/chart" uri="{C3380CC4-5D6E-409C-BE32-E72D297353CC}">
                <c16:uniqueId val="{00000001-8D37-49DE-8384-7DC046276A4B}"/>
              </c:ext>
            </c:extLst>
          </c:dPt>
          <c:dPt>
            <c:idx val="1"/>
            <c:bubble3D val="0"/>
            <c:spPr>
              <a:noFill/>
              <a:ln w="19050">
                <a:noFill/>
              </a:ln>
              <a:effectLst/>
            </c:spPr>
            <c:extLst>
              <c:ext xmlns:c16="http://schemas.microsoft.com/office/drawing/2014/chart" uri="{C3380CC4-5D6E-409C-BE32-E72D297353CC}">
                <c16:uniqueId val="{00000003-8D37-49DE-8384-7DC046276A4B}"/>
              </c:ext>
            </c:extLst>
          </c:dPt>
          <c:dPt>
            <c:idx val="2"/>
            <c:bubble3D val="0"/>
            <c:spPr>
              <a:solidFill>
                <a:srgbClr val="DD6572"/>
              </a:solidFill>
              <a:ln w="76200">
                <a:solidFill>
                  <a:schemeClr val="lt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5-8D37-49DE-8384-7DC046276A4B}"/>
              </c:ext>
            </c:extLst>
          </c:dPt>
          <c:dPt>
            <c:idx val="3"/>
            <c:bubble3D val="0"/>
            <c:spPr>
              <a:solidFill>
                <a:srgbClr val="F878BB"/>
              </a:solidFill>
              <a:ln w="76200">
                <a:solidFill>
                  <a:schemeClr val="lt1"/>
                </a:solidFill>
              </a:ln>
              <a:effectLst>
                <a:outerShdw blurRad="50800" dist="38100" dir="13500000" algn="br" rotWithShape="0">
                  <a:prstClr val="black">
                    <a:alpha val="40000"/>
                  </a:prstClr>
                </a:outerShdw>
              </a:effectLst>
            </c:spPr>
            <c:extLst>
              <c:ext xmlns:c16="http://schemas.microsoft.com/office/drawing/2014/chart" uri="{C3380CC4-5D6E-409C-BE32-E72D297353CC}">
                <c16:uniqueId val="{00000007-8D37-49DE-8384-7DC046276A4B}"/>
              </c:ext>
            </c:extLst>
          </c:dPt>
          <c:cat>
            <c:strRef>
              <c:f>Sheet1!$A$2:$A$5</c:f>
              <c:strCache>
                <c:ptCount val="4"/>
                <c:pt idx="0">
                  <c:v>第一季度</c:v>
                </c:pt>
                <c:pt idx="1">
                  <c:v>第二季度</c:v>
                </c:pt>
                <c:pt idx="2">
                  <c:v>第三季度</c:v>
                </c:pt>
                <c:pt idx="3">
                  <c:v>第四季度</c:v>
                </c:pt>
              </c:strCache>
            </c:strRef>
          </c:cat>
          <c:val>
            <c:numRef>
              <c:f>Sheet1!$B$2:$B$5</c:f>
              <c:numCache>
                <c:formatCode>0%</c:formatCode>
                <c:ptCount val="4"/>
                <c:pt idx="0">
                  <c:v>0.25</c:v>
                </c:pt>
                <c:pt idx="1">
                  <c:v>0.45</c:v>
                </c:pt>
                <c:pt idx="2">
                  <c:v>0.1</c:v>
                </c:pt>
                <c:pt idx="3">
                  <c:v>0.2</c:v>
                </c:pt>
              </c:numCache>
            </c:numRef>
          </c:val>
          <c:extLst>
            <c:ext xmlns:c16="http://schemas.microsoft.com/office/drawing/2014/chart" uri="{C3380CC4-5D6E-409C-BE32-E72D297353CC}">
              <c16:uniqueId val="{00000008-8D37-49DE-8384-7DC046276A4B}"/>
            </c:ext>
          </c:extLst>
        </c:ser>
        <c:dLbls>
          <c:showLegendKey val="0"/>
          <c:showVal val="0"/>
          <c:showCatName val="0"/>
          <c:showSerName val="0"/>
          <c:showPercent val="0"/>
          <c:showBubbleSize val="0"/>
          <c:showLeaderLines val="1"/>
        </c:dLbls>
        <c:firstSliceAng val="322"/>
      </c:pie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2020/3/21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720826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009054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86562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5</a:t>
            </a:fld>
            <a:endParaRPr lang="zh-CN" altLang="en-US"/>
          </a:p>
        </p:txBody>
      </p:sp>
    </p:spTree>
    <p:extLst>
      <p:ext uri="{BB962C8B-B14F-4D97-AF65-F5344CB8AC3E}">
        <p14:creationId xmlns:p14="http://schemas.microsoft.com/office/powerpoint/2010/main" val="2043345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6</a:t>
            </a:fld>
            <a:endParaRPr lang="zh-CN" altLang="en-US"/>
          </a:p>
        </p:txBody>
      </p:sp>
    </p:spTree>
    <p:extLst>
      <p:ext uri="{BB962C8B-B14F-4D97-AF65-F5344CB8AC3E}">
        <p14:creationId xmlns:p14="http://schemas.microsoft.com/office/powerpoint/2010/main" val="3588528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7</a:t>
            </a:fld>
            <a:endParaRPr lang="zh-CN" altLang="en-US"/>
          </a:p>
        </p:txBody>
      </p:sp>
    </p:spTree>
    <p:extLst>
      <p:ext uri="{BB962C8B-B14F-4D97-AF65-F5344CB8AC3E}">
        <p14:creationId xmlns:p14="http://schemas.microsoft.com/office/powerpoint/2010/main" val="448714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8</a:t>
            </a:fld>
            <a:endParaRPr lang="zh-CN" altLang="en-US"/>
          </a:p>
        </p:txBody>
      </p:sp>
    </p:spTree>
    <p:extLst>
      <p:ext uri="{BB962C8B-B14F-4D97-AF65-F5344CB8AC3E}">
        <p14:creationId xmlns:p14="http://schemas.microsoft.com/office/powerpoint/2010/main" val="765182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9</a:t>
            </a:fld>
            <a:endParaRPr lang="zh-CN" altLang="en-US"/>
          </a:p>
        </p:txBody>
      </p:sp>
    </p:spTree>
    <p:extLst>
      <p:ext uri="{BB962C8B-B14F-4D97-AF65-F5344CB8AC3E}">
        <p14:creationId xmlns:p14="http://schemas.microsoft.com/office/powerpoint/2010/main" val="1609406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05014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11</a:t>
            </a:fld>
            <a:endParaRPr lang="zh-CN" altLang="en-US"/>
          </a:p>
        </p:txBody>
      </p:sp>
    </p:spTree>
    <p:extLst>
      <p:ext uri="{BB962C8B-B14F-4D97-AF65-F5344CB8AC3E}">
        <p14:creationId xmlns:p14="http://schemas.microsoft.com/office/powerpoint/2010/main" val="582777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12</a:t>
            </a:fld>
            <a:endParaRPr lang="zh-CN" altLang="en-US"/>
          </a:p>
        </p:txBody>
      </p:sp>
    </p:spTree>
    <p:extLst>
      <p:ext uri="{BB962C8B-B14F-4D97-AF65-F5344CB8AC3E}">
        <p14:creationId xmlns:p14="http://schemas.microsoft.com/office/powerpoint/2010/main" val="592957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13</a:t>
            </a:fld>
            <a:endParaRPr lang="zh-CN" altLang="en-US"/>
          </a:p>
        </p:txBody>
      </p:sp>
    </p:spTree>
    <p:extLst>
      <p:ext uri="{BB962C8B-B14F-4D97-AF65-F5344CB8AC3E}">
        <p14:creationId xmlns:p14="http://schemas.microsoft.com/office/powerpoint/2010/main" val="4289573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14</a:t>
            </a:fld>
            <a:endParaRPr lang="zh-CN" altLang="en-US"/>
          </a:p>
        </p:txBody>
      </p:sp>
    </p:spTree>
    <p:extLst>
      <p:ext uri="{BB962C8B-B14F-4D97-AF65-F5344CB8AC3E}">
        <p14:creationId xmlns:p14="http://schemas.microsoft.com/office/powerpoint/2010/main" val="1032121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15</a:t>
            </a:fld>
            <a:endParaRPr lang="zh-CN" altLang="en-US"/>
          </a:p>
        </p:txBody>
      </p:sp>
    </p:spTree>
    <p:extLst>
      <p:ext uri="{BB962C8B-B14F-4D97-AF65-F5344CB8AC3E}">
        <p14:creationId xmlns:p14="http://schemas.microsoft.com/office/powerpoint/2010/main" val="857636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16</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125307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17</a:t>
            </a:fld>
            <a:endParaRPr lang="zh-CN" altLang="en-US"/>
          </a:p>
        </p:txBody>
      </p:sp>
    </p:spTree>
    <p:extLst>
      <p:ext uri="{BB962C8B-B14F-4D97-AF65-F5344CB8AC3E}">
        <p14:creationId xmlns:p14="http://schemas.microsoft.com/office/powerpoint/2010/main" val="690973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18</a:t>
            </a:fld>
            <a:endParaRPr lang="zh-CN" altLang="en-US"/>
          </a:p>
        </p:txBody>
      </p:sp>
    </p:spTree>
    <p:extLst>
      <p:ext uri="{BB962C8B-B14F-4D97-AF65-F5344CB8AC3E}">
        <p14:creationId xmlns:p14="http://schemas.microsoft.com/office/powerpoint/2010/main" val="3436126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19</a:t>
            </a:fld>
            <a:endParaRPr lang="zh-CN" altLang="en-US"/>
          </a:p>
        </p:txBody>
      </p:sp>
    </p:spTree>
    <p:extLst>
      <p:ext uri="{BB962C8B-B14F-4D97-AF65-F5344CB8AC3E}">
        <p14:creationId xmlns:p14="http://schemas.microsoft.com/office/powerpoint/2010/main" val="4234218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20</a:t>
            </a:fld>
            <a:endParaRPr lang="zh-CN" altLang="en-US"/>
          </a:p>
        </p:txBody>
      </p:sp>
    </p:spTree>
    <p:extLst>
      <p:ext uri="{BB962C8B-B14F-4D97-AF65-F5344CB8AC3E}">
        <p14:creationId xmlns:p14="http://schemas.microsoft.com/office/powerpoint/2010/main" val="31611248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21</a:t>
            </a:fld>
            <a:endParaRPr lang="zh-CN" altLang="en-US"/>
          </a:p>
        </p:txBody>
      </p:sp>
    </p:spTree>
    <p:extLst>
      <p:ext uri="{BB962C8B-B14F-4D97-AF65-F5344CB8AC3E}">
        <p14:creationId xmlns:p14="http://schemas.microsoft.com/office/powerpoint/2010/main" val="5850321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48414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23</a:t>
            </a:fld>
            <a:endParaRPr lang="zh-CN" altLang="en-US"/>
          </a:p>
        </p:txBody>
      </p:sp>
    </p:spTree>
    <p:extLst>
      <p:ext uri="{BB962C8B-B14F-4D97-AF65-F5344CB8AC3E}">
        <p14:creationId xmlns:p14="http://schemas.microsoft.com/office/powerpoint/2010/main" val="1729481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t>24</a:t>
            </a:fld>
            <a:endParaRPr lang="zh-CN" altLang="en-US"/>
          </a:p>
        </p:txBody>
      </p:sp>
    </p:spTree>
    <p:extLst>
      <p:ext uri="{BB962C8B-B14F-4D97-AF65-F5344CB8AC3E}">
        <p14:creationId xmlns:p14="http://schemas.microsoft.com/office/powerpoint/2010/main" val="35919868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90E0A07-2C1C-45C5-985B-D6CD99FDD0F0}" type="slidenum">
              <a:rPr lang="zh-CN" altLang="en-US" smtClean="0"/>
              <a:t>25</a:t>
            </a:fld>
            <a:endParaRPr lang="zh-CN" altLang="en-US"/>
          </a:p>
        </p:txBody>
      </p:sp>
    </p:spTree>
    <p:extLst>
      <p:ext uri="{BB962C8B-B14F-4D97-AF65-F5344CB8AC3E}">
        <p14:creationId xmlns:p14="http://schemas.microsoft.com/office/powerpoint/2010/main" val="14232539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3AD677-048F-409F-AACD-0A0B5EF61C8C}" type="slidenum">
              <a:rPr lang="zh-CN" altLang="en-US" smtClean="0"/>
              <a:t>26</a:t>
            </a:fld>
            <a:endParaRPr lang="zh-CN" altLang="en-US"/>
          </a:p>
        </p:txBody>
      </p:sp>
    </p:spTree>
    <p:extLst>
      <p:ext uri="{BB962C8B-B14F-4D97-AF65-F5344CB8AC3E}">
        <p14:creationId xmlns:p14="http://schemas.microsoft.com/office/powerpoint/2010/main" val="352227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solidFill>
                  <a:prstClr val="black"/>
                </a:solidFill>
                <a:latin typeface="Calibri" panose="020F0502020204030204" pitchFamily="34" charset="0"/>
                <a:ea typeface="宋体" panose="02010600030101010101" pitchFamily="2" charset="-122"/>
              </a:rPr>
              <a:pPr/>
              <a:t>27</a:t>
            </a:fld>
            <a:endParaRPr lang="zh-CN" altLang="en-US" sz="120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542291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9141291" cy="5143500"/>
          </a:xfrm>
          <a:prstGeom prst="rect">
            <a:avLst/>
          </a:prstGeom>
        </p:spPr>
      </p:pic>
      <p:sp>
        <p:nvSpPr>
          <p:cNvPr id="9" name="矩形 8"/>
          <p:cNvSpPr/>
          <p:nvPr userDrawn="1"/>
        </p:nvSpPr>
        <p:spPr>
          <a:xfrm>
            <a:off x="0" y="533400"/>
            <a:ext cx="9141291" cy="441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userDrawn="1"/>
        </p:nvSpPr>
        <p:spPr>
          <a:xfrm>
            <a:off x="323850" y="133290"/>
            <a:ext cx="2749471"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6940928" y="4284825"/>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a:t>
            </a:r>
            <a:r>
              <a:rPr lang="en-US" altLang="zh-CN" sz="100" dirty="0">
                <a:solidFill>
                  <a:prstClr val="white"/>
                </a:solidFill>
                <a:ea typeface="宋体"/>
              </a:rPr>
              <a:t>www.1ppt.com/tubiao/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a:solidFill>
                  <a:prstClr val="white"/>
                </a:solidFill>
                <a:ea typeface="宋体"/>
              </a:rPr>
              <a:t>www.1ppt.com/kejian/             </a:t>
            </a:r>
            <a:r>
              <a:rPr lang="zh-CN" altLang="en-US" sz="100" dirty="0">
                <a:solidFill>
                  <a:prstClr val="white"/>
                </a:solidFill>
                <a:ea typeface="宋体"/>
              </a:rPr>
              <a:t>字体下载：</a:t>
            </a:r>
            <a:r>
              <a:rPr lang="en-US" altLang="zh-CN" sz="100" dirty="0">
                <a:solidFill>
                  <a:prstClr val="white"/>
                </a:solidFill>
                <a:ea typeface="宋体"/>
              </a:rPr>
              <a:t>www.1ppt.com/ziti/</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www.1ppt.com/xiazai/zongjie/ </a:t>
            </a:r>
            <a:r>
              <a:rPr lang="zh-CN" altLang="en-US" sz="100" dirty="0">
                <a:solidFill>
                  <a:prstClr val="white"/>
                </a:solidFill>
                <a:ea typeface="宋体"/>
              </a:rPr>
              <a:t>工作计划：</a:t>
            </a:r>
            <a:r>
              <a:rPr lang="en-US" altLang="zh-CN" sz="100" dirty="0">
                <a:solidFill>
                  <a:prstClr val="white"/>
                </a:solidFill>
                <a:ea typeface="宋体"/>
              </a:rPr>
              <a:t>www.1ppt.com/xiazai/jihua/</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www.1ppt.com/moban/shangwu/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www.1ppt.com/xiazai/jianli/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www.1ppt.com/xiazai/dabian/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a:solidFill>
                  <a:prstClr val="white"/>
                </a:solidFill>
                <a:ea typeface="宋体"/>
              </a:rPr>
              <a:t>www.1ppt.com/xiazai/huibao/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2020/3/21</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2020/3/21</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3.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jpg"/><Relationship Id="rId5" Type="http://schemas.openxmlformats.org/officeDocument/2006/relationships/tags" Target="../tags/tag6.xml"/><Relationship Id="rId10" Type="http://schemas.openxmlformats.org/officeDocument/2006/relationships/notesSlide" Target="../notesSlides/notesSlide3.xml"/><Relationship Id="rId4" Type="http://schemas.openxmlformats.org/officeDocument/2006/relationships/tags" Target="../tags/tag5.xml"/><Relationship Id="rId9"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image" Target="../media/image2.png"/><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image" Target="../media/image1.jp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notesSlide" Target="../notesSlides/notesSlide4.xml"/><Relationship Id="rId5" Type="http://schemas.openxmlformats.org/officeDocument/2006/relationships/tags" Target="../tags/tag14.xml"/><Relationship Id="rId10" Type="http://schemas.openxmlformats.org/officeDocument/2006/relationships/slideLayout" Target="../slideLayouts/slideLayout7.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image" Target="../media/image2.png"/><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image" Target="../media/image1.jp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notesSlide" Target="../notesSlides/notesSlide10.xml"/><Relationship Id="rId5" Type="http://schemas.openxmlformats.org/officeDocument/2006/relationships/tags" Target="../tags/tag23.xml"/><Relationship Id="rId10" Type="http://schemas.openxmlformats.org/officeDocument/2006/relationships/slideLayout" Target="../slideLayouts/slideLayout7.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image" Target="../media/image2.png"/><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image" Target="../media/image1.jp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notesSlide" Target="../notesSlides/notesSlide16.xml"/><Relationship Id="rId5" Type="http://schemas.openxmlformats.org/officeDocument/2006/relationships/tags" Target="../tags/tag32.xml"/><Relationship Id="rId10" Type="http://schemas.openxmlformats.org/officeDocument/2006/relationships/slideLayout" Target="../slideLayouts/slideLayout7.xml"/><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tags" Target="../tags/tag44.xml"/><Relationship Id="rId13" Type="http://schemas.openxmlformats.org/officeDocument/2006/relationships/image" Target="../media/image2.png"/><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image" Target="../media/image1.jp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notesSlide" Target="../notesSlides/notesSlide22.xml"/><Relationship Id="rId5" Type="http://schemas.openxmlformats.org/officeDocument/2006/relationships/tags" Target="../tags/tag41.xml"/><Relationship Id="rId10" Type="http://schemas.openxmlformats.org/officeDocument/2006/relationships/slideLayout" Target="../slideLayouts/slideLayout7.xml"/><Relationship Id="rId4" Type="http://schemas.openxmlformats.org/officeDocument/2006/relationships/tags" Target="../tags/tag40.xml"/><Relationship Id="rId9" Type="http://schemas.openxmlformats.org/officeDocument/2006/relationships/tags" Target="../tags/tag45.xml"/><Relationship Id="rId1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88914" y="395109"/>
            <a:ext cx="6266170" cy="474839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1508" y="988765"/>
            <a:ext cx="8919783" cy="4012964"/>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3785135"/>
            <a:ext cx="9141292" cy="1354026"/>
          </a:xfrm>
          <a:prstGeom prst="rect">
            <a:avLst/>
          </a:prstGeom>
        </p:spPr>
      </p:pic>
      <p:sp>
        <p:nvSpPr>
          <p:cNvPr id="6" name="文本框 5"/>
          <p:cNvSpPr txBox="1"/>
          <p:nvPr/>
        </p:nvSpPr>
        <p:spPr>
          <a:xfrm>
            <a:off x="2576241" y="2239020"/>
            <a:ext cx="4145687" cy="584775"/>
          </a:xfrm>
          <a:prstGeom prst="rect">
            <a:avLst/>
          </a:prstGeom>
          <a:noFill/>
        </p:spPr>
        <p:txBody>
          <a:bodyPr wrap="none" rtlCol="0">
            <a:spAutoFit/>
          </a:bodyPr>
          <a:lstStyle/>
          <a:p>
            <a:r>
              <a:rPr lang="zh-CN" altLang="en-US" sz="3200" b="1" dirty="0" smtClean="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cs typeface="+mn-ea"/>
                <a:sym typeface="+mn-lt"/>
              </a:rPr>
              <a:t>美容</a:t>
            </a:r>
            <a:r>
              <a:rPr lang="zh-CN" altLang="en-US" sz="3200" b="1" dirty="0" smtClean="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cs typeface="+mn-ea"/>
                <a:sym typeface="+mn-lt"/>
              </a:rPr>
              <a:t>护肤行业</a:t>
            </a:r>
            <a:r>
              <a:rPr lang="en-US" altLang="zh-CN" sz="3200" b="1" dirty="0" smtClean="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cs typeface="+mn-ea"/>
                <a:sym typeface="+mn-lt"/>
              </a:rPr>
              <a:t>PPT</a:t>
            </a:r>
            <a:r>
              <a:rPr lang="zh-CN" altLang="en-US" sz="3200" b="1" dirty="0" smtClean="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cs typeface="+mn-ea"/>
                <a:sym typeface="+mn-lt"/>
              </a:rPr>
              <a:t>模板</a:t>
            </a:r>
            <a:endParaRPr lang="zh-CN" altLang="en-US" sz="3200" b="1" dirty="0">
              <a:solidFill>
                <a:schemeClr val="bg1"/>
              </a:solidFill>
              <a:effectLst>
                <a:outerShdw blurRad="38100" dist="38100" dir="2700000" algn="tl">
                  <a:srgbClr val="000000">
                    <a:alpha val="43137"/>
                  </a:srgbClr>
                </a:outerShdw>
              </a:effectLst>
              <a:latin typeface="方正姚体" panose="02010601030101010101" pitchFamily="2" charset="-122"/>
              <a:ea typeface="方正姚体" panose="02010601030101010101" pitchFamily="2" charset="-122"/>
              <a:cs typeface="+mn-ea"/>
              <a:sym typeface="+mn-lt"/>
            </a:endParaRPr>
          </a:p>
        </p:txBody>
      </p:sp>
      <p:sp>
        <p:nvSpPr>
          <p:cNvPr id="7" name="文本框 6"/>
          <p:cNvSpPr txBox="1"/>
          <p:nvPr/>
        </p:nvSpPr>
        <p:spPr>
          <a:xfrm>
            <a:off x="3189861" y="1654872"/>
            <a:ext cx="2683748" cy="584775"/>
          </a:xfrm>
          <a:prstGeom prst="rect">
            <a:avLst/>
          </a:prstGeom>
          <a:noFill/>
        </p:spPr>
        <p:txBody>
          <a:bodyPr wrap="none" rtlCol="0">
            <a:spAutoFit/>
          </a:bodyPr>
          <a:lstStyle/>
          <a:p>
            <a:pPr algn="ctr"/>
            <a:r>
              <a:rPr lang="en-US" altLang="zh-CN" sz="3200" dirty="0" smtClean="0">
                <a:solidFill>
                  <a:schemeClr val="bg1"/>
                </a:solidFill>
                <a:effectLst>
                  <a:outerShdw blurRad="38100" dist="38100" dir="2700000" algn="tl">
                    <a:srgbClr val="000000">
                      <a:alpha val="43137"/>
                    </a:srgbClr>
                  </a:outerShdw>
                </a:effectLst>
                <a:latin typeface="Agency FB" panose="020B0503020202020204" pitchFamily="34" charset="0"/>
                <a:cs typeface="+mn-ea"/>
                <a:sym typeface="+mn-lt"/>
              </a:rPr>
              <a:t>2030  POWERPOINT</a:t>
            </a:r>
            <a:endParaRPr lang="zh-CN" altLang="en-US" sz="3200" dirty="0">
              <a:solidFill>
                <a:schemeClr val="bg1"/>
              </a:soli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8" name="文本框 7"/>
          <p:cNvSpPr txBox="1"/>
          <p:nvPr/>
        </p:nvSpPr>
        <p:spPr>
          <a:xfrm>
            <a:off x="3057388" y="2947537"/>
            <a:ext cx="2779415" cy="338554"/>
          </a:xfrm>
          <a:prstGeom prst="rect">
            <a:avLst/>
          </a:prstGeom>
          <a:noFill/>
        </p:spPr>
        <p:txBody>
          <a:bodyPr wrap="none" rtlCol="0">
            <a:spAutoFit/>
          </a:bodyPr>
          <a:lstStyle/>
          <a:p>
            <a:pPr algn="ctr"/>
            <a:r>
              <a:rPr lang="zh-CN" altLang="en-US" sz="1600" dirty="0">
                <a:solidFill>
                  <a:schemeClr val="bg1"/>
                </a:solidFill>
                <a:effectLst>
                  <a:outerShdw blurRad="38100" dist="38100" dir="2700000" algn="tl">
                    <a:srgbClr val="000000">
                      <a:alpha val="43137"/>
                    </a:srgbClr>
                  </a:outerShdw>
                </a:effectLst>
                <a:cs typeface="+mn-ea"/>
                <a:sym typeface="+mn-lt"/>
              </a:rPr>
              <a:t>汇报</a:t>
            </a:r>
            <a:r>
              <a:rPr lang="zh-CN" altLang="en-US" sz="1600" dirty="0" smtClean="0">
                <a:solidFill>
                  <a:schemeClr val="bg1"/>
                </a:solidFill>
                <a:effectLst>
                  <a:outerShdw blurRad="38100" dist="38100" dir="2700000" algn="tl">
                    <a:srgbClr val="000000">
                      <a:alpha val="43137"/>
                    </a:srgbClr>
                  </a:outerShdw>
                </a:effectLst>
                <a:cs typeface="+mn-ea"/>
                <a:sym typeface="+mn-lt"/>
              </a:rPr>
              <a:t>：</a:t>
            </a:r>
            <a:r>
              <a:rPr lang="en-US" altLang="zh-CN" sz="1600" dirty="0" smtClean="0">
                <a:solidFill>
                  <a:schemeClr val="bg1"/>
                </a:solidFill>
                <a:effectLst>
                  <a:outerShdw blurRad="38100" dist="38100" dir="2700000" algn="tl">
                    <a:srgbClr val="000000">
                      <a:alpha val="43137"/>
                    </a:srgbClr>
                  </a:outerShdw>
                </a:effectLst>
                <a:cs typeface="+mn-ea"/>
                <a:sym typeface="+mn-lt"/>
              </a:rPr>
              <a:t>PPT </a:t>
            </a:r>
            <a:r>
              <a:rPr lang="zh-CN" altLang="en-US" sz="1600" dirty="0" smtClean="0">
                <a:solidFill>
                  <a:schemeClr val="bg1"/>
                </a:solidFill>
                <a:effectLst>
                  <a:outerShdw blurRad="38100" dist="38100" dir="2700000" algn="tl">
                    <a:srgbClr val="000000">
                      <a:alpha val="43137"/>
                    </a:srgbClr>
                  </a:outerShdw>
                </a:effectLst>
                <a:cs typeface="+mn-ea"/>
                <a:sym typeface="+mn-lt"/>
              </a:rPr>
              <a:t>时间</a:t>
            </a:r>
            <a:r>
              <a:rPr lang="zh-CN" altLang="en-US" sz="1600" dirty="0" smtClean="0">
                <a:solidFill>
                  <a:schemeClr val="bg1"/>
                </a:solidFill>
                <a:effectLst>
                  <a:outerShdw blurRad="38100" dist="38100" dir="2700000" algn="tl">
                    <a:srgbClr val="000000">
                      <a:alpha val="43137"/>
                    </a:srgbClr>
                  </a:outerShdw>
                </a:effectLst>
                <a:cs typeface="+mn-ea"/>
                <a:sym typeface="+mn-lt"/>
              </a:rPr>
              <a:t>：</a:t>
            </a:r>
            <a:r>
              <a:rPr lang="en-US" altLang="zh-CN" sz="1600" dirty="0" smtClean="0">
                <a:solidFill>
                  <a:schemeClr val="bg1"/>
                </a:solidFill>
                <a:effectLst>
                  <a:outerShdw blurRad="38100" dist="38100" dir="2700000" algn="tl">
                    <a:srgbClr val="000000">
                      <a:alpha val="43137"/>
                    </a:srgbClr>
                  </a:outerShdw>
                </a:effectLst>
                <a:cs typeface="+mn-ea"/>
                <a:sym typeface="+mn-lt"/>
              </a:rPr>
              <a:t>2030.3.21</a:t>
            </a:r>
            <a:endParaRPr lang="zh-CN" altLang="en-US" sz="1600"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1000"/>
                                        <p:tgtEl>
                                          <p:spTgt spid="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by="(-#ppt_w*2)" calcmode="lin" valueType="num">
                                      <p:cBhvr rctx="PPT">
                                        <p:cTn id="23" dur="500" autoRev="1" fill="hold">
                                          <p:stCondLst>
                                            <p:cond delay="0"/>
                                          </p:stCondLst>
                                        </p:cTn>
                                        <p:tgtEl>
                                          <p:spTgt spid="7"/>
                                        </p:tgtEl>
                                        <p:attrNameLst>
                                          <p:attrName>ppt_w</p:attrName>
                                        </p:attrNameLst>
                                      </p:cBhvr>
                                    </p:anim>
                                    <p:anim by="(#ppt_w*0.50)" calcmode="lin" valueType="num">
                                      <p:cBhvr>
                                        <p:cTn id="24" dur="500" decel="50000" autoRev="1" fill="hold">
                                          <p:stCondLst>
                                            <p:cond delay="0"/>
                                          </p:stCondLst>
                                        </p:cTn>
                                        <p:tgtEl>
                                          <p:spTgt spid="7"/>
                                        </p:tgtEl>
                                        <p:attrNameLst>
                                          <p:attrName>ppt_x</p:attrName>
                                        </p:attrNameLst>
                                      </p:cBhvr>
                                    </p:anim>
                                    <p:anim from="(-#ppt_h/2)" to="(#ppt_y)" calcmode="lin" valueType="num">
                                      <p:cBhvr>
                                        <p:cTn id="25" dur="1000" fill="hold">
                                          <p:stCondLst>
                                            <p:cond delay="0"/>
                                          </p:stCondLst>
                                        </p:cTn>
                                        <p:tgtEl>
                                          <p:spTgt spid="7"/>
                                        </p:tgtEl>
                                        <p:attrNameLst>
                                          <p:attrName>ppt_y</p:attrName>
                                        </p:attrNameLst>
                                      </p:cBhvr>
                                    </p:anim>
                                    <p:animRot by="21600000">
                                      <p:cBhvr>
                                        <p:cTn id="26" dur="1000" fill="hold">
                                          <p:stCondLst>
                                            <p:cond delay="0"/>
                                          </p:stCondLst>
                                        </p:cTn>
                                        <p:tgtEl>
                                          <p:spTgt spid="7"/>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by="(-#ppt_w*2)" calcmode="lin" valueType="num">
                                      <p:cBhvr rctx="PPT">
                                        <p:cTn id="29" dur="500" autoRev="1" fill="hold">
                                          <p:stCondLst>
                                            <p:cond delay="0"/>
                                          </p:stCondLst>
                                        </p:cTn>
                                        <p:tgtEl>
                                          <p:spTgt spid="6"/>
                                        </p:tgtEl>
                                        <p:attrNameLst>
                                          <p:attrName>ppt_w</p:attrName>
                                        </p:attrNameLst>
                                      </p:cBhvr>
                                    </p:anim>
                                    <p:anim by="(#ppt_w*0.50)" calcmode="lin" valueType="num">
                                      <p:cBhvr>
                                        <p:cTn id="30" dur="500" decel="50000" autoRev="1" fill="hold">
                                          <p:stCondLst>
                                            <p:cond delay="0"/>
                                          </p:stCondLst>
                                        </p:cTn>
                                        <p:tgtEl>
                                          <p:spTgt spid="6"/>
                                        </p:tgtEl>
                                        <p:attrNameLst>
                                          <p:attrName>ppt_x</p:attrName>
                                        </p:attrNameLst>
                                      </p:cBhvr>
                                    </p:anim>
                                    <p:anim from="(-#ppt_h/2)" to="(#ppt_y)" calcmode="lin" valueType="num">
                                      <p:cBhvr>
                                        <p:cTn id="31" dur="1000" fill="hold">
                                          <p:stCondLst>
                                            <p:cond delay="0"/>
                                          </p:stCondLst>
                                        </p:cTn>
                                        <p:tgtEl>
                                          <p:spTgt spid="6"/>
                                        </p:tgtEl>
                                        <p:attrNameLst>
                                          <p:attrName>ppt_y</p:attrName>
                                        </p:attrNameLst>
                                      </p:cBhvr>
                                    </p:anim>
                                    <p:animRot by="21600000">
                                      <p:cBhvr>
                                        <p:cTn id="32" dur="1000" fill="hold">
                                          <p:stCondLst>
                                            <p:cond delay="0"/>
                                          </p:stCondLst>
                                        </p:cTn>
                                        <p:tgtEl>
                                          <p:spTgt spid="6"/>
                                        </p:tgtEl>
                                        <p:attrNameLst>
                                          <p:attrName>r</p:attrName>
                                        </p:attrNameLst>
                                      </p:cBhvr>
                                    </p:animRo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8"/>
                                        </p:tgtEl>
                                        <p:attrNameLst>
                                          <p:attrName>style.visibility</p:attrName>
                                        </p:attrNameLst>
                                      </p:cBhvr>
                                      <p:to>
                                        <p:strVal val="visible"/>
                                      </p:to>
                                    </p:set>
                                    <p:anim by="(-#ppt_w*2)" calcmode="lin" valueType="num">
                                      <p:cBhvr rctx="PPT">
                                        <p:cTn id="35" dur="500" autoRev="1" fill="hold">
                                          <p:stCondLst>
                                            <p:cond delay="0"/>
                                          </p:stCondLst>
                                        </p:cTn>
                                        <p:tgtEl>
                                          <p:spTgt spid="8"/>
                                        </p:tgtEl>
                                        <p:attrNameLst>
                                          <p:attrName>ppt_w</p:attrName>
                                        </p:attrNameLst>
                                      </p:cBhvr>
                                    </p:anim>
                                    <p:anim by="(#ppt_w*0.50)" calcmode="lin" valueType="num">
                                      <p:cBhvr>
                                        <p:cTn id="36" dur="500" decel="50000" autoRev="1" fill="hold">
                                          <p:stCondLst>
                                            <p:cond delay="0"/>
                                          </p:stCondLst>
                                        </p:cTn>
                                        <p:tgtEl>
                                          <p:spTgt spid="8"/>
                                        </p:tgtEl>
                                        <p:attrNameLst>
                                          <p:attrName>ppt_x</p:attrName>
                                        </p:attrNameLst>
                                      </p:cBhvr>
                                    </p:anim>
                                    <p:anim from="(-#ppt_h/2)" to="(#ppt_y)" calcmode="lin" valueType="num">
                                      <p:cBhvr>
                                        <p:cTn id="37" dur="1000" fill="hold">
                                          <p:stCondLst>
                                            <p:cond delay="0"/>
                                          </p:stCondLst>
                                        </p:cTn>
                                        <p:tgtEl>
                                          <p:spTgt spid="8"/>
                                        </p:tgtEl>
                                        <p:attrNameLst>
                                          <p:attrName>ppt_y</p:attrName>
                                        </p:attrNameLst>
                                      </p:cBhvr>
                                    </p:anim>
                                    <p:animRot by="21600000">
                                      <p:cBhvr>
                                        <p:cTn id="38"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88914" y="395109"/>
            <a:ext cx="6266170" cy="4748391"/>
          </a:xfrm>
          <a:prstGeom prst="rect">
            <a:avLst/>
          </a:prstGeom>
        </p:spPr>
      </p:pic>
      <p:pic>
        <p:nvPicPr>
          <p:cNvPr id="3" name="图片 2"/>
          <p:cNvPicPr>
            <a:picLocks noChangeAspect="1"/>
          </p:cNvPicPr>
          <p:nvPr/>
        </p:nvPicPr>
        <p:blipFill rotWithShape="1">
          <a:blip r:embed="rId5" cstate="screen">
            <a:extLst>
              <a:ext uri="{28A0092B-C50C-407E-A947-70E740481C1C}">
                <a14:useLocalDpi xmlns:a14="http://schemas.microsoft.com/office/drawing/2010/main"/>
              </a:ext>
            </a:extLst>
          </a:blip>
          <a:srcRect r="2205" b="9985"/>
          <a:stretch/>
        </p:blipFill>
        <p:spPr>
          <a:xfrm>
            <a:off x="-1" y="1358055"/>
            <a:ext cx="9141291" cy="3785444"/>
          </a:xfrm>
          <a:prstGeom prst="rect">
            <a:avLst/>
          </a:prstGeom>
        </p:spPr>
      </p:pic>
      <p:sp>
        <p:nvSpPr>
          <p:cNvPr id="18" name="标题 1"/>
          <p:cNvSpPr txBox="1">
            <a:spLocks/>
          </p:cNvSpPr>
          <p:nvPr/>
        </p:nvSpPr>
        <p:spPr>
          <a:xfrm>
            <a:off x="2696054" y="1851485"/>
            <a:ext cx="3749180" cy="1835637"/>
          </a:xfrm>
          <a:prstGeom prst="rect">
            <a:avLst/>
          </a:prstGeom>
        </p:spPr>
        <p:txBody>
          <a:bodyPr vert="horz" lIns="91389" tIns="45694" rIns="91389" bIns="45694"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50000"/>
              </a:lnSpc>
            </a:pPr>
            <a:r>
              <a:rPr lang="zh-CN" altLang="en-US" sz="1300" b="1" dirty="0">
                <a:solidFill>
                  <a:schemeClr val="bg1"/>
                </a:solidFill>
                <a:effectLst>
                  <a:outerShdw blurRad="38100" dist="38100" dir="2700000" algn="tl">
                    <a:srgbClr val="000000">
                      <a:alpha val="43137"/>
                    </a:srgbClr>
                  </a:outerShdw>
                </a:effectLst>
                <a:latin typeface="+mn-lt"/>
                <a:ea typeface="+mn-ea"/>
                <a:cs typeface="+mn-ea"/>
                <a:sym typeface="+mn-lt"/>
              </a:rPr>
              <a:t>回顾这半年的工作，在取得成绩的同时，我们也找到了工作中的不足和问题，主要反映于</a:t>
            </a:r>
            <a:r>
              <a:rPr lang="en-US" altLang="zh-CN" sz="1300" b="1" dirty="0">
                <a:solidFill>
                  <a:schemeClr val="bg1"/>
                </a:solidFill>
                <a:effectLst>
                  <a:outerShdw blurRad="38100" dist="38100" dir="2700000" algn="tl">
                    <a:srgbClr val="000000">
                      <a:alpha val="43137"/>
                    </a:srgbClr>
                  </a:outerShdw>
                </a:effectLst>
                <a:latin typeface="+mn-lt"/>
                <a:ea typeface="+mn-ea"/>
                <a:cs typeface="+mn-ea"/>
                <a:sym typeface="+mn-lt"/>
              </a:rPr>
              <a:t>xx</a:t>
            </a:r>
            <a:r>
              <a:rPr lang="zh-CN" altLang="en-US" sz="1300" b="1" dirty="0">
                <a:solidFill>
                  <a:schemeClr val="bg1"/>
                </a:solidFill>
                <a:effectLst>
                  <a:outerShdw blurRad="38100" dist="38100" dir="2700000" algn="tl">
                    <a:srgbClr val="000000">
                      <a:alpha val="43137"/>
                    </a:srgbClr>
                  </a:outerShdw>
                </a:effectLst>
                <a:latin typeface="+mn-lt"/>
                <a:ea typeface="+mn-ea"/>
                <a:cs typeface="+mn-ea"/>
                <a:sym typeface="+mn-lt"/>
              </a:rPr>
              <a:t>及</a:t>
            </a:r>
            <a:r>
              <a:rPr lang="en-US" altLang="zh-CN" sz="1300" b="1" dirty="0">
                <a:solidFill>
                  <a:schemeClr val="bg1"/>
                </a:solidFill>
                <a:effectLst>
                  <a:outerShdw blurRad="38100" dist="38100" dir="2700000" algn="tl">
                    <a:srgbClr val="000000">
                      <a:alpha val="43137"/>
                    </a:srgbClr>
                  </a:outerShdw>
                </a:effectLst>
                <a:latin typeface="+mn-lt"/>
                <a:ea typeface="+mn-ea"/>
                <a:cs typeface="+mn-ea"/>
                <a:sym typeface="+mn-lt"/>
              </a:rPr>
              <a:t>xxx</a:t>
            </a:r>
            <a:r>
              <a:rPr lang="zh-CN" altLang="en-US" sz="1300" b="1" dirty="0">
                <a:solidFill>
                  <a:schemeClr val="bg1"/>
                </a:solidFill>
                <a:effectLst>
                  <a:outerShdw blurRad="38100" dist="38100" dir="2700000" algn="tl">
                    <a:srgbClr val="000000">
                      <a:alpha val="43137"/>
                    </a:srgbClr>
                  </a:outerShdw>
                </a:effectLst>
                <a:latin typeface="+mn-lt"/>
                <a:ea typeface="+mn-ea"/>
                <a:cs typeface="+mn-ea"/>
                <a:sym typeface="+mn-lt"/>
              </a:rPr>
              <a:t>的风格、定型还有待进一步探索，尤其是网上的公司产品库充分体现我们</a:t>
            </a:r>
            <a:r>
              <a:rPr lang="en-US" altLang="zh-CN" sz="1300" b="1" dirty="0" err="1">
                <a:solidFill>
                  <a:schemeClr val="bg1"/>
                </a:solidFill>
                <a:effectLst>
                  <a:outerShdw blurRad="38100" dist="38100" dir="2700000" algn="tl">
                    <a:srgbClr val="000000">
                      <a:alpha val="43137"/>
                    </a:srgbClr>
                  </a:outerShdw>
                </a:effectLst>
                <a:latin typeface="+mn-lt"/>
                <a:ea typeface="+mn-ea"/>
                <a:cs typeface="+mn-ea"/>
                <a:sym typeface="+mn-lt"/>
              </a:rPr>
              <a:t>xxxxx</a:t>
            </a:r>
            <a:r>
              <a:rPr lang="zh-CN" altLang="en-US" sz="1300" b="1" dirty="0">
                <a:solidFill>
                  <a:schemeClr val="bg1"/>
                </a:solidFill>
                <a:effectLst>
                  <a:outerShdw blurRad="38100" dist="38100" dir="2700000" algn="tl">
                    <a:srgbClr val="000000">
                      <a:alpha val="43137"/>
                    </a:srgbClr>
                  </a:outerShdw>
                </a:effectLst>
                <a:latin typeface="+mn-lt"/>
                <a:ea typeface="+mn-ea"/>
                <a:cs typeface="+mn-ea"/>
                <a:sym typeface="+mn-lt"/>
              </a:rPr>
              <a:t>和我们这个平台能为客户提供良好的商机和快捷方便的信息、导航的功能发挥。展望新的一年，我们将继续努力，力争各项工作更上一个新台阶。</a:t>
            </a:r>
          </a:p>
          <a:p>
            <a:pPr algn="l">
              <a:lnSpc>
                <a:spcPct val="150000"/>
              </a:lnSpc>
            </a:pPr>
            <a:endParaRPr lang="zh-CN" altLang="en-US" sz="1300" b="1" dirty="0">
              <a:solidFill>
                <a:schemeClr val="bg1"/>
              </a:solidFill>
              <a:effectLst>
                <a:outerShdw blurRad="38100" dist="38100" dir="2700000" algn="tl">
                  <a:srgbClr val="000000">
                    <a:alpha val="43137"/>
                  </a:srgbClr>
                </a:outerShdw>
              </a:effectLst>
              <a:latin typeface="+mn-lt"/>
              <a:ea typeface="+mn-ea"/>
              <a:cs typeface="+mn-ea"/>
              <a:sym typeface="+mn-lt"/>
            </a:endParaRPr>
          </a:p>
        </p:txBody>
      </p:sp>
      <p:sp>
        <p:nvSpPr>
          <p:cNvPr id="19" name="矩形 18"/>
          <p:cNvSpPr/>
          <p:nvPr/>
        </p:nvSpPr>
        <p:spPr bwMode="auto">
          <a:xfrm>
            <a:off x="3845712" y="904350"/>
            <a:ext cx="1763652" cy="611879"/>
          </a:xfrm>
          <a:prstGeom prst="rect">
            <a:avLst/>
          </a:prstGeom>
          <a:solidFill>
            <a:srgbClr val="F878BB"/>
          </a:solidFill>
          <a:ln>
            <a:no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12" tIns="45706" rIns="91412" bIns="45706" numCol="1" rtlCol="0" anchor="t" anchorCtr="0" compatLnSpc="1">
            <a:prstTxWarp prst="textNoShape">
              <a:avLst/>
            </a:prstTxWarp>
          </a:bodyPr>
          <a:lstStyle/>
          <a:p>
            <a:pPr defTabSz="914126" fontAlgn="base">
              <a:spcBef>
                <a:spcPct val="0"/>
              </a:spcBef>
              <a:spcAft>
                <a:spcPct val="0"/>
              </a:spcAft>
            </a:pPr>
            <a:endParaRPr lang="zh-CN" altLang="en-US" sz="1799" b="1">
              <a:solidFill>
                <a:schemeClr val="tx1"/>
              </a:solidFill>
              <a:cs typeface="+mn-ea"/>
              <a:sym typeface="+mn-lt"/>
            </a:endParaRPr>
          </a:p>
        </p:txBody>
      </p:sp>
      <p:sp>
        <p:nvSpPr>
          <p:cNvPr id="20" name="TextBox 18"/>
          <p:cNvSpPr txBox="1"/>
          <p:nvPr/>
        </p:nvSpPr>
        <p:spPr>
          <a:xfrm>
            <a:off x="4169649" y="967337"/>
            <a:ext cx="1005403" cy="476925"/>
          </a:xfrm>
          <a:prstGeom prst="rect">
            <a:avLst/>
          </a:prstGeom>
          <a:noFill/>
        </p:spPr>
        <p:txBody>
          <a:bodyPr wrap="none" rtlCol="0">
            <a:spAutoFit/>
          </a:bodyPr>
          <a:lstStyle/>
          <a:p>
            <a:r>
              <a:rPr lang="zh-CN" altLang="en-US" sz="2499" dirty="0">
                <a:solidFill>
                  <a:schemeClr val="bg1"/>
                </a:solidFill>
                <a:cs typeface="+mn-ea"/>
                <a:sym typeface="+mn-lt"/>
              </a:rPr>
              <a:t>前  言</a:t>
            </a:r>
          </a:p>
        </p:txBody>
      </p:sp>
    </p:spTree>
    <p:extLst>
      <p:ext uri="{BB962C8B-B14F-4D97-AF65-F5344CB8AC3E}">
        <p14:creationId xmlns:p14="http://schemas.microsoft.com/office/powerpoint/2010/main" val="2172362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1+#ppt_w/2"/>
                                          </p:val>
                                        </p:tav>
                                        <p:tav tm="100000">
                                          <p:val>
                                            <p:strVal val="#ppt_x"/>
                                          </p:val>
                                        </p:tav>
                                      </p:tavLst>
                                    </p:anim>
                                    <p:anim calcmode="lin" valueType="num">
                                      <p:cBhvr additive="base">
                                        <p:cTn id="12" dur="500" fill="hold"/>
                                        <p:tgtEl>
                                          <p:spTgt spid="2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1" presetClass="entr" presetSubtype="0" fill="hold" grpId="0" nodeType="afterEffect">
                                  <p:stCondLst>
                                    <p:cond delay="0"/>
                                  </p:stCondLst>
                                  <p:iterate type="lt">
                                    <p:tmPct val="10000"/>
                                  </p:iterate>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8"/>
                                        </p:tgtEl>
                                        <p:attrNameLst>
                                          <p:attrName>ppt_y</p:attrName>
                                        </p:attrNameLst>
                                      </p:cBhvr>
                                      <p:tavLst>
                                        <p:tav tm="0">
                                          <p:val>
                                            <p:strVal val="#ppt_y"/>
                                          </p:val>
                                        </p:tav>
                                        <p:tav tm="100000">
                                          <p:val>
                                            <p:strVal val="#ppt_y"/>
                                          </p:val>
                                        </p:tav>
                                      </p:tavLst>
                                    </p:anim>
                                    <p:anim calcmode="lin" valueType="num">
                                      <p:cBhvr>
                                        <p:cTn id="18"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1588914" y="395109"/>
            <a:ext cx="6266170" cy="4748391"/>
          </a:xfrm>
          <a:prstGeom prst="rect">
            <a:avLst/>
          </a:prstGeom>
        </p:spPr>
      </p:pic>
      <p:pic>
        <p:nvPicPr>
          <p:cNvPr id="3" name="图片 2"/>
          <p:cNvPicPr>
            <a:picLocks noChangeAspect="1"/>
          </p:cNvPicPr>
          <p:nvPr/>
        </p:nvPicPr>
        <p:blipFill rotWithShape="1">
          <a:blip r:embed="rId13" cstate="screen">
            <a:extLst>
              <a:ext uri="{28A0092B-C50C-407E-A947-70E740481C1C}">
                <a14:useLocalDpi xmlns:a14="http://schemas.microsoft.com/office/drawing/2010/main"/>
              </a:ext>
            </a:extLst>
          </a:blip>
          <a:srcRect r="2205" b="9985"/>
          <a:stretch/>
        </p:blipFill>
        <p:spPr>
          <a:xfrm>
            <a:off x="-1" y="1358055"/>
            <a:ext cx="9141291" cy="3785444"/>
          </a:xfrm>
          <a:prstGeom prst="rect">
            <a:avLst/>
          </a:prstGeom>
        </p:spPr>
      </p:pic>
      <p:sp>
        <p:nvSpPr>
          <p:cNvPr id="10" name="圆角矩形 9"/>
          <p:cNvSpPr/>
          <p:nvPr>
            <p:custDataLst>
              <p:tags r:id="rId1"/>
            </p:custDataLst>
          </p:nvPr>
        </p:nvSpPr>
        <p:spPr bwMode="auto">
          <a:xfrm>
            <a:off x="3236201" y="1636650"/>
            <a:ext cx="270000" cy="270000"/>
          </a:xfrm>
          <a:prstGeom prst="roundRect">
            <a:avLst>
              <a:gd name="adj" fmla="val 50000"/>
            </a:avLst>
          </a:prstGeom>
          <a:solidFill>
            <a:srgbClr val="FFC000"/>
          </a:solidFill>
          <a:ln w="34925">
            <a:solidFill>
              <a:srgbClr val="FFFFFF"/>
            </a:solidFill>
          </a:ln>
          <a:effectLst/>
          <a:scene3d>
            <a:camera prst="orthographicFront"/>
            <a:lightRig rig="threePt" dir="t"/>
          </a:scene3d>
          <a:sp3d extrusionH="349250" prstMaterial="metal">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dirty="0">
                <a:solidFill>
                  <a:schemeClr val="bg1"/>
                </a:solidFill>
                <a:effectLst>
                  <a:outerShdw blurRad="38100" dist="38100" dir="2700000" algn="tl">
                    <a:srgbClr val="000000">
                      <a:alpha val="43137"/>
                    </a:srgbClr>
                  </a:outerShdw>
                </a:effectLst>
                <a:cs typeface="+mn-ea"/>
                <a:sym typeface="+mn-lt"/>
              </a:rPr>
              <a:t>1</a:t>
            </a:r>
            <a:endParaRPr lang="zh-CN" altLang="en-US" sz="1800" dirty="0">
              <a:solidFill>
                <a:schemeClr val="bg1"/>
              </a:solidFill>
              <a:effectLst>
                <a:outerShdw blurRad="38100" dist="38100" dir="2700000" algn="tl">
                  <a:srgbClr val="000000">
                    <a:alpha val="43137"/>
                  </a:srgbClr>
                </a:outerShdw>
              </a:effectLst>
              <a:cs typeface="+mn-ea"/>
              <a:sym typeface="+mn-lt"/>
            </a:endParaRPr>
          </a:p>
        </p:txBody>
      </p:sp>
      <p:sp>
        <p:nvSpPr>
          <p:cNvPr id="11" name="TextBox 35"/>
          <p:cNvSpPr txBox="1">
            <a:spLocks noChangeArrowheads="1"/>
          </p:cNvSpPr>
          <p:nvPr>
            <p:custDataLst>
              <p:tags r:id="rId2"/>
            </p:custDataLst>
          </p:nvPr>
        </p:nvSpPr>
        <p:spPr bwMode="auto">
          <a:xfrm>
            <a:off x="3648928" y="1479948"/>
            <a:ext cx="3092053" cy="58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10000"/>
              </a:lnSpc>
            </a:pPr>
            <a:r>
              <a:rPr lang="zh-CN" altLang="en-US" sz="1800" dirty="0" smtClean="0">
                <a:solidFill>
                  <a:schemeClr val="bg1"/>
                </a:solidFill>
                <a:effectLst>
                  <a:outerShdw blurRad="38100" dist="38100" dir="2700000" algn="tl">
                    <a:srgbClr val="000000">
                      <a:alpha val="43137"/>
                    </a:srgbClr>
                  </a:outerShdw>
                </a:effectLst>
                <a:latin typeface="+mn-lt"/>
                <a:ea typeface="+mn-ea"/>
                <a:cs typeface="+mn-ea"/>
                <a:sym typeface="+mn-lt"/>
              </a:rPr>
              <a:t>单击添加文字标题内容</a:t>
            </a:r>
            <a:endParaRPr lang="zh-CN" altLang="en-US" sz="1800" dirty="0">
              <a:solidFill>
                <a:schemeClr val="bg1"/>
              </a:solidFill>
              <a:effectLst>
                <a:outerShdw blurRad="38100" dist="38100" dir="2700000" algn="tl">
                  <a:srgbClr val="000000">
                    <a:alpha val="43137"/>
                  </a:srgbClr>
                </a:outerShdw>
              </a:effectLst>
              <a:latin typeface="+mn-lt"/>
              <a:ea typeface="+mn-ea"/>
              <a:cs typeface="+mn-ea"/>
              <a:sym typeface="+mn-lt"/>
            </a:endParaRPr>
          </a:p>
        </p:txBody>
      </p:sp>
      <p:sp>
        <p:nvSpPr>
          <p:cNvPr id="12" name="圆角矩形 11"/>
          <p:cNvSpPr/>
          <p:nvPr>
            <p:custDataLst>
              <p:tags r:id="rId3"/>
            </p:custDataLst>
          </p:nvPr>
        </p:nvSpPr>
        <p:spPr bwMode="auto">
          <a:xfrm>
            <a:off x="3235949" y="2293188"/>
            <a:ext cx="270272" cy="270272"/>
          </a:xfrm>
          <a:prstGeom prst="roundRect">
            <a:avLst>
              <a:gd name="adj" fmla="val 50000"/>
            </a:avLst>
          </a:prstGeom>
          <a:solidFill>
            <a:srgbClr val="92D050"/>
          </a:solidFill>
          <a:ln w="34925">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dirty="0">
                <a:solidFill>
                  <a:schemeClr val="bg1"/>
                </a:solidFill>
                <a:effectLst>
                  <a:outerShdw blurRad="38100" dist="38100" dir="2700000" algn="tl">
                    <a:srgbClr val="000000">
                      <a:alpha val="43137"/>
                    </a:srgbClr>
                  </a:outerShdw>
                </a:effectLst>
                <a:cs typeface="+mn-ea"/>
                <a:sym typeface="+mn-lt"/>
              </a:rPr>
              <a:t>2</a:t>
            </a:r>
            <a:endParaRPr lang="zh-CN" altLang="en-US" sz="1800" dirty="0">
              <a:solidFill>
                <a:schemeClr val="bg1"/>
              </a:solidFill>
              <a:effectLst>
                <a:outerShdw blurRad="38100" dist="38100" dir="2700000" algn="tl">
                  <a:srgbClr val="000000">
                    <a:alpha val="43137"/>
                  </a:srgbClr>
                </a:outerShdw>
              </a:effectLst>
              <a:cs typeface="+mn-ea"/>
              <a:sym typeface="+mn-lt"/>
            </a:endParaRPr>
          </a:p>
        </p:txBody>
      </p:sp>
      <p:sp>
        <p:nvSpPr>
          <p:cNvPr id="13" name="TextBox 35"/>
          <p:cNvSpPr txBox="1">
            <a:spLocks noChangeArrowheads="1"/>
          </p:cNvSpPr>
          <p:nvPr>
            <p:custDataLst>
              <p:tags r:id="rId4"/>
            </p:custDataLst>
          </p:nvPr>
        </p:nvSpPr>
        <p:spPr bwMode="auto">
          <a:xfrm>
            <a:off x="3648928" y="2135982"/>
            <a:ext cx="3092053" cy="583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10000"/>
              </a:lnSpc>
            </a:pPr>
            <a:r>
              <a:rPr lang="zh-CN" altLang="en-US" sz="1800" dirty="0">
                <a:solidFill>
                  <a:schemeClr val="bg1"/>
                </a:solidFill>
                <a:effectLst>
                  <a:outerShdw blurRad="38100" dist="38100" dir="2700000" algn="tl">
                    <a:srgbClr val="000000">
                      <a:alpha val="43137"/>
                    </a:srgbClr>
                  </a:outerShdw>
                </a:effectLst>
                <a:latin typeface="+mn-lt"/>
                <a:ea typeface="+mn-ea"/>
                <a:cs typeface="+mn-ea"/>
                <a:sym typeface="+mn-lt"/>
              </a:rPr>
              <a:t>单击添加文字标题内容</a:t>
            </a:r>
          </a:p>
        </p:txBody>
      </p:sp>
      <p:sp>
        <p:nvSpPr>
          <p:cNvPr id="14" name="圆角矩形 13"/>
          <p:cNvSpPr/>
          <p:nvPr>
            <p:custDataLst>
              <p:tags r:id="rId5"/>
            </p:custDataLst>
          </p:nvPr>
        </p:nvSpPr>
        <p:spPr bwMode="auto">
          <a:xfrm>
            <a:off x="3236201" y="2949998"/>
            <a:ext cx="270000" cy="270000"/>
          </a:xfrm>
          <a:prstGeom prst="roundRect">
            <a:avLst>
              <a:gd name="adj" fmla="val 50000"/>
            </a:avLst>
          </a:prstGeom>
          <a:solidFill>
            <a:srgbClr val="58ACF2"/>
          </a:solidFill>
          <a:ln w="34925">
            <a:solidFill>
              <a:srgbClr val="FFFFFF"/>
            </a:solidFill>
          </a:ln>
          <a:effectLst/>
          <a:scene3d>
            <a:camera prst="orthographicFront"/>
            <a:lightRig rig="threePt" dir="t"/>
          </a:scene3d>
          <a:sp3d extrusionH="349250" prstMaterial="metal">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dirty="0">
                <a:solidFill>
                  <a:schemeClr val="bg1"/>
                </a:solidFill>
                <a:effectLst>
                  <a:outerShdw blurRad="38100" dist="38100" dir="2700000" algn="tl">
                    <a:srgbClr val="000000">
                      <a:alpha val="43137"/>
                    </a:srgbClr>
                  </a:outerShdw>
                </a:effectLst>
                <a:cs typeface="+mn-ea"/>
                <a:sym typeface="+mn-lt"/>
              </a:rPr>
              <a:t>3</a:t>
            </a:r>
            <a:endParaRPr lang="zh-CN" altLang="en-US" sz="1800" dirty="0">
              <a:solidFill>
                <a:schemeClr val="bg1"/>
              </a:solidFill>
              <a:effectLst>
                <a:outerShdw blurRad="38100" dist="38100" dir="2700000" algn="tl">
                  <a:srgbClr val="000000">
                    <a:alpha val="43137"/>
                  </a:srgbClr>
                </a:outerShdw>
              </a:effectLst>
              <a:cs typeface="+mn-ea"/>
              <a:sym typeface="+mn-lt"/>
            </a:endParaRPr>
          </a:p>
        </p:txBody>
      </p:sp>
      <p:sp>
        <p:nvSpPr>
          <p:cNvPr id="15" name="TextBox 35"/>
          <p:cNvSpPr txBox="1">
            <a:spLocks noChangeArrowheads="1"/>
          </p:cNvSpPr>
          <p:nvPr>
            <p:custDataLst>
              <p:tags r:id="rId6"/>
            </p:custDataLst>
          </p:nvPr>
        </p:nvSpPr>
        <p:spPr bwMode="auto">
          <a:xfrm>
            <a:off x="3648928" y="2792016"/>
            <a:ext cx="3092053" cy="58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10000"/>
              </a:lnSpc>
            </a:pPr>
            <a:r>
              <a:rPr lang="zh-CN" altLang="en-US" sz="1800" dirty="0">
                <a:solidFill>
                  <a:schemeClr val="bg1"/>
                </a:solidFill>
                <a:effectLst>
                  <a:outerShdw blurRad="38100" dist="38100" dir="2700000" algn="tl">
                    <a:srgbClr val="000000">
                      <a:alpha val="43137"/>
                    </a:srgbClr>
                  </a:outerShdw>
                </a:effectLst>
                <a:latin typeface="+mn-lt"/>
                <a:ea typeface="+mn-ea"/>
                <a:cs typeface="+mn-ea"/>
                <a:sym typeface="+mn-lt"/>
              </a:rPr>
              <a:t>单击添加文字标题内容</a:t>
            </a:r>
          </a:p>
        </p:txBody>
      </p:sp>
      <p:sp>
        <p:nvSpPr>
          <p:cNvPr id="16" name="圆角矩形 15"/>
          <p:cNvSpPr/>
          <p:nvPr>
            <p:custDataLst>
              <p:tags r:id="rId7"/>
            </p:custDataLst>
          </p:nvPr>
        </p:nvSpPr>
        <p:spPr bwMode="auto">
          <a:xfrm>
            <a:off x="3236201" y="3606537"/>
            <a:ext cx="270000" cy="270000"/>
          </a:xfrm>
          <a:prstGeom prst="roundRect">
            <a:avLst>
              <a:gd name="adj" fmla="val 50000"/>
            </a:avLst>
          </a:prstGeom>
          <a:solidFill>
            <a:srgbClr val="F878BB"/>
          </a:solidFill>
          <a:ln w="34925">
            <a:solidFill>
              <a:srgbClr val="FFFFFF"/>
            </a:solidFill>
          </a:ln>
          <a:effectLst/>
          <a:scene3d>
            <a:camera prst="orthographicFront"/>
            <a:lightRig rig="threePt" dir="t"/>
          </a:scene3d>
          <a:sp3d extrusionH="349250" prstMaterial="metal">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dirty="0" smtClean="0">
                <a:solidFill>
                  <a:schemeClr val="bg1"/>
                </a:solidFill>
                <a:effectLst>
                  <a:outerShdw blurRad="38100" dist="38100" dir="2700000" algn="tl">
                    <a:srgbClr val="000000">
                      <a:alpha val="43137"/>
                    </a:srgbClr>
                  </a:outerShdw>
                </a:effectLst>
                <a:cs typeface="+mn-ea"/>
                <a:sym typeface="+mn-lt"/>
              </a:rPr>
              <a:t>4</a:t>
            </a:r>
            <a:endParaRPr lang="zh-CN" altLang="en-US" sz="1800" dirty="0">
              <a:solidFill>
                <a:schemeClr val="bg1"/>
              </a:solidFill>
              <a:effectLst>
                <a:outerShdw blurRad="38100" dist="38100" dir="2700000" algn="tl">
                  <a:srgbClr val="000000">
                    <a:alpha val="43137"/>
                  </a:srgbClr>
                </a:outerShdw>
              </a:effectLst>
              <a:cs typeface="+mn-ea"/>
              <a:sym typeface="+mn-lt"/>
            </a:endParaRPr>
          </a:p>
        </p:txBody>
      </p:sp>
      <p:sp>
        <p:nvSpPr>
          <p:cNvPr id="17" name="TextBox 35"/>
          <p:cNvSpPr txBox="1">
            <a:spLocks noChangeArrowheads="1"/>
          </p:cNvSpPr>
          <p:nvPr>
            <p:custDataLst>
              <p:tags r:id="rId8"/>
            </p:custDataLst>
          </p:nvPr>
        </p:nvSpPr>
        <p:spPr bwMode="auto">
          <a:xfrm>
            <a:off x="3648928" y="3449240"/>
            <a:ext cx="3092053" cy="584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10000"/>
              </a:lnSpc>
            </a:pPr>
            <a:r>
              <a:rPr lang="zh-CN" altLang="en-US" sz="1800" dirty="0">
                <a:solidFill>
                  <a:schemeClr val="bg1"/>
                </a:solidFill>
                <a:effectLst>
                  <a:outerShdw blurRad="38100" dist="38100" dir="2700000" algn="tl">
                    <a:srgbClr val="000000">
                      <a:alpha val="43137"/>
                    </a:srgbClr>
                  </a:outerShdw>
                </a:effectLst>
                <a:latin typeface="+mn-lt"/>
                <a:ea typeface="+mn-ea"/>
                <a:cs typeface="+mn-ea"/>
                <a:sym typeface="+mn-lt"/>
              </a:rPr>
              <a:t>单击添加文字标题内容</a:t>
            </a:r>
          </a:p>
        </p:txBody>
      </p:sp>
    </p:spTree>
    <p:extLst>
      <p:ext uri="{BB962C8B-B14F-4D97-AF65-F5344CB8AC3E}">
        <p14:creationId xmlns:p14="http://schemas.microsoft.com/office/powerpoint/2010/main" val="4186451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strVal val="(6*min(max(#ppt_w*#ppt_h,.3),1)-7.4)/-.7*#ppt_w"/>
                                          </p:val>
                                        </p:tav>
                                        <p:tav tm="100000">
                                          <p:val>
                                            <p:strVal val="#ppt_w"/>
                                          </p:val>
                                        </p:tav>
                                      </p:tavLst>
                                    </p:anim>
                                    <p:anim calcmode="lin" valueType="num">
                                      <p:cBhvr>
                                        <p:cTn id="8" dur="750" fill="hold"/>
                                        <p:tgtEl>
                                          <p:spTgt spid="10"/>
                                        </p:tgtEl>
                                        <p:attrNameLst>
                                          <p:attrName>ppt_h</p:attrName>
                                        </p:attrNameLst>
                                      </p:cBhvr>
                                      <p:tavLst>
                                        <p:tav tm="0">
                                          <p:val>
                                            <p:strVal val="(6*min(max(#ppt_w*#ppt_h,.3),1)-7.4)/-.7*#ppt_h"/>
                                          </p:val>
                                        </p:tav>
                                        <p:tav tm="100000">
                                          <p:val>
                                            <p:strVal val="#ppt_h"/>
                                          </p:val>
                                        </p:tav>
                                      </p:tavLst>
                                    </p:anim>
                                    <p:anim calcmode="lin" valueType="num">
                                      <p:cBhvr>
                                        <p:cTn id="9" dur="750" fill="hold"/>
                                        <p:tgtEl>
                                          <p:spTgt spid="10"/>
                                        </p:tgtEl>
                                        <p:attrNameLst>
                                          <p:attrName>ppt_x</p:attrName>
                                        </p:attrNameLst>
                                      </p:cBhvr>
                                      <p:tavLst>
                                        <p:tav tm="0">
                                          <p:val>
                                            <p:fltVal val="0.5"/>
                                          </p:val>
                                        </p:tav>
                                        <p:tav tm="100000">
                                          <p:val>
                                            <p:strVal val="#ppt_x"/>
                                          </p:val>
                                        </p:tav>
                                      </p:tavLst>
                                    </p:anim>
                                    <p:anim calcmode="lin" valueType="num">
                                      <p:cBhvr>
                                        <p:cTn id="10" dur="750" fill="hold"/>
                                        <p:tgtEl>
                                          <p:spTgt spid="10"/>
                                        </p:tgtEl>
                                        <p:attrNameLst>
                                          <p:attrName>ppt_y</p:attrName>
                                        </p:attrNameLst>
                                      </p:cBhvr>
                                      <p:tavLst>
                                        <p:tav tm="0">
                                          <p:val>
                                            <p:strVal val="1+(6*min(max(#ppt_w*#ppt_h,.3),1)-7.4)/-.7*#ppt_h/2"/>
                                          </p:val>
                                        </p:tav>
                                        <p:tav tm="100000">
                                          <p:val>
                                            <p:strVal val="#ppt_y"/>
                                          </p:val>
                                        </p:tav>
                                      </p:tavLst>
                                    </p:anim>
                                  </p:childTnLst>
                                </p:cTn>
                              </p:par>
                              <p:par>
                                <p:cTn id="11" presetID="23" presetClass="entr" presetSubtype="3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750" fill="hold"/>
                                        <p:tgtEl>
                                          <p:spTgt spid="12"/>
                                        </p:tgtEl>
                                        <p:attrNameLst>
                                          <p:attrName>ppt_w</p:attrName>
                                        </p:attrNameLst>
                                      </p:cBhvr>
                                      <p:tavLst>
                                        <p:tav tm="0">
                                          <p:val>
                                            <p:strVal val="(6*min(max(#ppt_w*#ppt_h,.3),1)-7.4)/-.7*#ppt_w"/>
                                          </p:val>
                                        </p:tav>
                                        <p:tav tm="100000">
                                          <p:val>
                                            <p:strVal val="#ppt_w"/>
                                          </p:val>
                                        </p:tav>
                                      </p:tavLst>
                                    </p:anim>
                                    <p:anim calcmode="lin" valueType="num">
                                      <p:cBhvr>
                                        <p:cTn id="14" dur="750" fill="hold"/>
                                        <p:tgtEl>
                                          <p:spTgt spid="12"/>
                                        </p:tgtEl>
                                        <p:attrNameLst>
                                          <p:attrName>ppt_h</p:attrName>
                                        </p:attrNameLst>
                                      </p:cBhvr>
                                      <p:tavLst>
                                        <p:tav tm="0">
                                          <p:val>
                                            <p:strVal val="(6*min(max(#ppt_w*#ppt_h,.3),1)-7.4)/-.7*#ppt_h"/>
                                          </p:val>
                                        </p:tav>
                                        <p:tav tm="100000">
                                          <p:val>
                                            <p:strVal val="#ppt_h"/>
                                          </p:val>
                                        </p:tav>
                                      </p:tavLst>
                                    </p:anim>
                                    <p:anim calcmode="lin" valueType="num">
                                      <p:cBhvr>
                                        <p:cTn id="15" dur="750" fill="hold"/>
                                        <p:tgtEl>
                                          <p:spTgt spid="12"/>
                                        </p:tgtEl>
                                        <p:attrNameLst>
                                          <p:attrName>ppt_x</p:attrName>
                                        </p:attrNameLst>
                                      </p:cBhvr>
                                      <p:tavLst>
                                        <p:tav tm="0">
                                          <p:val>
                                            <p:fltVal val="0.5"/>
                                          </p:val>
                                        </p:tav>
                                        <p:tav tm="100000">
                                          <p:val>
                                            <p:strVal val="#ppt_x"/>
                                          </p:val>
                                        </p:tav>
                                      </p:tavLst>
                                    </p:anim>
                                    <p:anim calcmode="lin" valueType="num">
                                      <p:cBhvr>
                                        <p:cTn id="16" dur="750" fill="hold"/>
                                        <p:tgtEl>
                                          <p:spTgt spid="12"/>
                                        </p:tgtEl>
                                        <p:attrNameLst>
                                          <p:attrName>ppt_y</p:attrName>
                                        </p:attrNameLst>
                                      </p:cBhvr>
                                      <p:tavLst>
                                        <p:tav tm="0">
                                          <p:val>
                                            <p:strVal val="1+(6*min(max(#ppt_w*#ppt_h,.3),1)-7.4)/-.7*#ppt_h/2"/>
                                          </p:val>
                                        </p:tav>
                                        <p:tav tm="100000">
                                          <p:val>
                                            <p:strVal val="#ppt_y"/>
                                          </p:val>
                                        </p:tav>
                                      </p:tavLst>
                                    </p:anim>
                                  </p:childTnLst>
                                </p:cTn>
                              </p:par>
                              <p:par>
                                <p:cTn id="17" presetID="23" presetClass="entr" presetSubtype="36"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750" fill="hold"/>
                                        <p:tgtEl>
                                          <p:spTgt spid="14"/>
                                        </p:tgtEl>
                                        <p:attrNameLst>
                                          <p:attrName>ppt_w</p:attrName>
                                        </p:attrNameLst>
                                      </p:cBhvr>
                                      <p:tavLst>
                                        <p:tav tm="0">
                                          <p:val>
                                            <p:strVal val="(6*min(max(#ppt_w*#ppt_h,.3),1)-7.4)/-.7*#ppt_w"/>
                                          </p:val>
                                        </p:tav>
                                        <p:tav tm="100000">
                                          <p:val>
                                            <p:strVal val="#ppt_w"/>
                                          </p:val>
                                        </p:tav>
                                      </p:tavLst>
                                    </p:anim>
                                    <p:anim calcmode="lin" valueType="num">
                                      <p:cBhvr>
                                        <p:cTn id="20" dur="750" fill="hold"/>
                                        <p:tgtEl>
                                          <p:spTgt spid="14"/>
                                        </p:tgtEl>
                                        <p:attrNameLst>
                                          <p:attrName>ppt_h</p:attrName>
                                        </p:attrNameLst>
                                      </p:cBhvr>
                                      <p:tavLst>
                                        <p:tav tm="0">
                                          <p:val>
                                            <p:strVal val="(6*min(max(#ppt_w*#ppt_h,.3),1)-7.4)/-.7*#ppt_h"/>
                                          </p:val>
                                        </p:tav>
                                        <p:tav tm="100000">
                                          <p:val>
                                            <p:strVal val="#ppt_h"/>
                                          </p:val>
                                        </p:tav>
                                      </p:tavLst>
                                    </p:anim>
                                    <p:anim calcmode="lin" valueType="num">
                                      <p:cBhvr>
                                        <p:cTn id="21" dur="750" fill="hold"/>
                                        <p:tgtEl>
                                          <p:spTgt spid="14"/>
                                        </p:tgtEl>
                                        <p:attrNameLst>
                                          <p:attrName>ppt_x</p:attrName>
                                        </p:attrNameLst>
                                      </p:cBhvr>
                                      <p:tavLst>
                                        <p:tav tm="0">
                                          <p:val>
                                            <p:fltVal val="0.5"/>
                                          </p:val>
                                        </p:tav>
                                        <p:tav tm="100000">
                                          <p:val>
                                            <p:strVal val="#ppt_x"/>
                                          </p:val>
                                        </p:tav>
                                      </p:tavLst>
                                    </p:anim>
                                    <p:anim calcmode="lin" valueType="num">
                                      <p:cBhvr>
                                        <p:cTn id="22" dur="750" fill="hold"/>
                                        <p:tgtEl>
                                          <p:spTgt spid="14"/>
                                        </p:tgtEl>
                                        <p:attrNameLst>
                                          <p:attrName>ppt_y</p:attrName>
                                        </p:attrNameLst>
                                      </p:cBhvr>
                                      <p:tavLst>
                                        <p:tav tm="0">
                                          <p:val>
                                            <p:strVal val="1+(6*min(max(#ppt_w*#ppt_h,.3),1)-7.4)/-.7*#ppt_h/2"/>
                                          </p:val>
                                        </p:tav>
                                        <p:tav tm="100000">
                                          <p:val>
                                            <p:strVal val="#ppt_y"/>
                                          </p:val>
                                        </p:tav>
                                      </p:tavLst>
                                    </p:anim>
                                  </p:childTnLst>
                                </p:cTn>
                              </p:par>
                              <p:par>
                                <p:cTn id="23" presetID="23" presetClass="entr" presetSubtype="36"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750" fill="hold"/>
                                        <p:tgtEl>
                                          <p:spTgt spid="16"/>
                                        </p:tgtEl>
                                        <p:attrNameLst>
                                          <p:attrName>ppt_w</p:attrName>
                                        </p:attrNameLst>
                                      </p:cBhvr>
                                      <p:tavLst>
                                        <p:tav tm="0">
                                          <p:val>
                                            <p:strVal val="(6*min(max(#ppt_w*#ppt_h,.3),1)-7.4)/-.7*#ppt_w"/>
                                          </p:val>
                                        </p:tav>
                                        <p:tav tm="100000">
                                          <p:val>
                                            <p:strVal val="#ppt_w"/>
                                          </p:val>
                                        </p:tav>
                                      </p:tavLst>
                                    </p:anim>
                                    <p:anim calcmode="lin" valueType="num">
                                      <p:cBhvr>
                                        <p:cTn id="26" dur="750" fill="hold"/>
                                        <p:tgtEl>
                                          <p:spTgt spid="16"/>
                                        </p:tgtEl>
                                        <p:attrNameLst>
                                          <p:attrName>ppt_h</p:attrName>
                                        </p:attrNameLst>
                                      </p:cBhvr>
                                      <p:tavLst>
                                        <p:tav tm="0">
                                          <p:val>
                                            <p:strVal val="(6*min(max(#ppt_w*#ppt_h,.3),1)-7.4)/-.7*#ppt_h"/>
                                          </p:val>
                                        </p:tav>
                                        <p:tav tm="100000">
                                          <p:val>
                                            <p:strVal val="#ppt_h"/>
                                          </p:val>
                                        </p:tav>
                                      </p:tavLst>
                                    </p:anim>
                                    <p:anim calcmode="lin" valueType="num">
                                      <p:cBhvr>
                                        <p:cTn id="27" dur="750" fill="hold"/>
                                        <p:tgtEl>
                                          <p:spTgt spid="16"/>
                                        </p:tgtEl>
                                        <p:attrNameLst>
                                          <p:attrName>ppt_x</p:attrName>
                                        </p:attrNameLst>
                                      </p:cBhvr>
                                      <p:tavLst>
                                        <p:tav tm="0">
                                          <p:val>
                                            <p:fltVal val="0.5"/>
                                          </p:val>
                                        </p:tav>
                                        <p:tav tm="100000">
                                          <p:val>
                                            <p:strVal val="#ppt_x"/>
                                          </p:val>
                                        </p:tav>
                                      </p:tavLst>
                                    </p:anim>
                                    <p:anim calcmode="lin" valueType="num">
                                      <p:cBhvr>
                                        <p:cTn id="28" dur="75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75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50"/>
                                        <p:tgtEl>
                                          <p:spTgt spid="1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750"/>
                                        <p:tgtEl>
                                          <p:spTgt spid="1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750"/>
                                        <p:tgtEl>
                                          <p:spTgt spid="1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P spid="14" grpId="0" animBg="1"/>
      <p:bldP spid="15" grpId="0"/>
      <p:bldP spid="16" grpId="0" animBg="1"/>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588914" y="395109"/>
            <a:ext cx="6266170" cy="4748391"/>
          </a:xfrm>
          <a:prstGeom prst="rect">
            <a:avLst/>
          </a:prstGeom>
        </p:spPr>
      </p:pic>
      <p:pic>
        <p:nvPicPr>
          <p:cNvPr id="3" name="图片 2"/>
          <p:cNvPicPr>
            <a:picLocks noChangeAspect="1"/>
          </p:cNvPicPr>
          <p:nvPr/>
        </p:nvPicPr>
        <p:blipFill rotWithShape="1">
          <a:blip r:embed="rId14" cstate="screen">
            <a:extLst>
              <a:ext uri="{28A0092B-C50C-407E-A947-70E740481C1C}">
                <a14:useLocalDpi xmlns:a14="http://schemas.microsoft.com/office/drawing/2010/main"/>
              </a:ext>
            </a:extLst>
          </a:blip>
          <a:srcRect r="2205" b="9985"/>
          <a:stretch/>
        </p:blipFill>
        <p:spPr>
          <a:xfrm>
            <a:off x="-1" y="1358055"/>
            <a:ext cx="9141291" cy="3785444"/>
          </a:xfrm>
          <a:prstGeom prst="rect">
            <a:avLst/>
          </a:prstGeom>
        </p:spPr>
      </p:pic>
      <p:grpSp>
        <p:nvGrpSpPr>
          <p:cNvPr id="6" name="组合 5"/>
          <p:cNvGrpSpPr/>
          <p:nvPr/>
        </p:nvGrpSpPr>
        <p:grpSpPr>
          <a:xfrm>
            <a:off x="3464168" y="1490587"/>
            <a:ext cx="765244" cy="1012253"/>
            <a:chOff x="3464168" y="1490587"/>
            <a:chExt cx="765244" cy="1012253"/>
          </a:xfrm>
        </p:grpSpPr>
        <p:grpSp>
          <p:nvGrpSpPr>
            <p:cNvPr id="21" name="组合 20"/>
            <p:cNvGrpSpPr/>
            <p:nvPr>
              <p:custDataLst>
                <p:tags r:id="rId8"/>
              </p:custDataLst>
            </p:nvPr>
          </p:nvGrpSpPr>
          <p:grpSpPr>
            <a:xfrm>
              <a:off x="3464168" y="1490587"/>
              <a:ext cx="765244" cy="1012253"/>
              <a:chOff x="2611314" y="1802422"/>
              <a:chExt cx="852855" cy="1128144"/>
            </a:xfrm>
          </p:grpSpPr>
          <p:sp>
            <p:nvSpPr>
              <p:cNvPr id="22" name="圆角矩形 21"/>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3" name="圆角矩形 22"/>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4" name="圆角矩形 23"/>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3" name="文本框 32"/>
            <p:cNvSpPr txBox="1"/>
            <p:nvPr>
              <p:custDataLst>
                <p:tags r:id="rId9"/>
              </p:custDataLst>
            </p:nvPr>
          </p:nvSpPr>
          <p:spPr>
            <a:xfrm>
              <a:off x="3546708" y="1679130"/>
              <a:ext cx="600164" cy="623248"/>
            </a:xfrm>
            <a:prstGeom prst="rect">
              <a:avLst/>
            </a:prstGeom>
            <a:noFill/>
          </p:spPr>
          <p:txBody>
            <a:bodyPr wrap="none" rtlCol="0">
              <a:noAutofit/>
            </a:bodyPr>
            <a:lstStyle/>
            <a:p>
              <a:pPr algn="ctr"/>
              <a:r>
                <a:rPr lang="zh-CN" altLang="en-US" sz="3600" dirty="0">
                  <a:solidFill>
                    <a:schemeClr val="bg1"/>
                  </a:solidFill>
                  <a:cs typeface="+mn-ea"/>
                  <a:sym typeface="+mn-lt"/>
                </a:rPr>
                <a:t>第</a:t>
              </a:r>
            </a:p>
          </p:txBody>
        </p:sp>
      </p:grpSp>
      <p:grpSp>
        <p:nvGrpSpPr>
          <p:cNvPr id="7" name="组合 6"/>
          <p:cNvGrpSpPr/>
          <p:nvPr/>
        </p:nvGrpSpPr>
        <p:grpSpPr>
          <a:xfrm>
            <a:off x="4166298" y="1490587"/>
            <a:ext cx="765244" cy="1012253"/>
            <a:chOff x="4166298" y="1490587"/>
            <a:chExt cx="765244" cy="1012253"/>
          </a:xfrm>
        </p:grpSpPr>
        <p:grpSp>
          <p:nvGrpSpPr>
            <p:cNvPr id="25" name="组合 24"/>
            <p:cNvGrpSpPr/>
            <p:nvPr>
              <p:custDataLst>
                <p:tags r:id="rId6"/>
              </p:custDataLst>
            </p:nvPr>
          </p:nvGrpSpPr>
          <p:grpSpPr>
            <a:xfrm>
              <a:off x="4166298" y="1490587"/>
              <a:ext cx="765244" cy="1012253"/>
              <a:chOff x="2611314" y="1802422"/>
              <a:chExt cx="852855" cy="1128144"/>
            </a:xfrm>
          </p:grpSpPr>
          <p:sp>
            <p:nvSpPr>
              <p:cNvPr id="26" name="圆角矩形 25"/>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7" name="圆角矩形 26"/>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8" name="圆角矩形 27"/>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4" name="文本框 33"/>
            <p:cNvSpPr txBox="1"/>
            <p:nvPr>
              <p:custDataLst>
                <p:tags r:id="rId7"/>
              </p:custDataLst>
            </p:nvPr>
          </p:nvSpPr>
          <p:spPr>
            <a:xfrm>
              <a:off x="4349827" y="1621812"/>
              <a:ext cx="398186" cy="692498"/>
            </a:xfrm>
            <a:prstGeom prst="rect">
              <a:avLst/>
            </a:prstGeom>
            <a:noFill/>
          </p:spPr>
          <p:txBody>
            <a:bodyPr wrap="none" rtlCol="0">
              <a:noAutofit/>
            </a:bodyPr>
            <a:lstStyle/>
            <a:p>
              <a:pPr algn="ctr"/>
              <a:r>
                <a:rPr lang="en-US" altLang="zh-CN" sz="4050" dirty="0">
                  <a:solidFill>
                    <a:schemeClr val="bg1"/>
                  </a:solidFill>
                  <a:cs typeface="+mn-ea"/>
                  <a:sym typeface="+mn-lt"/>
                </a:rPr>
                <a:t>1</a:t>
              </a:r>
              <a:endParaRPr lang="zh-CN" altLang="en-US" sz="4050" dirty="0">
                <a:solidFill>
                  <a:schemeClr val="bg1"/>
                </a:solidFill>
                <a:cs typeface="+mn-ea"/>
                <a:sym typeface="+mn-lt"/>
              </a:endParaRPr>
            </a:p>
          </p:txBody>
        </p:sp>
      </p:grpSp>
      <p:grpSp>
        <p:nvGrpSpPr>
          <p:cNvPr id="8" name="组合 7"/>
          <p:cNvGrpSpPr/>
          <p:nvPr/>
        </p:nvGrpSpPr>
        <p:grpSpPr>
          <a:xfrm>
            <a:off x="4868427" y="1490587"/>
            <a:ext cx="765244" cy="1012253"/>
            <a:chOff x="4868427" y="1490587"/>
            <a:chExt cx="765244" cy="1012253"/>
          </a:xfrm>
        </p:grpSpPr>
        <p:grpSp>
          <p:nvGrpSpPr>
            <p:cNvPr id="29" name="组合 28"/>
            <p:cNvGrpSpPr/>
            <p:nvPr>
              <p:custDataLst>
                <p:tags r:id="rId4"/>
              </p:custDataLst>
            </p:nvPr>
          </p:nvGrpSpPr>
          <p:grpSpPr>
            <a:xfrm>
              <a:off x="4868427" y="1490587"/>
              <a:ext cx="765244" cy="1012253"/>
              <a:chOff x="2611314" y="1802422"/>
              <a:chExt cx="852855" cy="1128144"/>
            </a:xfrm>
          </p:grpSpPr>
          <p:sp>
            <p:nvSpPr>
              <p:cNvPr id="30" name="圆角矩形 29"/>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31" name="圆角矩形 30"/>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32" name="圆角矩形 31"/>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5" name="文本框 34"/>
            <p:cNvSpPr txBox="1"/>
            <p:nvPr>
              <p:custDataLst>
                <p:tags r:id="rId5"/>
              </p:custDataLst>
            </p:nvPr>
          </p:nvSpPr>
          <p:spPr>
            <a:xfrm>
              <a:off x="4950967" y="1679130"/>
              <a:ext cx="600164" cy="623248"/>
            </a:xfrm>
            <a:prstGeom prst="rect">
              <a:avLst/>
            </a:prstGeom>
            <a:noFill/>
          </p:spPr>
          <p:txBody>
            <a:bodyPr wrap="none" rtlCol="0">
              <a:noAutofit/>
            </a:bodyPr>
            <a:lstStyle/>
            <a:p>
              <a:pPr algn="ctr"/>
              <a:r>
                <a:rPr lang="zh-CN" altLang="en-US" sz="3600" dirty="0">
                  <a:solidFill>
                    <a:schemeClr val="bg1"/>
                  </a:solidFill>
                  <a:cs typeface="+mn-ea"/>
                  <a:sym typeface="+mn-lt"/>
                </a:rPr>
                <a:t>章</a:t>
              </a:r>
            </a:p>
          </p:txBody>
        </p:sp>
      </p:grpSp>
      <p:sp>
        <p:nvSpPr>
          <p:cNvPr id="36" name="文本框 35"/>
          <p:cNvSpPr txBox="1"/>
          <p:nvPr>
            <p:custDataLst>
              <p:tags r:id="rId1"/>
            </p:custDataLst>
          </p:nvPr>
        </p:nvSpPr>
        <p:spPr>
          <a:xfrm>
            <a:off x="3073455" y="2973894"/>
            <a:ext cx="3010278" cy="429348"/>
          </a:xfrm>
          <a:prstGeom prst="rect">
            <a:avLst/>
          </a:prstGeom>
          <a:noFill/>
        </p:spPr>
        <p:txBody>
          <a:bodyPr wrap="square" rtlCol="0" anchor="ctr" anchorCtr="0">
            <a:noAutofit/>
          </a:bodyPr>
          <a:lstStyle/>
          <a:p>
            <a:pPr algn="ctr">
              <a:lnSpc>
                <a:spcPct val="130000"/>
              </a:lnSpc>
            </a:pPr>
            <a:r>
              <a:rPr lang="zh-CN" altLang="en-US" sz="2000" b="1" dirty="0" smtClean="0">
                <a:solidFill>
                  <a:schemeClr val="bg1"/>
                </a:solidFill>
                <a:effectLst>
                  <a:outerShdw blurRad="38100" dist="38100" dir="2700000" algn="tl">
                    <a:srgbClr val="000000">
                      <a:alpha val="43137"/>
                    </a:srgbClr>
                  </a:outerShdw>
                </a:effectLst>
                <a:cs typeface="+mn-ea"/>
                <a:sym typeface="+mn-lt"/>
              </a:rPr>
              <a:t>此处输入文字标题内容</a:t>
            </a:r>
            <a:endParaRPr lang="zh-CN" altLang="en-US" sz="2000" b="1" dirty="0">
              <a:solidFill>
                <a:schemeClr val="bg1"/>
              </a:solidFill>
              <a:effectLst>
                <a:outerShdw blurRad="38100" dist="38100" dir="2700000" algn="tl">
                  <a:srgbClr val="000000">
                    <a:alpha val="43137"/>
                  </a:srgbClr>
                </a:outerShdw>
              </a:effectLst>
              <a:cs typeface="+mn-ea"/>
              <a:sym typeface="+mn-lt"/>
            </a:endParaRPr>
          </a:p>
        </p:txBody>
      </p:sp>
      <p:cxnSp>
        <p:nvCxnSpPr>
          <p:cNvPr id="37" name="直接连接符 36"/>
          <p:cNvCxnSpPr/>
          <p:nvPr>
            <p:custDataLst>
              <p:tags r:id="rId2"/>
            </p:custDataLst>
          </p:nvPr>
        </p:nvCxnSpPr>
        <p:spPr>
          <a:xfrm>
            <a:off x="2989385" y="2868490"/>
            <a:ext cx="3178419" cy="0"/>
          </a:xfrm>
          <a:prstGeom prst="line">
            <a:avLst/>
          </a:prstGeom>
          <a:noFill/>
          <a:ln w="12700" cap="flat" cmpd="sng" algn="ctr">
            <a:solidFill>
              <a:srgbClr val="F2BE00"/>
            </a:solidFill>
            <a:prstDash val="solid"/>
            <a:miter lim="800000"/>
          </a:ln>
          <a:effectLst/>
        </p:spPr>
      </p:cxnSp>
      <p:cxnSp>
        <p:nvCxnSpPr>
          <p:cNvPr id="38" name="直接连接符 37"/>
          <p:cNvCxnSpPr/>
          <p:nvPr>
            <p:custDataLst>
              <p:tags r:id="rId3"/>
            </p:custDataLst>
          </p:nvPr>
        </p:nvCxnSpPr>
        <p:spPr>
          <a:xfrm>
            <a:off x="2989385" y="3534507"/>
            <a:ext cx="3178419" cy="0"/>
          </a:xfrm>
          <a:prstGeom prst="line">
            <a:avLst/>
          </a:prstGeom>
          <a:noFill/>
          <a:ln w="12700" cap="flat" cmpd="sng" algn="ctr">
            <a:solidFill>
              <a:srgbClr val="F2BE00"/>
            </a:solidFill>
            <a:prstDash val="solid"/>
            <a:miter lim="800000"/>
          </a:ln>
          <a:effectLst/>
        </p:spPr>
      </p:cxnSp>
    </p:spTree>
    <p:extLst>
      <p:ext uri="{BB962C8B-B14F-4D97-AF65-F5344CB8AC3E}">
        <p14:creationId xmlns:p14="http://schemas.microsoft.com/office/powerpoint/2010/main" val="2899759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barn(inVertical)">
                                      <p:cBhvr>
                                        <p:cTn id="20" dur="500"/>
                                        <p:tgtEl>
                                          <p:spTgt spid="37"/>
                                        </p:tgtEl>
                                      </p:cBhvr>
                                    </p:animEffect>
                                  </p:childTnLst>
                                </p:cTn>
                              </p:par>
                              <p:par>
                                <p:cTn id="21" presetID="16" presetClass="entr" presetSubtype="21"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barn(inVertical)">
                                      <p:cBhvr>
                                        <p:cTn id="23" dur="500"/>
                                        <p:tgtEl>
                                          <p:spTgt spid="3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42"/>
          <p:cNvSpPr>
            <a:spLocks noChangeArrowheads="1"/>
          </p:cNvSpPr>
          <p:nvPr/>
        </p:nvSpPr>
        <p:spPr bwMode="auto">
          <a:xfrm>
            <a:off x="7565232" y="2904777"/>
            <a:ext cx="740569" cy="1441986"/>
          </a:xfrm>
          <a:prstGeom prst="rect">
            <a:avLst/>
          </a:prstGeom>
          <a:solidFill>
            <a:srgbClr val="DD6572"/>
          </a:solidFill>
          <a:ln>
            <a:noFill/>
          </a:ln>
        </p:spPr>
        <p:txBody>
          <a:bodyPr anchor="ctr"/>
          <a:lstStyle/>
          <a:p>
            <a:pPr algn="ctr"/>
            <a:endParaRPr lang="zh-CN" altLang="zh-CN" sz="1875">
              <a:solidFill>
                <a:srgbClr val="FFFFFF"/>
              </a:solidFill>
              <a:cs typeface="+mn-ea"/>
              <a:sym typeface="+mn-lt"/>
            </a:endParaRPr>
          </a:p>
        </p:txBody>
      </p:sp>
      <p:sp>
        <p:nvSpPr>
          <p:cNvPr id="5" name="矩形 37"/>
          <p:cNvSpPr>
            <a:spLocks noChangeArrowheads="1"/>
          </p:cNvSpPr>
          <p:nvPr/>
        </p:nvSpPr>
        <p:spPr bwMode="auto">
          <a:xfrm>
            <a:off x="3680222" y="2904777"/>
            <a:ext cx="3748088" cy="1441986"/>
          </a:xfrm>
          <a:prstGeom prst="rect">
            <a:avLst/>
          </a:prstGeom>
          <a:solidFill>
            <a:srgbClr val="DD6572"/>
          </a:solidFill>
          <a:ln>
            <a:noFill/>
          </a:ln>
        </p:spPr>
        <p:txBody>
          <a:bodyPr anchor="ctr"/>
          <a:lstStyle/>
          <a:p>
            <a:pPr algn="ctr"/>
            <a:endParaRPr lang="zh-CN" altLang="zh-CN" sz="1875">
              <a:solidFill>
                <a:srgbClr val="FFFFFF"/>
              </a:solidFill>
              <a:cs typeface="+mn-ea"/>
              <a:sym typeface="+mn-lt"/>
            </a:endParaRPr>
          </a:p>
        </p:txBody>
      </p:sp>
      <p:sp>
        <p:nvSpPr>
          <p:cNvPr id="6" name="矩形 1"/>
          <p:cNvSpPr>
            <a:spLocks noChangeArrowheads="1"/>
          </p:cNvSpPr>
          <p:nvPr/>
        </p:nvSpPr>
        <p:spPr bwMode="auto">
          <a:xfrm>
            <a:off x="823912" y="1334605"/>
            <a:ext cx="1814513" cy="1441742"/>
          </a:xfrm>
          <a:prstGeom prst="rect">
            <a:avLst/>
          </a:prstGeom>
          <a:solidFill>
            <a:srgbClr val="DD6572"/>
          </a:solidFill>
          <a:ln>
            <a:noFill/>
          </a:ln>
        </p:spPr>
        <p:txBody>
          <a:bodyPr anchor="ctr"/>
          <a:lstStyle/>
          <a:p>
            <a:pPr algn="ctr"/>
            <a:endParaRPr lang="zh-CN" altLang="zh-CN" sz="1875">
              <a:solidFill>
                <a:srgbClr val="FF8607"/>
              </a:solidFill>
              <a:cs typeface="+mn-ea"/>
              <a:sym typeface="+mn-lt"/>
            </a:endParaRPr>
          </a:p>
        </p:txBody>
      </p:sp>
      <p:sp>
        <p:nvSpPr>
          <p:cNvPr id="7" name="矩形 1"/>
          <p:cNvSpPr>
            <a:spLocks noChangeArrowheads="1"/>
          </p:cNvSpPr>
          <p:nvPr/>
        </p:nvSpPr>
        <p:spPr bwMode="auto">
          <a:xfrm>
            <a:off x="823913" y="2911920"/>
            <a:ext cx="2745581" cy="144009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anchor="ctr"/>
          <a:lstStyle/>
          <a:p>
            <a:pPr algn="ctr"/>
            <a:endParaRPr lang="zh-CN" altLang="zh-CN" sz="1875">
              <a:solidFill>
                <a:srgbClr val="FF8607"/>
              </a:solidFill>
              <a:cs typeface="+mn-ea"/>
              <a:sym typeface="+mn-lt"/>
            </a:endParaRPr>
          </a:p>
        </p:txBody>
      </p:sp>
      <p:sp>
        <p:nvSpPr>
          <p:cNvPr id="8" name="矩形 2"/>
          <p:cNvSpPr>
            <a:spLocks noChangeArrowheads="1"/>
          </p:cNvSpPr>
          <p:nvPr/>
        </p:nvSpPr>
        <p:spPr bwMode="auto">
          <a:xfrm>
            <a:off x="2771776" y="1335794"/>
            <a:ext cx="2727722" cy="144079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txBody>
          <a:bodyPr anchor="ctr"/>
          <a:lstStyle/>
          <a:p>
            <a:pPr algn="ctr"/>
            <a:endParaRPr lang="zh-CN" altLang="zh-CN" sz="1875">
              <a:solidFill>
                <a:srgbClr val="FF8607"/>
              </a:solidFill>
              <a:cs typeface="+mn-ea"/>
              <a:sym typeface="+mn-lt"/>
            </a:endParaRPr>
          </a:p>
        </p:txBody>
      </p:sp>
      <p:sp>
        <p:nvSpPr>
          <p:cNvPr id="9" name="矩形 3"/>
          <p:cNvSpPr>
            <a:spLocks noChangeArrowheads="1"/>
          </p:cNvSpPr>
          <p:nvPr/>
        </p:nvSpPr>
        <p:spPr bwMode="auto">
          <a:xfrm>
            <a:off x="5628085" y="1335794"/>
            <a:ext cx="2677715" cy="1440797"/>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txBody>
          <a:bodyPr anchor="ctr"/>
          <a:lstStyle/>
          <a:p>
            <a:pPr algn="ctr"/>
            <a:endParaRPr lang="zh-CN" altLang="zh-CN" sz="1875">
              <a:solidFill>
                <a:srgbClr val="FF8607"/>
              </a:solidFill>
              <a:cs typeface="+mn-ea"/>
              <a:sym typeface="+mn-lt"/>
            </a:endParaRPr>
          </a:p>
        </p:txBody>
      </p:sp>
      <p:sp>
        <p:nvSpPr>
          <p:cNvPr id="10" name="矩形 57"/>
          <p:cNvSpPr>
            <a:spLocks noChangeArrowheads="1"/>
          </p:cNvSpPr>
          <p:nvPr/>
        </p:nvSpPr>
        <p:spPr bwMode="auto">
          <a:xfrm>
            <a:off x="955776" y="1435862"/>
            <a:ext cx="15655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11" name="文本框 40"/>
          <p:cNvSpPr txBox="1"/>
          <p:nvPr/>
        </p:nvSpPr>
        <p:spPr>
          <a:xfrm>
            <a:off x="955776" y="1775485"/>
            <a:ext cx="1565548" cy="923330"/>
          </a:xfrm>
          <a:prstGeom prst="rect">
            <a:avLst/>
          </a:prstGeom>
          <a:noFill/>
          <a:ln w="9525">
            <a:noFill/>
          </a:ln>
        </p:spPr>
        <p:txBody>
          <a:bodyPr wrap="square">
            <a:spAutoFit/>
          </a:bodyPr>
          <a:lstStyle/>
          <a:p>
            <a:pPr>
              <a:lnSpc>
                <a:spcPct val="150000"/>
              </a:lnSpc>
            </a:pPr>
            <a:r>
              <a:rPr lang="zh-CN" altLang="en-US" sz="900" noProof="1">
                <a:solidFill>
                  <a:schemeClr val="bg1"/>
                </a:solidFill>
                <a:cs typeface="+mn-ea"/>
                <a:sym typeface="+mn-lt"/>
              </a:rPr>
              <a:t>此处文字通过</a:t>
            </a:r>
            <a:r>
              <a:rPr lang="en-US" altLang="zh-CN" sz="900" noProof="1">
                <a:solidFill>
                  <a:schemeClr val="bg1"/>
                </a:solidFill>
                <a:cs typeface="+mn-ea"/>
                <a:sym typeface="+mn-lt"/>
              </a:rPr>
              <a:t>TXT</a:t>
            </a:r>
            <a:r>
              <a:rPr lang="zh-CN" altLang="en-US" sz="900" noProof="1">
                <a:solidFill>
                  <a:schemeClr val="bg1"/>
                </a:solidFill>
                <a:cs typeface="+mn-ea"/>
                <a:sym typeface="+mn-lt"/>
              </a:rPr>
              <a:t>文档或者</a:t>
            </a:r>
            <a:r>
              <a:rPr lang="en-US" altLang="zh-CN" sz="900" noProof="1">
                <a:solidFill>
                  <a:schemeClr val="bg1"/>
                </a:solidFill>
                <a:cs typeface="+mn-ea"/>
                <a:sym typeface="+mn-lt"/>
              </a:rPr>
              <a:t>QQ</a:t>
            </a:r>
            <a:r>
              <a:rPr lang="zh-CN" altLang="en-US" sz="900" noProof="1">
                <a:solidFill>
                  <a:schemeClr val="bg1"/>
                </a:solidFill>
                <a:cs typeface="+mn-ea"/>
                <a:sym typeface="+mn-lt"/>
              </a:rPr>
              <a:t>聊天窗口复制进入，无需调整格式，简单快捷</a:t>
            </a:r>
            <a:r>
              <a:rPr lang="zh-CN" altLang="en-US" sz="900" noProof="1" smtClean="0">
                <a:solidFill>
                  <a:schemeClr val="bg1"/>
                </a:solidFill>
                <a:cs typeface="+mn-ea"/>
                <a:sym typeface="+mn-lt"/>
              </a:rPr>
              <a:t>，祝</a:t>
            </a:r>
            <a:r>
              <a:rPr lang="zh-CN" altLang="en-US" sz="900" noProof="1">
                <a:solidFill>
                  <a:schemeClr val="bg1"/>
                </a:solidFill>
                <a:cs typeface="+mn-ea"/>
                <a:sym typeface="+mn-lt"/>
              </a:rPr>
              <a:t>愿您汇报顺利！</a:t>
            </a:r>
          </a:p>
        </p:txBody>
      </p:sp>
      <p:sp>
        <p:nvSpPr>
          <p:cNvPr id="12" name="矩形 57"/>
          <p:cNvSpPr>
            <a:spLocks noChangeArrowheads="1"/>
          </p:cNvSpPr>
          <p:nvPr/>
        </p:nvSpPr>
        <p:spPr bwMode="auto">
          <a:xfrm>
            <a:off x="3789226" y="3002897"/>
            <a:ext cx="15655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13" name="文本框 40"/>
          <p:cNvSpPr txBox="1"/>
          <p:nvPr/>
        </p:nvSpPr>
        <p:spPr>
          <a:xfrm>
            <a:off x="3789226" y="3342520"/>
            <a:ext cx="3514191" cy="923330"/>
          </a:xfrm>
          <a:prstGeom prst="rect">
            <a:avLst/>
          </a:prstGeom>
          <a:noFill/>
          <a:ln w="9525">
            <a:noFill/>
          </a:ln>
        </p:spPr>
        <p:txBody>
          <a:bodyPr wrap="square">
            <a:spAutoFit/>
          </a:bodyPr>
          <a:lstStyle/>
          <a:p>
            <a:pPr>
              <a:lnSpc>
                <a:spcPct val="150000"/>
              </a:lnSpc>
            </a:pPr>
            <a:r>
              <a:rPr lang="zh-CN" altLang="en-US" sz="900" noProof="1">
                <a:solidFill>
                  <a:schemeClr val="bg1"/>
                </a:solidFill>
                <a:cs typeface="+mn-ea"/>
                <a:sym typeface="+mn-lt"/>
              </a:rPr>
              <a:t>此处文字通过</a:t>
            </a:r>
            <a:r>
              <a:rPr lang="en-US" altLang="zh-CN" sz="900" noProof="1">
                <a:solidFill>
                  <a:schemeClr val="bg1"/>
                </a:solidFill>
                <a:cs typeface="+mn-ea"/>
                <a:sym typeface="+mn-lt"/>
              </a:rPr>
              <a:t>TXT</a:t>
            </a:r>
            <a:r>
              <a:rPr lang="zh-CN" altLang="en-US" sz="900" noProof="1">
                <a:solidFill>
                  <a:schemeClr val="bg1"/>
                </a:solidFill>
                <a:cs typeface="+mn-ea"/>
                <a:sym typeface="+mn-lt"/>
              </a:rPr>
              <a:t>文档或者</a:t>
            </a:r>
            <a:r>
              <a:rPr lang="en-US" altLang="zh-CN" sz="900" noProof="1">
                <a:solidFill>
                  <a:schemeClr val="bg1"/>
                </a:solidFill>
                <a:cs typeface="+mn-ea"/>
                <a:sym typeface="+mn-lt"/>
              </a:rPr>
              <a:t>QQ</a:t>
            </a:r>
            <a:r>
              <a:rPr lang="zh-CN" altLang="en-US" sz="900" noProof="1">
                <a:solidFill>
                  <a:schemeClr val="bg1"/>
                </a:solidFill>
                <a:cs typeface="+mn-ea"/>
                <a:sym typeface="+mn-lt"/>
              </a:rPr>
              <a:t>聊天窗口复制进入，无需调整格式，简单快捷</a:t>
            </a:r>
            <a:r>
              <a:rPr lang="zh-CN" altLang="en-US" sz="900" noProof="1" smtClean="0">
                <a:solidFill>
                  <a:schemeClr val="bg1"/>
                </a:solidFill>
                <a:cs typeface="+mn-ea"/>
                <a:sym typeface="+mn-lt"/>
              </a:rPr>
              <a:t>，祝</a:t>
            </a:r>
            <a:r>
              <a:rPr lang="zh-CN" altLang="en-US" sz="900" noProof="1">
                <a:solidFill>
                  <a:schemeClr val="bg1"/>
                </a:solidFill>
                <a:cs typeface="+mn-ea"/>
                <a:sym typeface="+mn-lt"/>
              </a:rPr>
              <a:t>愿您汇报顺利！此处文字通过</a:t>
            </a:r>
            <a:r>
              <a:rPr lang="en-US" altLang="zh-CN" sz="900" noProof="1">
                <a:solidFill>
                  <a:schemeClr val="bg1"/>
                </a:solidFill>
                <a:cs typeface="+mn-ea"/>
                <a:sym typeface="+mn-lt"/>
              </a:rPr>
              <a:t>TXT</a:t>
            </a:r>
            <a:r>
              <a:rPr lang="zh-CN" altLang="en-US" sz="900" noProof="1">
                <a:solidFill>
                  <a:schemeClr val="bg1"/>
                </a:solidFill>
                <a:cs typeface="+mn-ea"/>
                <a:sym typeface="+mn-lt"/>
              </a:rPr>
              <a:t>文档或者</a:t>
            </a:r>
            <a:r>
              <a:rPr lang="en-US" altLang="zh-CN" sz="900" noProof="1">
                <a:solidFill>
                  <a:schemeClr val="bg1"/>
                </a:solidFill>
                <a:cs typeface="+mn-ea"/>
                <a:sym typeface="+mn-lt"/>
              </a:rPr>
              <a:t>QQ</a:t>
            </a:r>
            <a:r>
              <a:rPr lang="zh-CN" altLang="en-US" sz="900" noProof="1">
                <a:solidFill>
                  <a:schemeClr val="bg1"/>
                </a:solidFill>
                <a:cs typeface="+mn-ea"/>
                <a:sym typeface="+mn-lt"/>
              </a:rPr>
              <a:t>聊天窗口复制进入，无需调整格式，简单快捷</a:t>
            </a:r>
            <a:r>
              <a:rPr lang="zh-CN" altLang="en-US" sz="900" noProof="1" smtClean="0">
                <a:solidFill>
                  <a:schemeClr val="bg1"/>
                </a:solidFill>
                <a:cs typeface="+mn-ea"/>
                <a:sym typeface="+mn-lt"/>
              </a:rPr>
              <a:t>，祝</a:t>
            </a:r>
            <a:r>
              <a:rPr lang="zh-CN" altLang="en-US" sz="900" noProof="1">
                <a:solidFill>
                  <a:schemeClr val="bg1"/>
                </a:solidFill>
                <a:cs typeface="+mn-ea"/>
                <a:sym typeface="+mn-lt"/>
              </a:rPr>
              <a:t>愿您汇报顺利！此处文字通过</a:t>
            </a:r>
            <a:r>
              <a:rPr lang="en-US" altLang="zh-CN" sz="900" noProof="1">
                <a:solidFill>
                  <a:schemeClr val="bg1"/>
                </a:solidFill>
                <a:cs typeface="+mn-ea"/>
                <a:sym typeface="+mn-lt"/>
              </a:rPr>
              <a:t>TXT</a:t>
            </a:r>
            <a:r>
              <a:rPr lang="zh-CN" altLang="en-US" sz="900" noProof="1">
                <a:solidFill>
                  <a:schemeClr val="bg1"/>
                </a:solidFill>
                <a:cs typeface="+mn-ea"/>
                <a:sym typeface="+mn-lt"/>
              </a:rPr>
              <a:t>文档或者</a:t>
            </a:r>
            <a:r>
              <a:rPr lang="en-US" altLang="zh-CN" sz="900" noProof="1">
                <a:solidFill>
                  <a:schemeClr val="bg1"/>
                </a:solidFill>
                <a:cs typeface="+mn-ea"/>
                <a:sym typeface="+mn-lt"/>
              </a:rPr>
              <a:t>QQ</a:t>
            </a:r>
            <a:r>
              <a:rPr lang="zh-CN" altLang="en-US" sz="900" noProof="1">
                <a:solidFill>
                  <a:schemeClr val="bg1"/>
                </a:solidFill>
                <a:cs typeface="+mn-ea"/>
                <a:sym typeface="+mn-lt"/>
              </a:rPr>
              <a:t>聊天窗口复制进入！</a:t>
            </a:r>
          </a:p>
        </p:txBody>
      </p:sp>
    </p:spTree>
    <p:extLst>
      <p:ext uri="{BB962C8B-B14F-4D97-AF65-F5344CB8AC3E}">
        <p14:creationId xmlns:p14="http://schemas.microsoft.com/office/powerpoint/2010/main" val="25651021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2"/>
          <p:cNvSpPr/>
          <p:nvPr/>
        </p:nvSpPr>
        <p:spPr>
          <a:xfrm rot="19424524" flipH="1" flipV="1">
            <a:off x="901634" y="2995612"/>
            <a:ext cx="132160" cy="19526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5" name="MH_Other_3"/>
          <p:cNvSpPr/>
          <p:nvPr/>
        </p:nvSpPr>
        <p:spPr>
          <a:xfrm rot="2175476" flipV="1">
            <a:off x="2282759" y="2995612"/>
            <a:ext cx="132160" cy="19526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6" name="MH_Other_4"/>
          <p:cNvSpPr/>
          <p:nvPr/>
        </p:nvSpPr>
        <p:spPr>
          <a:xfrm rot="1894741" flipV="1">
            <a:off x="924256" y="4420790"/>
            <a:ext cx="232172" cy="13811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rgbClr val="DD657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7" name="MH_Text_1"/>
          <p:cNvSpPr/>
          <p:nvPr/>
        </p:nvSpPr>
        <p:spPr>
          <a:xfrm>
            <a:off x="914731" y="2571751"/>
            <a:ext cx="1482328" cy="1906190"/>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cs typeface="+mn-ea"/>
              <a:sym typeface="+mn-lt"/>
            </a:endParaRPr>
          </a:p>
        </p:txBody>
      </p:sp>
      <p:sp>
        <p:nvSpPr>
          <p:cNvPr id="8" name="MH_SubTitle_1"/>
          <p:cNvSpPr/>
          <p:nvPr/>
        </p:nvSpPr>
        <p:spPr>
          <a:xfrm>
            <a:off x="852819" y="2762250"/>
            <a:ext cx="1606153" cy="300038"/>
          </a:xfrm>
          <a:prstGeom prst="rect">
            <a:avLst/>
          </a:prstGeom>
          <a:solidFill>
            <a:srgbClr val="DD657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7500" lnSpcReduction="10000"/>
          </a:bodyPr>
          <a:lstStyle/>
          <a:p>
            <a:pPr algn="ctr">
              <a:defRPr/>
            </a:pPr>
            <a:r>
              <a:rPr lang="zh-CN" altLang="en-US" sz="1410" dirty="0">
                <a:solidFill>
                  <a:srgbClr val="FFFFFF"/>
                </a:solidFill>
                <a:cs typeface="+mn-ea"/>
                <a:sym typeface="+mn-lt"/>
              </a:rPr>
              <a:t>宝贵的标题</a:t>
            </a:r>
          </a:p>
        </p:txBody>
      </p:sp>
      <p:sp>
        <p:nvSpPr>
          <p:cNvPr id="9" name="MH_Text_1"/>
          <p:cNvSpPr/>
          <p:nvPr/>
        </p:nvSpPr>
        <p:spPr>
          <a:xfrm>
            <a:off x="852819" y="1462068"/>
            <a:ext cx="1606153" cy="102764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099" noProof="1">
              <a:solidFill>
                <a:schemeClr val="tx1">
                  <a:lumMod val="85000"/>
                  <a:lumOff val="15000"/>
                </a:schemeClr>
              </a:solidFill>
              <a:cs typeface="+mn-ea"/>
              <a:sym typeface="+mn-lt"/>
            </a:endParaRPr>
          </a:p>
        </p:txBody>
      </p:sp>
      <p:sp>
        <p:nvSpPr>
          <p:cNvPr id="10" name="文本框 40"/>
          <p:cNvSpPr txBox="1"/>
          <p:nvPr/>
        </p:nvSpPr>
        <p:spPr>
          <a:xfrm>
            <a:off x="967714" y="3157125"/>
            <a:ext cx="1371557"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11" name="MH_Other_2"/>
          <p:cNvSpPr/>
          <p:nvPr/>
        </p:nvSpPr>
        <p:spPr>
          <a:xfrm rot="19424524" flipH="1" flipV="1">
            <a:off x="2845704" y="2995612"/>
            <a:ext cx="132160" cy="19526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12" name="MH_Other_3"/>
          <p:cNvSpPr/>
          <p:nvPr/>
        </p:nvSpPr>
        <p:spPr>
          <a:xfrm rot="2175476" flipV="1">
            <a:off x="4226829" y="2995612"/>
            <a:ext cx="132160" cy="19526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13" name="MH_Other_4"/>
          <p:cNvSpPr/>
          <p:nvPr/>
        </p:nvSpPr>
        <p:spPr>
          <a:xfrm rot="1894741" flipV="1">
            <a:off x="2868325" y="4420790"/>
            <a:ext cx="232172" cy="13811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rgbClr val="DD657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14" name="MH_Text_1"/>
          <p:cNvSpPr/>
          <p:nvPr/>
        </p:nvSpPr>
        <p:spPr>
          <a:xfrm>
            <a:off x="2858801" y="2571751"/>
            <a:ext cx="1482328" cy="1906190"/>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cs typeface="+mn-ea"/>
              <a:sym typeface="+mn-lt"/>
            </a:endParaRPr>
          </a:p>
        </p:txBody>
      </p:sp>
      <p:sp>
        <p:nvSpPr>
          <p:cNvPr id="15" name="MH_SubTitle_1"/>
          <p:cNvSpPr/>
          <p:nvPr/>
        </p:nvSpPr>
        <p:spPr>
          <a:xfrm>
            <a:off x="2796888" y="2762250"/>
            <a:ext cx="1606153" cy="300038"/>
          </a:xfrm>
          <a:prstGeom prst="rect">
            <a:avLst/>
          </a:prstGeom>
          <a:solidFill>
            <a:srgbClr val="DD657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7500" lnSpcReduction="10000"/>
          </a:bodyPr>
          <a:lstStyle/>
          <a:p>
            <a:pPr algn="ctr">
              <a:defRPr/>
            </a:pPr>
            <a:r>
              <a:rPr lang="en-US" altLang="zh-CN" sz="1410" dirty="0">
                <a:solidFill>
                  <a:srgbClr val="FFFFFF"/>
                </a:solidFill>
                <a:cs typeface="+mn-ea"/>
                <a:sym typeface="+mn-lt"/>
              </a:rPr>
              <a:t>-</a:t>
            </a:r>
            <a:r>
              <a:rPr lang="zh-CN" altLang="en-US" sz="1410" dirty="0">
                <a:solidFill>
                  <a:srgbClr val="FFFFFF"/>
                </a:solidFill>
                <a:cs typeface="+mn-ea"/>
                <a:sym typeface="+mn-lt"/>
              </a:rPr>
              <a:t>宝贵的标题</a:t>
            </a:r>
          </a:p>
        </p:txBody>
      </p:sp>
      <p:sp>
        <p:nvSpPr>
          <p:cNvPr id="16" name="MH_Text_1"/>
          <p:cNvSpPr/>
          <p:nvPr/>
        </p:nvSpPr>
        <p:spPr>
          <a:xfrm>
            <a:off x="2796888" y="1462068"/>
            <a:ext cx="1606153" cy="102764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099" noProof="1">
              <a:solidFill>
                <a:schemeClr val="tx1">
                  <a:lumMod val="85000"/>
                  <a:lumOff val="15000"/>
                </a:schemeClr>
              </a:solidFill>
              <a:cs typeface="+mn-ea"/>
              <a:sym typeface="+mn-lt"/>
            </a:endParaRPr>
          </a:p>
        </p:txBody>
      </p:sp>
      <p:sp>
        <p:nvSpPr>
          <p:cNvPr id="17" name="文本框 40"/>
          <p:cNvSpPr txBox="1"/>
          <p:nvPr/>
        </p:nvSpPr>
        <p:spPr>
          <a:xfrm>
            <a:off x="2911783" y="3157125"/>
            <a:ext cx="1371557"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18" name="MH_Other_2"/>
          <p:cNvSpPr/>
          <p:nvPr/>
        </p:nvSpPr>
        <p:spPr>
          <a:xfrm rot="19424524" flipH="1" flipV="1">
            <a:off x="4789773" y="2995612"/>
            <a:ext cx="132160" cy="19526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19" name="MH_Other_3"/>
          <p:cNvSpPr/>
          <p:nvPr/>
        </p:nvSpPr>
        <p:spPr>
          <a:xfrm rot="2175476" flipV="1">
            <a:off x="6170898" y="2995612"/>
            <a:ext cx="132160" cy="19526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20" name="MH_Other_4"/>
          <p:cNvSpPr/>
          <p:nvPr/>
        </p:nvSpPr>
        <p:spPr>
          <a:xfrm rot="1894741" flipV="1">
            <a:off x="4812395" y="4420790"/>
            <a:ext cx="232172" cy="13811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rgbClr val="DD657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21" name="MH_Text_1"/>
          <p:cNvSpPr/>
          <p:nvPr/>
        </p:nvSpPr>
        <p:spPr>
          <a:xfrm>
            <a:off x="4802871" y="2571751"/>
            <a:ext cx="1482328" cy="1906190"/>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cs typeface="+mn-ea"/>
              <a:sym typeface="+mn-lt"/>
            </a:endParaRPr>
          </a:p>
        </p:txBody>
      </p:sp>
      <p:sp>
        <p:nvSpPr>
          <p:cNvPr id="22" name="MH_SubTitle_1"/>
          <p:cNvSpPr/>
          <p:nvPr/>
        </p:nvSpPr>
        <p:spPr>
          <a:xfrm>
            <a:off x="4740958" y="2762250"/>
            <a:ext cx="1606153" cy="300038"/>
          </a:xfrm>
          <a:prstGeom prst="rect">
            <a:avLst/>
          </a:prstGeom>
          <a:solidFill>
            <a:srgbClr val="DD657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7500" lnSpcReduction="10000"/>
          </a:bodyPr>
          <a:lstStyle/>
          <a:p>
            <a:pPr algn="ctr">
              <a:defRPr/>
            </a:pPr>
            <a:r>
              <a:rPr lang="zh-CN" altLang="en-US" sz="1410" dirty="0">
                <a:solidFill>
                  <a:srgbClr val="FFFFFF"/>
                </a:solidFill>
                <a:cs typeface="+mn-ea"/>
                <a:sym typeface="+mn-lt"/>
              </a:rPr>
              <a:t>宝贵的标题</a:t>
            </a:r>
          </a:p>
        </p:txBody>
      </p:sp>
      <p:sp>
        <p:nvSpPr>
          <p:cNvPr id="23" name="MH_Text_1"/>
          <p:cNvSpPr/>
          <p:nvPr/>
        </p:nvSpPr>
        <p:spPr>
          <a:xfrm>
            <a:off x="4740958" y="1462068"/>
            <a:ext cx="1606153" cy="102764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099" noProof="1">
              <a:solidFill>
                <a:schemeClr val="tx1">
                  <a:lumMod val="85000"/>
                  <a:lumOff val="15000"/>
                </a:schemeClr>
              </a:solidFill>
              <a:cs typeface="+mn-ea"/>
              <a:sym typeface="+mn-lt"/>
            </a:endParaRPr>
          </a:p>
        </p:txBody>
      </p:sp>
      <p:sp>
        <p:nvSpPr>
          <p:cNvPr id="24" name="文本框 40"/>
          <p:cNvSpPr txBox="1"/>
          <p:nvPr/>
        </p:nvSpPr>
        <p:spPr>
          <a:xfrm>
            <a:off x="4855853" y="3157125"/>
            <a:ext cx="1371557"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25" name="MH_Other_2"/>
          <p:cNvSpPr/>
          <p:nvPr/>
        </p:nvSpPr>
        <p:spPr>
          <a:xfrm rot="19424524" flipH="1" flipV="1">
            <a:off x="6733842" y="2995612"/>
            <a:ext cx="132160" cy="19526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26" name="MH_Other_3"/>
          <p:cNvSpPr/>
          <p:nvPr/>
        </p:nvSpPr>
        <p:spPr>
          <a:xfrm rot="2175476" flipV="1">
            <a:off x="8114967" y="2995612"/>
            <a:ext cx="132160" cy="19526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 name="connsiteX0-33" fmla="*/ 169030 w 235196"/>
              <a:gd name="connsiteY0-34" fmla="*/ 237561 h 237561"/>
              <a:gd name="connsiteX1-35" fmla="*/ 0 w 235196"/>
              <a:gd name="connsiteY1-36" fmla="*/ 80421 h 237561"/>
              <a:gd name="connsiteX2-37" fmla="*/ 235196 w 235196"/>
              <a:gd name="connsiteY2-38" fmla="*/ 0 h 237561"/>
              <a:gd name="connsiteX3-39" fmla="*/ 169030 w 235196"/>
              <a:gd name="connsiteY3-40" fmla="*/ 237561 h 237561"/>
              <a:gd name="connsiteX0-41" fmla="*/ 169030 w 169030"/>
              <a:gd name="connsiteY0-42" fmla="*/ 248064 h 248064"/>
              <a:gd name="connsiteX1-43" fmla="*/ 0 w 169030"/>
              <a:gd name="connsiteY1-44" fmla="*/ 90924 h 248064"/>
              <a:gd name="connsiteX2-45" fmla="*/ 148400 w 169030"/>
              <a:gd name="connsiteY2-46" fmla="*/ 0 h 248064"/>
              <a:gd name="connsiteX3-47" fmla="*/ 169030 w 169030"/>
              <a:gd name="connsiteY3-48" fmla="*/ 248064 h 248064"/>
            </a:gdLst>
            <a:ahLst/>
            <a:cxnLst>
              <a:cxn ang="0">
                <a:pos x="connsiteX0-41" y="connsiteY0-42"/>
              </a:cxn>
              <a:cxn ang="0">
                <a:pos x="connsiteX1-43" y="connsiteY1-44"/>
              </a:cxn>
              <a:cxn ang="0">
                <a:pos x="connsiteX2-45" y="connsiteY2-46"/>
              </a:cxn>
              <a:cxn ang="0">
                <a:pos x="connsiteX3-47" y="connsiteY3-48"/>
              </a:cxn>
            </a:cxnLst>
            <a:rect l="l" t="t" r="r" b="b"/>
            <a:pathLst>
              <a:path w="169030" h="248064">
                <a:moveTo>
                  <a:pt x="169030" y="248064"/>
                </a:moveTo>
                <a:lnTo>
                  <a:pt x="0" y="90924"/>
                </a:lnTo>
                <a:lnTo>
                  <a:pt x="148400" y="0"/>
                </a:lnTo>
                <a:lnTo>
                  <a:pt x="169030" y="248064"/>
                </a:lnTo>
                <a:close/>
              </a:path>
            </a:pathLst>
          </a:custGeom>
          <a:solidFill>
            <a:schemeClr val="tx1">
              <a:lumMod val="50000"/>
              <a:lumOff val="5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27" name="MH_Other_4"/>
          <p:cNvSpPr/>
          <p:nvPr/>
        </p:nvSpPr>
        <p:spPr>
          <a:xfrm rot="1894741" flipV="1">
            <a:off x="6756464" y="4420790"/>
            <a:ext cx="232172" cy="138113"/>
          </a:xfrm>
          <a:custGeom>
            <a:avLst/>
            <a:gdLst>
              <a:gd name="connsiteX0" fmla="*/ 0 w 740229"/>
              <a:gd name="connsiteY0" fmla="*/ 304800 h 304800"/>
              <a:gd name="connsiteX1" fmla="*/ 0 w 740229"/>
              <a:gd name="connsiteY1" fmla="*/ 0 h 304800"/>
              <a:gd name="connsiteX2" fmla="*/ 740229 w 740229"/>
              <a:gd name="connsiteY2" fmla="*/ 304800 h 304800"/>
              <a:gd name="connsiteX3" fmla="*/ 0 w 740229"/>
              <a:gd name="connsiteY3" fmla="*/ 304800 h 304800"/>
              <a:gd name="connsiteX0-1" fmla="*/ 20249 w 760478"/>
              <a:gd name="connsiteY0-2" fmla="*/ 244575 h 244575"/>
              <a:gd name="connsiteX1-3" fmla="*/ 0 w 760478"/>
              <a:gd name="connsiteY1-4" fmla="*/ 0 h 244575"/>
              <a:gd name="connsiteX2-5" fmla="*/ 760478 w 760478"/>
              <a:gd name="connsiteY2-6" fmla="*/ 244575 h 244575"/>
              <a:gd name="connsiteX3-7" fmla="*/ 20249 w 760478"/>
              <a:gd name="connsiteY3-8" fmla="*/ 244575 h 244575"/>
              <a:gd name="connsiteX0-9" fmla="*/ 196500 w 760478"/>
              <a:gd name="connsiteY0-10" fmla="*/ 185207 h 244575"/>
              <a:gd name="connsiteX1-11" fmla="*/ 0 w 760478"/>
              <a:gd name="connsiteY1-12" fmla="*/ 0 h 244575"/>
              <a:gd name="connsiteX2-13" fmla="*/ 760478 w 760478"/>
              <a:gd name="connsiteY2-14" fmla="*/ 244575 h 244575"/>
              <a:gd name="connsiteX3-15" fmla="*/ 196500 w 760478"/>
              <a:gd name="connsiteY3-16" fmla="*/ 185207 h 244575"/>
              <a:gd name="connsiteX0-17" fmla="*/ 196500 w 292031"/>
              <a:gd name="connsiteY0-18" fmla="*/ 206225 h 206225"/>
              <a:gd name="connsiteX1-19" fmla="*/ 0 w 292031"/>
              <a:gd name="connsiteY1-20" fmla="*/ 21018 h 206225"/>
              <a:gd name="connsiteX2-21" fmla="*/ 292031 w 292031"/>
              <a:gd name="connsiteY2-22" fmla="*/ 0 h 206225"/>
              <a:gd name="connsiteX3-23" fmla="*/ 196500 w 292031"/>
              <a:gd name="connsiteY3-24" fmla="*/ 206225 h 206225"/>
              <a:gd name="connsiteX0-25" fmla="*/ 169030 w 292031"/>
              <a:gd name="connsiteY0-26" fmla="*/ 178158 h 178158"/>
              <a:gd name="connsiteX1-27" fmla="*/ 0 w 292031"/>
              <a:gd name="connsiteY1-28" fmla="*/ 21018 h 178158"/>
              <a:gd name="connsiteX2-29" fmla="*/ 292031 w 292031"/>
              <a:gd name="connsiteY2-30" fmla="*/ 0 h 178158"/>
              <a:gd name="connsiteX3-31" fmla="*/ 169030 w 292031"/>
              <a:gd name="connsiteY3-32" fmla="*/ 178158 h 178158"/>
            </a:gdLst>
            <a:ahLst/>
            <a:cxnLst>
              <a:cxn ang="0">
                <a:pos x="connsiteX0-25" y="connsiteY0-26"/>
              </a:cxn>
              <a:cxn ang="0">
                <a:pos x="connsiteX1-27" y="connsiteY1-28"/>
              </a:cxn>
              <a:cxn ang="0">
                <a:pos x="connsiteX2-29" y="connsiteY2-30"/>
              </a:cxn>
              <a:cxn ang="0">
                <a:pos x="connsiteX3-31" y="connsiteY3-32"/>
              </a:cxn>
            </a:cxnLst>
            <a:rect l="l" t="t" r="r" b="b"/>
            <a:pathLst>
              <a:path w="292031" h="178158">
                <a:moveTo>
                  <a:pt x="169030" y="178158"/>
                </a:moveTo>
                <a:lnTo>
                  <a:pt x="0" y="21018"/>
                </a:lnTo>
                <a:lnTo>
                  <a:pt x="292031" y="0"/>
                </a:lnTo>
                <a:lnTo>
                  <a:pt x="169030" y="178158"/>
                </a:lnTo>
                <a:close/>
              </a:path>
            </a:pathLst>
          </a:custGeom>
          <a:solidFill>
            <a:srgbClr val="DD657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10">
              <a:cs typeface="+mn-ea"/>
              <a:sym typeface="+mn-lt"/>
            </a:endParaRPr>
          </a:p>
        </p:txBody>
      </p:sp>
      <p:sp>
        <p:nvSpPr>
          <p:cNvPr id="28" name="MH_Text_1"/>
          <p:cNvSpPr/>
          <p:nvPr/>
        </p:nvSpPr>
        <p:spPr>
          <a:xfrm>
            <a:off x="6746940" y="2571751"/>
            <a:ext cx="1482328" cy="1906190"/>
          </a:xfrm>
          <a:prstGeom prst="rect">
            <a:avLst/>
          </a:prstGeom>
          <a:solidFill>
            <a:schemeClr val="bg1">
              <a:lumMod val="85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zh-CN" altLang="en-US" sz="900" noProof="1">
              <a:solidFill>
                <a:schemeClr val="tx1">
                  <a:lumMod val="85000"/>
                  <a:lumOff val="15000"/>
                </a:schemeClr>
              </a:solidFill>
              <a:cs typeface="+mn-ea"/>
              <a:sym typeface="+mn-lt"/>
            </a:endParaRPr>
          </a:p>
        </p:txBody>
      </p:sp>
      <p:sp>
        <p:nvSpPr>
          <p:cNvPr id="29" name="MH_SubTitle_1"/>
          <p:cNvSpPr/>
          <p:nvPr/>
        </p:nvSpPr>
        <p:spPr>
          <a:xfrm>
            <a:off x="6685027" y="2762250"/>
            <a:ext cx="1606153" cy="300038"/>
          </a:xfrm>
          <a:prstGeom prst="rect">
            <a:avLst/>
          </a:prstGeom>
          <a:solidFill>
            <a:srgbClr val="DD657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7500" lnSpcReduction="10000"/>
          </a:bodyPr>
          <a:lstStyle/>
          <a:p>
            <a:pPr algn="ctr">
              <a:defRPr/>
            </a:pPr>
            <a:r>
              <a:rPr lang="en-US" altLang="zh-CN" sz="1410" dirty="0">
                <a:solidFill>
                  <a:srgbClr val="FFFFFF"/>
                </a:solidFill>
                <a:cs typeface="+mn-ea"/>
                <a:sym typeface="+mn-lt"/>
              </a:rPr>
              <a:t>-</a:t>
            </a:r>
            <a:r>
              <a:rPr lang="zh-CN" altLang="en-US" sz="1410" dirty="0">
                <a:solidFill>
                  <a:srgbClr val="FFFFFF"/>
                </a:solidFill>
                <a:cs typeface="+mn-ea"/>
                <a:sym typeface="+mn-lt"/>
              </a:rPr>
              <a:t>宝贵的标题</a:t>
            </a:r>
          </a:p>
        </p:txBody>
      </p:sp>
      <p:sp>
        <p:nvSpPr>
          <p:cNvPr id="30" name="MH_Text_1"/>
          <p:cNvSpPr/>
          <p:nvPr/>
        </p:nvSpPr>
        <p:spPr>
          <a:xfrm>
            <a:off x="6685027" y="1462068"/>
            <a:ext cx="1606153" cy="1027645"/>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70787" tIns="651256" rIns="70787" bIns="0"/>
          <a:lstStyle/>
          <a:p>
            <a:pPr algn="ctr">
              <a:lnSpc>
                <a:spcPct val="130000"/>
              </a:lnSpc>
            </a:pPr>
            <a:endParaRPr lang="en-US" altLang="zh-CN" sz="1099" noProof="1">
              <a:solidFill>
                <a:schemeClr val="tx1">
                  <a:lumMod val="85000"/>
                  <a:lumOff val="15000"/>
                </a:schemeClr>
              </a:solidFill>
              <a:cs typeface="+mn-ea"/>
              <a:sym typeface="+mn-lt"/>
            </a:endParaRPr>
          </a:p>
        </p:txBody>
      </p:sp>
      <p:sp>
        <p:nvSpPr>
          <p:cNvPr id="31" name="文本框 40"/>
          <p:cNvSpPr txBox="1"/>
          <p:nvPr/>
        </p:nvSpPr>
        <p:spPr>
          <a:xfrm>
            <a:off x="6799922" y="3157125"/>
            <a:ext cx="1371557"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Tree>
    <p:extLst>
      <p:ext uri="{BB962C8B-B14F-4D97-AF65-F5344CB8AC3E}">
        <p14:creationId xmlns:p14="http://schemas.microsoft.com/office/powerpoint/2010/main" val="1710517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500" fill="hold"/>
                                        <p:tgtEl>
                                          <p:spTgt spid="23"/>
                                        </p:tgtEl>
                                        <p:attrNameLst>
                                          <p:attrName>ppt_w</p:attrName>
                                        </p:attrNameLst>
                                      </p:cBhvr>
                                      <p:tavLst>
                                        <p:tav tm="0">
                                          <p:val>
                                            <p:fltVal val="0"/>
                                          </p:val>
                                        </p:tav>
                                        <p:tav tm="100000">
                                          <p:val>
                                            <p:strVal val="#ppt_w"/>
                                          </p:val>
                                        </p:tav>
                                      </p:tavLst>
                                    </p:anim>
                                    <p:anim calcmode="lin" valueType="num">
                                      <p:cBhvr>
                                        <p:cTn id="103" dur="500" fill="hold"/>
                                        <p:tgtEl>
                                          <p:spTgt spid="23"/>
                                        </p:tgtEl>
                                        <p:attrNameLst>
                                          <p:attrName>ppt_h</p:attrName>
                                        </p:attrNameLst>
                                      </p:cBhvr>
                                      <p:tavLst>
                                        <p:tav tm="0">
                                          <p:val>
                                            <p:fltVal val="0"/>
                                          </p:val>
                                        </p:tav>
                                        <p:tav tm="100000">
                                          <p:val>
                                            <p:strVal val="#ppt_h"/>
                                          </p:val>
                                        </p:tav>
                                      </p:tavLst>
                                    </p:anim>
                                    <p:animEffect transition="in" filter="fade">
                                      <p:cBhvr>
                                        <p:cTn id="104" dur="500"/>
                                        <p:tgtEl>
                                          <p:spTgt spid="2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 calcmode="lin" valueType="num">
                                      <p:cBhvr>
                                        <p:cTn id="107" dur="500" fill="hold"/>
                                        <p:tgtEl>
                                          <p:spTgt spid="24"/>
                                        </p:tgtEl>
                                        <p:attrNameLst>
                                          <p:attrName>ppt_w</p:attrName>
                                        </p:attrNameLst>
                                      </p:cBhvr>
                                      <p:tavLst>
                                        <p:tav tm="0">
                                          <p:val>
                                            <p:fltVal val="0"/>
                                          </p:val>
                                        </p:tav>
                                        <p:tav tm="100000">
                                          <p:val>
                                            <p:strVal val="#ppt_w"/>
                                          </p:val>
                                        </p:tav>
                                      </p:tavLst>
                                    </p:anim>
                                    <p:anim calcmode="lin" valueType="num">
                                      <p:cBhvr>
                                        <p:cTn id="108" dur="500" fill="hold"/>
                                        <p:tgtEl>
                                          <p:spTgt spid="24"/>
                                        </p:tgtEl>
                                        <p:attrNameLst>
                                          <p:attrName>ppt_h</p:attrName>
                                        </p:attrNameLst>
                                      </p:cBhvr>
                                      <p:tavLst>
                                        <p:tav tm="0">
                                          <p:val>
                                            <p:fltVal val="0"/>
                                          </p:val>
                                        </p:tav>
                                        <p:tav tm="100000">
                                          <p:val>
                                            <p:strVal val="#ppt_h"/>
                                          </p:val>
                                        </p:tav>
                                      </p:tavLst>
                                    </p:anim>
                                    <p:animEffect transition="in" filter="fade">
                                      <p:cBhvr>
                                        <p:cTn id="109" dur="500"/>
                                        <p:tgtEl>
                                          <p:spTgt spid="2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 calcmode="lin" valueType="num">
                                      <p:cBhvr>
                                        <p:cTn id="112" dur="500" fill="hold"/>
                                        <p:tgtEl>
                                          <p:spTgt spid="25"/>
                                        </p:tgtEl>
                                        <p:attrNameLst>
                                          <p:attrName>ppt_w</p:attrName>
                                        </p:attrNameLst>
                                      </p:cBhvr>
                                      <p:tavLst>
                                        <p:tav tm="0">
                                          <p:val>
                                            <p:fltVal val="0"/>
                                          </p:val>
                                        </p:tav>
                                        <p:tav tm="100000">
                                          <p:val>
                                            <p:strVal val="#ppt_w"/>
                                          </p:val>
                                        </p:tav>
                                      </p:tavLst>
                                    </p:anim>
                                    <p:anim calcmode="lin" valueType="num">
                                      <p:cBhvr>
                                        <p:cTn id="113" dur="500" fill="hold"/>
                                        <p:tgtEl>
                                          <p:spTgt spid="25"/>
                                        </p:tgtEl>
                                        <p:attrNameLst>
                                          <p:attrName>ppt_h</p:attrName>
                                        </p:attrNameLst>
                                      </p:cBhvr>
                                      <p:tavLst>
                                        <p:tav tm="0">
                                          <p:val>
                                            <p:fltVal val="0"/>
                                          </p:val>
                                        </p:tav>
                                        <p:tav tm="100000">
                                          <p:val>
                                            <p:strVal val="#ppt_h"/>
                                          </p:val>
                                        </p:tav>
                                      </p:tavLst>
                                    </p:anim>
                                    <p:animEffect transition="in" filter="fade">
                                      <p:cBhvr>
                                        <p:cTn id="114" dur="500"/>
                                        <p:tgtEl>
                                          <p:spTgt spid="2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 calcmode="lin" valueType="num">
                                      <p:cBhvr>
                                        <p:cTn id="117" dur="500" fill="hold"/>
                                        <p:tgtEl>
                                          <p:spTgt spid="26"/>
                                        </p:tgtEl>
                                        <p:attrNameLst>
                                          <p:attrName>ppt_w</p:attrName>
                                        </p:attrNameLst>
                                      </p:cBhvr>
                                      <p:tavLst>
                                        <p:tav tm="0">
                                          <p:val>
                                            <p:fltVal val="0"/>
                                          </p:val>
                                        </p:tav>
                                        <p:tav tm="100000">
                                          <p:val>
                                            <p:strVal val="#ppt_w"/>
                                          </p:val>
                                        </p:tav>
                                      </p:tavLst>
                                    </p:anim>
                                    <p:anim calcmode="lin" valueType="num">
                                      <p:cBhvr>
                                        <p:cTn id="118" dur="500" fill="hold"/>
                                        <p:tgtEl>
                                          <p:spTgt spid="26"/>
                                        </p:tgtEl>
                                        <p:attrNameLst>
                                          <p:attrName>ppt_h</p:attrName>
                                        </p:attrNameLst>
                                      </p:cBhvr>
                                      <p:tavLst>
                                        <p:tav tm="0">
                                          <p:val>
                                            <p:fltVal val="0"/>
                                          </p:val>
                                        </p:tav>
                                        <p:tav tm="100000">
                                          <p:val>
                                            <p:strVal val="#ppt_h"/>
                                          </p:val>
                                        </p:tav>
                                      </p:tavLst>
                                    </p:anim>
                                    <p:animEffect transition="in" filter="fade">
                                      <p:cBhvr>
                                        <p:cTn id="119" dur="500"/>
                                        <p:tgtEl>
                                          <p:spTgt spid="26"/>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500" fill="hold"/>
                                        <p:tgtEl>
                                          <p:spTgt spid="28"/>
                                        </p:tgtEl>
                                        <p:attrNameLst>
                                          <p:attrName>ppt_w</p:attrName>
                                        </p:attrNameLst>
                                      </p:cBhvr>
                                      <p:tavLst>
                                        <p:tav tm="0">
                                          <p:val>
                                            <p:fltVal val="0"/>
                                          </p:val>
                                        </p:tav>
                                        <p:tav tm="100000">
                                          <p:val>
                                            <p:strVal val="#ppt_w"/>
                                          </p:val>
                                        </p:tav>
                                      </p:tavLst>
                                    </p:anim>
                                    <p:anim calcmode="lin" valueType="num">
                                      <p:cBhvr>
                                        <p:cTn id="128" dur="500" fill="hold"/>
                                        <p:tgtEl>
                                          <p:spTgt spid="28"/>
                                        </p:tgtEl>
                                        <p:attrNameLst>
                                          <p:attrName>ppt_h</p:attrName>
                                        </p:attrNameLst>
                                      </p:cBhvr>
                                      <p:tavLst>
                                        <p:tav tm="0">
                                          <p:val>
                                            <p:fltVal val="0"/>
                                          </p:val>
                                        </p:tav>
                                        <p:tav tm="100000">
                                          <p:val>
                                            <p:strVal val="#ppt_h"/>
                                          </p:val>
                                        </p:tav>
                                      </p:tavLst>
                                    </p:anim>
                                    <p:animEffect transition="in" filter="fade">
                                      <p:cBhvr>
                                        <p:cTn id="129" dur="500"/>
                                        <p:tgtEl>
                                          <p:spTgt spid="28"/>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29"/>
                                        </p:tgtEl>
                                        <p:attrNameLst>
                                          <p:attrName>style.visibility</p:attrName>
                                        </p:attrNameLst>
                                      </p:cBhvr>
                                      <p:to>
                                        <p:strVal val="visible"/>
                                      </p:to>
                                    </p:set>
                                    <p:anim calcmode="lin" valueType="num">
                                      <p:cBhvr>
                                        <p:cTn id="132" dur="500" fill="hold"/>
                                        <p:tgtEl>
                                          <p:spTgt spid="29"/>
                                        </p:tgtEl>
                                        <p:attrNameLst>
                                          <p:attrName>ppt_w</p:attrName>
                                        </p:attrNameLst>
                                      </p:cBhvr>
                                      <p:tavLst>
                                        <p:tav tm="0">
                                          <p:val>
                                            <p:fltVal val="0"/>
                                          </p:val>
                                        </p:tav>
                                        <p:tav tm="100000">
                                          <p:val>
                                            <p:strVal val="#ppt_w"/>
                                          </p:val>
                                        </p:tav>
                                      </p:tavLst>
                                    </p:anim>
                                    <p:anim calcmode="lin" valueType="num">
                                      <p:cBhvr>
                                        <p:cTn id="133" dur="500" fill="hold"/>
                                        <p:tgtEl>
                                          <p:spTgt spid="29"/>
                                        </p:tgtEl>
                                        <p:attrNameLst>
                                          <p:attrName>ppt_h</p:attrName>
                                        </p:attrNameLst>
                                      </p:cBhvr>
                                      <p:tavLst>
                                        <p:tav tm="0">
                                          <p:val>
                                            <p:fltVal val="0"/>
                                          </p:val>
                                        </p:tav>
                                        <p:tav tm="100000">
                                          <p:val>
                                            <p:strVal val="#ppt_h"/>
                                          </p:val>
                                        </p:tav>
                                      </p:tavLst>
                                    </p:anim>
                                    <p:animEffect transition="in" filter="fade">
                                      <p:cBhvr>
                                        <p:cTn id="134" dur="500"/>
                                        <p:tgtEl>
                                          <p:spTgt spid="29"/>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 calcmode="lin" valueType="num">
                                      <p:cBhvr>
                                        <p:cTn id="137" dur="500" fill="hold"/>
                                        <p:tgtEl>
                                          <p:spTgt spid="30"/>
                                        </p:tgtEl>
                                        <p:attrNameLst>
                                          <p:attrName>ppt_w</p:attrName>
                                        </p:attrNameLst>
                                      </p:cBhvr>
                                      <p:tavLst>
                                        <p:tav tm="0">
                                          <p:val>
                                            <p:fltVal val="0"/>
                                          </p:val>
                                        </p:tav>
                                        <p:tav tm="100000">
                                          <p:val>
                                            <p:strVal val="#ppt_w"/>
                                          </p:val>
                                        </p:tav>
                                      </p:tavLst>
                                    </p:anim>
                                    <p:anim calcmode="lin" valueType="num">
                                      <p:cBhvr>
                                        <p:cTn id="138" dur="500" fill="hold"/>
                                        <p:tgtEl>
                                          <p:spTgt spid="30"/>
                                        </p:tgtEl>
                                        <p:attrNameLst>
                                          <p:attrName>ppt_h</p:attrName>
                                        </p:attrNameLst>
                                      </p:cBhvr>
                                      <p:tavLst>
                                        <p:tav tm="0">
                                          <p:val>
                                            <p:fltVal val="0"/>
                                          </p:val>
                                        </p:tav>
                                        <p:tav tm="100000">
                                          <p:val>
                                            <p:strVal val="#ppt_h"/>
                                          </p:val>
                                        </p:tav>
                                      </p:tavLst>
                                    </p:anim>
                                    <p:animEffect transition="in" filter="fade">
                                      <p:cBhvr>
                                        <p:cTn id="139" dur="500"/>
                                        <p:tgtEl>
                                          <p:spTgt spid="3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1"/>
                                        </p:tgtEl>
                                        <p:attrNameLst>
                                          <p:attrName>style.visibility</p:attrName>
                                        </p:attrNameLst>
                                      </p:cBhvr>
                                      <p:to>
                                        <p:strVal val="visible"/>
                                      </p:to>
                                    </p:set>
                                    <p:anim calcmode="lin" valueType="num">
                                      <p:cBhvr>
                                        <p:cTn id="142" dur="500" fill="hold"/>
                                        <p:tgtEl>
                                          <p:spTgt spid="31"/>
                                        </p:tgtEl>
                                        <p:attrNameLst>
                                          <p:attrName>ppt_w</p:attrName>
                                        </p:attrNameLst>
                                      </p:cBhvr>
                                      <p:tavLst>
                                        <p:tav tm="0">
                                          <p:val>
                                            <p:fltVal val="0"/>
                                          </p:val>
                                        </p:tav>
                                        <p:tav tm="100000">
                                          <p:val>
                                            <p:strVal val="#ppt_w"/>
                                          </p:val>
                                        </p:tav>
                                      </p:tavLst>
                                    </p:anim>
                                    <p:anim calcmode="lin" valueType="num">
                                      <p:cBhvr>
                                        <p:cTn id="143" dur="500" fill="hold"/>
                                        <p:tgtEl>
                                          <p:spTgt spid="31"/>
                                        </p:tgtEl>
                                        <p:attrNameLst>
                                          <p:attrName>ppt_h</p:attrName>
                                        </p:attrNameLst>
                                      </p:cBhvr>
                                      <p:tavLst>
                                        <p:tav tm="0">
                                          <p:val>
                                            <p:fltVal val="0"/>
                                          </p:val>
                                        </p:tav>
                                        <p:tav tm="100000">
                                          <p:val>
                                            <p:strVal val="#ppt_h"/>
                                          </p:val>
                                        </p:tav>
                                      </p:tavLst>
                                    </p:anim>
                                    <p:animEffect transition="in" filter="fade">
                                      <p:cBhvr>
                                        <p:cTn id="1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animBg="1"/>
      <p:bldP spid="12" grpId="0" animBg="1"/>
      <p:bldP spid="13" grpId="0" animBg="1"/>
      <p:bldP spid="14" grpId="0" animBg="1"/>
      <p:bldP spid="15" grpId="0" animBg="1"/>
      <p:bldP spid="16" grpId="0" animBg="1"/>
      <p:bldP spid="17" grpId="0"/>
      <p:bldP spid="18" grpId="0" animBg="1"/>
      <p:bldP spid="19" grpId="0" animBg="1"/>
      <p:bldP spid="20" grpId="0" animBg="1"/>
      <p:bldP spid="21" grpId="0" animBg="1"/>
      <p:bldP spid="22" grpId="0" animBg="1"/>
      <p:bldP spid="23" grpId="0" animBg="1"/>
      <p:bldP spid="24" grpId="0"/>
      <p:bldP spid="25" grpId="0" animBg="1"/>
      <p:bldP spid="26" grpId="0" animBg="1"/>
      <p:bldP spid="27" grpId="0" animBg="1"/>
      <p:bldP spid="28" grpId="0" animBg="1"/>
      <p:bldP spid="29" grpId="0" animBg="1"/>
      <p:bldP spid="30" grpId="0" animBg="1"/>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191334" y="1649795"/>
            <a:ext cx="1307783" cy="1302423"/>
          </a:xfrm>
          <a:prstGeom prst="ellipse">
            <a:avLst/>
          </a:prstGeom>
          <a:solidFill>
            <a:srgbClr val="B2B2B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sz="1800" dirty="0">
              <a:solidFill>
                <a:prstClr val="white"/>
              </a:solidFill>
              <a:cs typeface="+mn-ea"/>
              <a:sym typeface="+mn-lt"/>
            </a:endParaRPr>
          </a:p>
        </p:txBody>
      </p:sp>
      <p:sp>
        <p:nvSpPr>
          <p:cNvPr id="5" name="椭圆 4"/>
          <p:cNvSpPr/>
          <p:nvPr/>
        </p:nvSpPr>
        <p:spPr>
          <a:xfrm>
            <a:off x="1314207" y="1770583"/>
            <a:ext cx="1062038" cy="1060847"/>
          </a:xfrm>
          <a:prstGeom prst="ellipse">
            <a:avLst/>
          </a:prstGeom>
          <a:noFill/>
          <a:ln w="6350">
            <a:solidFill>
              <a:srgbClr val="DD657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sp>
        <p:nvSpPr>
          <p:cNvPr id="6" name="椭圆 5"/>
          <p:cNvSpPr/>
          <p:nvPr/>
        </p:nvSpPr>
        <p:spPr>
          <a:xfrm>
            <a:off x="1409457" y="1867025"/>
            <a:ext cx="871538" cy="867965"/>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dirty="0">
                <a:solidFill>
                  <a:prstClr val="white"/>
                </a:solidFill>
                <a:cs typeface="+mn-ea"/>
                <a:sym typeface="+mn-lt"/>
              </a:rPr>
              <a:t>15%</a:t>
            </a:r>
          </a:p>
        </p:txBody>
      </p:sp>
      <p:sp>
        <p:nvSpPr>
          <p:cNvPr id="7" name="空心弧 6"/>
          <p:cNvSpPr/>
          <p:nvPr/>
        </p:nvSpPr>
        <p:spPr>
          <a:xfrm rot="9000000">
            <a:off x="1273726" y="1729507"/>
            <a:ext cx="1143000" cy="1143000"/>
          </a:xfrm>
          <a:prstGeom prst="blockArc">
            <a:avLst>
              <a:gd name="adj1" fmla="val 10800000"/>
              <a:gd name="adj2" fmla="val 14261531"/>
              <a:gd name="adj3" fmla="val 8185"/>
            </a:avLst>
          </a:prstGeom>
          <a:solidFill>
            <a:srgbClr val="DD6572"/>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noProof="1">
              <a:solidFill>
                <a:prstClr val="black"/>
              </a:solidFill>
              <a:cs typeface="+mn-ea"/>
              <a:sym typeface="+mn-lt"/>
            </a:endParaRPr>
          </a:p>
        </p:txBody>
      </p:sp>
      <p:sp>
        <p:nvSpPr>
          <p:cNvPr id="8" name="矩形 57"/>
          <p:cNvSpPr>
            <a:spLocks noChangeArrowheads="1"/>
          </p:cNvSpPr>
          <p:nvPr/>
        </p:nvSpPr>
        <p:spPr bwMode="auto">
          <a:xfrm>
            <a:off x="1169547" y="3048660"/>
            <a:ext cx="1351360"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9" name="文本框 40"/>
          <p:cNvSpPr txBox="1"/>
          <p:nvPr/>
        </p:nvSpPr>
        <p:spPr>
          <a:xfrm>
            <a:off x="678916" y="3358390"/>
            <a:ext cx="2332619" cy="715581"/>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10" name="椭圆 9"/>
          <p:cNvSpPr/>
          <p:nvPr/>
        </p:nvSpPr>
        <p:spPr>
          <a:xfrm>
            <a:off x="3919252" y="1649795"/>
            <a:ext cx="1307783" cy="1302423"/>
          </a:xfrm>
          <a:prstGeom prst="ellipse">
            <a:avLst/>
          </a:prstGeom>
          <a:solidFill>
            <a:srgbClr val="B2B2B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sz="1800" dirty="0">
              <a:solidFill>
                <a:prstClr val="white"/>
              </a:solidFill>
              <a:cs typeface="+mn-ea"/>
              <a:sym typeface="+mn-lt"/>
            </a:endParaRPr>
          </a:p>
        </p:txBody>
      </p:sp>
      <p:sp>
        <p:nvSpPr>
          <p:cNvPr id="11" name="椭圆 10"/>
          <p:cNvSpPr/>
          <p:nvPr/>
        </p:nvSpPr>
        <p:spPr>
          <a:xfrm>
            <a:off x="4042124" y="1770583"/>
            <a:ext cx="1062038" cy="1060847"/>
          </a:xfrm>
          <a:prstGeom prst="ellipse">
            <a:avLst/>
          </a:prstGeom>
          <a:noFill/>
          <a:ln w="6350">
            <a:solidFill>
              <a:srgbClr val="DD657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sp>
        <p:nvSpPr>
          <p:cNvPr id="12" name="椭圆 11"/>
          <p:cNvSpPr/>
          <p:nvPr/>
        </p:nvSpPr>
        <p:spPr>
          <a:xfrm>
            <a:off x="4137374" y="1867025"/>
            <a:ext cx="871538" cy="867965"/>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dirty="0">
                <a:solidFill>
                  <a:prstClr val="white"/>
                </a:solidFill>
                <a:cs typeface="+mn-ea"/>
                <a:sym typeface="+mn-lt"/>
              </a:rPr>
              <a:t>50%</a:t>
            </a:r>
          </a:p>
        </p:txBody>
      </p:sp>
      <p:sp>
        <p:nvSpPr>
          <p:cNvPr id="13" name="空心弧 12"/>
          <p:cNvSpPr/>
          <p:nvPr/>
        </p:nvSpPr>
        <p:spPr>
          <a:xfrm rot="9000000">
            <a:off x="4001643" y="1729507"/>
            <a:ext cx="1143000" cy="1143000"/>
          </a:xfrm>
          <a:prstGeom prst="blockArc">
            <a:avLst>
              <a:gd name="adj1" fmla="val 3083979"/>
              <a:gd name="adj2" fmla="val 14261531"/>
              <a:gd name="adj3" fmla="val 8185"/>
            </a:avLst>
          </a:prstGeom>
          <a:solidFill>
            <a:srgbClr val="DD6572"/>
          </a:solidFill>
          <a:ln>
            <a:solidFill>
              <a:srgbClr val="DD6572">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noProof="1">
              <a:solidFill>
                <a:prstClr val="black"/>
              </a:solidFill>
              <a:cs typeface="+mn-ea"/>
              <a:sym typeface="+mn-lt"/>
            </a:endParaRPr>
          </a:p>
        </p:txBody>
      </p:sp>
      <p:sp>
        <p:nvSpPr>
          <p:cNvPr id="14" name="矩形 57"/>
          <p:cNvSpPr>
            <a:spLocks noChangeArrowheads="1"/>
          </p:cNvSpPr>
          <p:nvPr/>
        </p:nvSpPr>
        <p:spPr bwMode="auto">
          <a:xfrm>
            <a:off x="3897464" y="3048660"/>
            <a:ext cx="1351360"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15" name="文本框 40"/>
          <p:cNvSpPr txBox="1"/>
          <p:nvPr/>
        </p:nvSpPr>
        <p:spPr>
          <a:xfrm>
            <a:off x="3406834" y="3358390"/>
            <a:ext cx="2332619" cy="715581"/>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16" name="椭圆 15"/>
          <p:cNvSpPr/>
          <p:nvPr/>
        </p:nvSpPr>
        <p:spPr>
          <a:xfrm>
            <a:off x="6647168" y="1649795"/>
            <a:ext cx="1307783" cy="1302423"/>
          </a:xfrm>
          <a:prstGeom prst="ellipse">
            <a:avLst/>
          </a:prstGeom>
          <a:solidFill>
            <a:srgbClr val="B2B2B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tLang="zh-CN" sz="1800" dirty="0">
              <a:solidFill>
                <a:prstClr val="white"/>
              </a:solidFill>
              <a:cs typeface="+mn-ea"/>
              <a:sym typeface="+mn-lt"/>
            </a:endParaRPr>
          </a:p>
        </p:txBody>
      </p:sp>
      <p:sp>
        <p:nvSpPr>
          <p:cNvPr id="17" name="椭圆 16"/>
          <p:cNvSpPr/>
          <p:nvPr/>
        </p:nvSpPr>
        <p:spPr>
          <a:xfrm>
            <a:off x="6770041" y="1770583"/>
            <a:ext cx="1062038" cy="1060847"/>
          </a:xfrm>
          <a:prstGeom prst="ellipse">
            <a:avLst/>
          </a:prstGeom>
          <a:noFill/>
          <a:ln w="6350">
            <a:solidFill>
              <a:srgbClr val="DD657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cs typeface="+mn-ea"/>
              <a:sym typeface="+mn-lt"/>
            </a:endParaRPr>
          </a:p>
        </p:txBody>
      </p:sp>
      <p:sp>
        <p:nvSpPr>
          <p:cNvPr id="18" name="椭圆 17"/>
          <p:cNvSpPr/>
          <p:nvPr/>
        </p:nvSpPr>
        <p:spPr>
          <a:xfrm>
            <a:off x="6865291" y="1867025"/>
            <a:ext cx="871538" cy="867965"/>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1800" dirty="0">
                <a:solidFill>
                  <a:prstClr val="white"/>
                </a:solidFill>
                <a:cs typeface="+mn-ea"/>
                <a:sym typeface="+mn-lt"/>
              </a:rPr>
              <a:t>75%</a:t>
            </a:r>
          </a:p>
        </p:txBody>
      </p:sp>
      <p:sp>
        <p:nvSpPr>
          <p:cNvPr id="19" name="空心弧 18"/>
          <p:cNvSpPr/>
          <p:nvPr/>
        </p:nvSpPr>
        <p:spPr>
          <a:xfrm rot="9000000">
            <a:off x="6729560" y="1729507"/>
            <a:ext cx="1143000" cy="1143000"/>
          </a:xfrm>
          <a:prstGeom prst="blockArc">
            <a:avLst>
              <a:gd name="adj1" fmla="val 20469158"/>
              <a:gd name="adj2" fmla="val 14261531"/>
              <a:gd name="adj3" fmla="val 8185"/>
            </a:avLst>
          </a:prstGeom>
          <a:solidFill>
            <a:srgbClr val="DD6572"/>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800" noProof="1">
              <a:solidFill>
                <a:prstClr val="black"/>
              </a:solidFill>
              <a:cs typeface="+mn-ea"/>
              <a:sym typeface="+mn-lt"/>
            </a:endParaRPr>
          </a:p>
        </p:txBody>
      </p:sp>
      <p:sp>
        <p:nvSpPr>
          <p:cNvPr id="20" name="矩形 57"/>
          <p:cNvSpPr>
            <a:spLocks noChangeArrowheads="1"/>
          </p:cNvSpPr>
          <p:nvPr/>
        </p:nvSpPr>
        <p:spPr bwMode="auto">
          <a:xfrm>
            <a:off x="6625380" y="3048660"/>
            <a:ext cx="1351360"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1" name="文本框 40"/>
          <p:cNvSpPr txBox="1"/>
          <p:nvPr/>
        </p:nvSpPr>
        <p:spPr>
          <a:xfrm>
            <a:off x="6134750" y="3358390"/>
            <a:ext cx="2332619" cy="715581"/>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Tree>
    <p:extLst>
      <p:ext uri="{BB962C8B-B14F-4D97-AF65-F5344CB8AC3E}">
        <p14:creationId xmlns:p14="http://schemas.microsoft.com/office/powerpoint/2010/main" val="27446025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p:bldP spid="10" grpId="0" animBg="1"/>
      <p:bldP spid="11" grpId="0" animBg="1"/>
      <p:bldP spid="12" grpId="0" animBg="1"/>
      <p:bldP spid="13" grpId="0" animBg="1"/>
      <p:bldP spid="14" grpId="0" animBg="1"/>
      <p:bldP spid="15" grpId="0"/>
      <p:bldP spid="16" grpId="0" animBg="1"/>
      <p:bldP spid="17" grpId="0" animBg="1"/>
      <p:bldP spid="18" grpId="0" animBg="1"/>
      <p:bldP spid="19" grpId="0" animBg="1"/>
      <p:bldP spid="20" grpId="0" animBg="1"/>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8"/>
          <p:cNvSpPr>
            <a:spLocks noChangeArrowheads="1"/>
          </p:cNvSpPr>
          <p:nvPr/>
        </p:nvSpPr>
        <p:spPr bwMode="auto">
          <a:xfrm>
            <a:off x="5332810" y="2938462"/>
            <a:ext cx="261938" cy="263129"/>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w="12700">
            <a:solidFill>
              <a:srgbClr val="DD6572"/>
            </a:solidFill>
            <a:bevel/>
          </a:ln>
        </p:spPr>
        <p:txBody>
          <a:bodyPr/>
          <a:lstStyle/>
          <a:p>
            <a:pPr>
              <a:defRPr/>
            </a:pPr>
            <a:endParaRPr lang="zh-CN" altLang="en-US" kern="0">
              <a:cs typeface="+mn-ea"/>
              <a:sym typeface="+mn-lt"/>
            </a:endParaRPr>
          </a:p>
        </p:txBody>
      </p:sp>
      <p:sp>
        <p:nvSpPr>
          <p:cNvPr id="4" name="AutoShape 4"/>
          <p:cNvSpPr>
            <a:spLocks noChangeArrowheads="1"/>
          </p:cNvSpPr>
          <p:nvPr/>
        </p:nvSpPr>
        <p:spPr bwMode="auto">
          <a:xfrm rot="-5400000">
            <a:off x="4135637" y="1707952"/>
            <a:ext cx="895350" cy="1753790"/>
          </a:xfrm>
          <a:custGeom>
            <a:avLst/>
            <a:gdLst>
              <a:gd name="T0" fmla="*/ 0 w 21600"/>
              <a:gd name="T1" fmla="*/ 21600 h 21600"/>
              <a:gd name="T2" fmla="*/ 21600 w 21600"/>
              <a:gd name="T3" fmla="*/ 10804 h 21600"/>
              <a:gd name="T4" fmla="*/ 0 w 21600"/>
              <a:gd name="T5" fmla="*/ 0 h 21600"/>
            </a:gdLst>
            <a:ahLst/>
            <a:cxnLst>
              <a:cxn ang="0">
                <a:pos x="T0" y="T1"/>
              </a:cxn>
              <a:cxn ang="0">
                <a:pos x="T2" y="T3"/>
              </a:cxn>
              <a:cxn ang="0">
                <a:pos x="T4" y="T5"/>
              </a:cxn>
            </a:cxnLst>
            <a:rect l="0" t="0" r="r" b="b"/>
            <a:pathLst>
              <a:path w="21600" h="21600">
                <a:moveTo>
                  <a:pt x="0" y="21600"/>
                </a:moveTo>
                <a:cubicBezTo>
                  <a:pt x="11925" y="21600"/>
                  <a:pt x="21600" y="16767"/>
                  <a:pt x="21600" y="10804"/>
                </a:cubicBezTo>
                <a:cubicBezTo>
                  <a:pt x="21600" y="4840"/>
                  <a:pt x="11925" y="0"/>
                  <a:pt x="0" y="0"/>
                </a:cubicBezTo>
              </a:path>
            </a:pathLst>
          </a:custGeom>
          <a:noFill/>
          <a:ln w="12700">
            <a:solidFill>
              <a:srgbClr val="DD6572"/>
            </a:solidFill>
            <a:miter lim="800000"/>
          </a:ln>
          <a:extLst>
            <a:ext uri="{909E8E84-426E-40DD-AFC4-6F175D3DCCD1}">
              <a14:hiddenFill xmlns:a14="http://schemas.microsoft.com/office/drawing/2010/main">
                <a:solidFill>
                  <a:srgbClr val="FFFFFF"/>
                </a:solidFill>
              </a14:hiddenFill>
            </a:ext>
          </a:extLst>
        </p:spPr>
        <p:txBody>
          <a:bodyPr/>
          <a:lstStyle/>
          <a:p>
            <a:pPr>
              <a:defRPr/>
            </a:pPr>
            <a:endParaRPr lang="zh-CN" altLang="en-US" kern="0">
              <a:cs typeface="+mn-ea"/>
              <a:sym typeface="+mn-lt"/>
            </a:endParaRPr>
          </a:p>
        </p:txBody>
      </p:sp>
      <p:sp>
        <p:nvSpPr>
          <p:cNvPr id="5" name="AutoShape 7"/>
          <p:cNvSpPr>
            <a:spLocks noChangeArrowheads="1"/>
          </p:cNvSpPr>
          <p:nvPr/>
        </p:nvSpPr>
        <p:spPr bwMode="auto">
          <a:xfrm>
            <a:off x="3575448" y="2938462"/>
            <a:ext cx="263128" cy="263129"/>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w="12700">
            <a:solidFill>
              <a:srgbClr val="DD6572"/>
            </a:solidFill>
            <a:bevel/>
          </a:ln>
        </p:spPr>
        <p:txBody>
          <a:bodyPr/>
          <a:lstStyle/>
          <a:p>
            <a:pPr>
              <a:defRPr/>
            </a:pPr>
            <a:endParaRPr lang="zh-CN" altLang="en-US" kern="0">
              <a:cs typeface="+mn-ea"/>
              <a:sym typeface="+mn-lt"/>
            </a:endParaRPr>
          </a:p>
        </p:txBody>
      </p:sp>
      <p:sp>
        <p:nvSpPr>
          <p:cNvPr id="6" name="AutoShape 15"/>
          <p:cNvSpPr>
            <a:spLocks noChangeArrowheads="1"/>
          </p:cNvSpPr>
          <p:nvPr/>
        </p:nvSpPr>
        <p:spPr bwMode="auto">
          <a:xfrm>
            <a:off x="3636169" y="2995613"/>
            <a:ext cx="142875" cy="142875"/>
          </a:xfrm>
          <a:custGeom>
            <a:avLst/>
            <a:gdLst>
              <a:gd name="T0" fmla="*/ 18600 w 21600"/>
              <a:gd name="T1" fmla="*/ 8530 h 21600"/>
              <a:gd name="T2" fmla="*/ 21382 w 21600"/>
              <a:gd name="T3" fmla="*/ 8976 h 21600"/>
              <a:gd name="T4" fmla="*/ 21600 w 21600"/>
              <a:gd name="T5" fmla="*/ 12410 h 21600"/>
              <a:gd name="T6" fmla="*/ 20269 w 21600"/>
              <a:gd name="T7" fmla="*/ 12909 h 21600"/>
              <a:gd name="T8" fmla="*/ 18575 w 21600"/>
              <a:gd name="T9" fmla="*/ 13098 h 21600"/>
              <a:gd name="T10" fmla="*/ 19578 w 21600"/>
              <a:gd name="T11" fmla="*/ 16803 h 21600"/>
              <a:gd name="T12" fmla="*/ 19286 w 21600"/>
              <a:gd name="T13" fmla="*/ 17523 h 21600"/>
              <a:gd name="T14" fmla="*/ 17538 w 21600"/>
              <a:gd name="T15" fmla="*/ 19257 h 21600"/>
              <a:gd name="T16" fmla="*/ 16629 w 21600"/>
              <a:gd name="T17" fmla="*/ 19378 h 21600"/>
              <a:gd name="T18" fmla="*/ 15136 w 21600"/>
              <a:gd name="T19" fmla="*/ 18240 h 21600"/>
              <a:gd name="T20" fmla="*/ 13890 w 21600"/>
              <a:gd name="T21" fmla="*/ 18282 h 21600"/>
              <a:gd name="T22" fmla="*/ 13009 w 21600"/>
              <a:gd name="T23" fmla="*/ 19214 h 21600"/>
              <a:gd name="T24" fmla="*/ 12692 w 21600"/>
              <a:gd name="T25" fmla="*/ 21179 h 21600"/>
              <a:gd name="T26" fmla="*/ 9191 w 21600"/>
              <a:gd name="T27" fmla="*/ 21600 h 21600"/>
              <a:gd name="T28" fmla="*/ 8679 w 21600"/>
              <a:gd name="T29" fmla="*/ 19979 h 21600"/>
              <a:gd name="T30" fmla="*/ 6942 w 21600"/>
              <a:gd name="T31" fmla="*/ 17910 h 21600"/>
              <a:gd name="T32" fmla="*/ 4773 w 21600"/>
              <a:gd name="T33" fmla="*/ 19573 h 21600"/>
              <a:gd name="T34" fmla="*/ 4107 w 21600"/>
              <a:gd name="T35" fmla="*/ 19256 h 21600"/>
              <a:gd name="T36" fmla="*/ 2405 w 21600"/>
              <a:gd name="T37" fmla="*/ 17523 h 21600"/>
              <a:gd name="T38" fmla="*/ 2249 w 21600"/>
              <a:gd name="T39" fmla="*/ 16648 h 21600"/>
              <a:gd name="T40" fmla="*/ 3328 w 21600"/>
              <a:gd name="T41" fmla="*/ 15174 h 21600"/>
              <a:gd name="T42" fmla="*/ 2997 w 21600"/>
              <a:gd name="T43" fmla="*/ 13045 h 21600"/>
              <a:gd name="T44" fmla="*/ 215 w 21600"/>
              <a:gd name="T45" fmla="*/ 12599 h 21600"/>
              <a:gd name="T46" fmla="*/ 0 w 21600"/>
              <a:gd name="T47" fmla="*/ 9162 h 21600"/>
              <a:gd name="T48" fmla="*/ 1340 w 21600"/>
              <a:gd name="T49" fmla="*/ 8666 h 21600"/>
              <a:gd name="T50" fmla="*/ 2997 w 21600"/>
              <a:gd name="T51" fmla="*/ 8473 h 21600"/>
              <a:gd name="T52" fmla="*/ 2031 w 21600"/>
              <a:gd name="T53" fmla="*/ 4772 h 21600"/>
              <a:gd name="T54" fmla="*/ 2317 w 21600"/>
              <a:gd name="T55" fmla="*/ 4049 h 21600"/>
              <a:gd name="T56" fmla="*/ 4067 w 21600"/>
              <a:gd name="T57" fmla="*/ 2321 h 21600"/>
              <a:gd name="T58" fmla="*/ 4968 w 21600"/>
              <a:gd name="T59" fmla="*/ 2197 h 21600"/>
              <a:gd name="T60" fmla="*/ 6472 w 21600"/>
              <a:gd name="T61" fmla="*/ 3332 h 21600"/>
              <a:gd name="T62" fmla="*/ 7707 w 21600"/>
              <a:gd name="T63" fmla="*/ 3303 h 21600"/>
              <a:gd name="T64" fmla="*/ 8568 w 21600"/>
              <a:gd name="T65" fmla="*/ 2363 h 21600"/>
              <a:gd name="T66" fmla="*/ 8899 w 21600"/>
              <a:gd name="T67" fmla="*/ 418 h 21600"/>
              <a:gd name="T68" fmla="*/ 12406 w 21600"/>
              <a:gd name="T69" fmla="*/ 0 h 21600"/>
              <a:gd name="T70" fmla="*/ 12893 w 21600"/>
              <a:gd name="T71" fmla="*/ 1595 h 21600"/>
              <a:gd name="T72" fmla="*/ 13890 w 21600"/>
              <a:gd name="T73" fmla="*/ 3284 h 21600"/>
              <a:gd name="T74" fmla="*/ 15117 w 21600"/>
              <a:gd name="T75" fmla="*/ 3303 h 21600"/>
              <a:gd name="T76" fmla="*/ 16589 w 21600"/>
              <a:gd name="T77" fmla="*/ 2183 h 21600"/>
              <a:gd name="T78" fmla="*/ 17490 w 21600"/>
              <a:gd name="T79" fmla="*/ 2321 h 21600"/>
              <a:gd name="T80" fmla="*/ 19207 w 21600"/>
              <a:gd name="T81" fmla="*/ 4049 h 21600"/>
              <a:gd name="T82" fmla="*/ 19343 w 21600"/>
              <a:gd name="T83" fmla="*/ 4955 h 21600"/>
              <a:gd name="T84" fmla="*/ 18241 w 21600"/>
              <a:gd name="T85" fmla="*/ 6429 h 21600"/>
              <a:gd name="T86" fmla="*/ 10806 w 21600"/>
              <a:gd name="T87" fmla="*/ 14044 h 21600"/>
              <a:gd name="T88" fmla="*/ 13091 w 21600"/>
              <a:gd name="T89" fmla="*/ 13070 h 21600"/>
              <a:gd name="T90" fmla="*/ 14046 w 21600"/>
              <a:gd name="T91" fmla="*/ 10775 h 21600"/>
              <a:gd name="T92" fmla="*/ 13091 w 21600"/>
              <a:gd name="T93" fmla="*/ 8502 h 21600"/>
              <a:gd name="T94" fmla="*/ 10806 w 21600"/>
              <a:gd name="T95" fmla="*/ 7556 h 21600"/>
              <a:gd name="T96" fmla="*/ 8494 w 21600"/>
              <a:gd name="T97" fmla="*/ 8502 h 21600"/>
              <a:gd name="T98" fmla="*/ 7551 w 21600"/>
              <a:gd name="T99" fmla="*/ 10775 h 21600"/>
              <a:gd name="T100" fmla="*/ 8494 w 21600"/>
              <a:gd name="T101" fmla="*/ 13070 h 21600"/>
              <a:gd name="T102" fmla="*/ 10806 w 21600"/>
              <a:gd name="T103" fmla="*/ 1404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600" h="2160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3"/>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9"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8"/>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2"/>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5"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2"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30"/>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30"/>
                  <a:pt x="8200" y="12774"/>
                  <a:pt x="8494" y="13070"/>
                </a:cubicBezTo>
                <a:cubicBezTo>
                  <a:pt x="8786" y="13370"/>
                  <a:pt x="9135" y="13607"/>
                  <a:pt x="9537" y="13779"/>
                </a:cubicBezTo>
                <a:cubicBezTo>
                  <a:pt x="9939" y="13957"/>
                  <a:pt x="10361" y="14044"/>
                  <a:pt x="10806" y="14044"/>
                </a:cubicBezTo>
              </a:path>
            </a:pathLst>
          </a:custGeom>
          <a:solidFill>
            <a:srgbClr val="DD6572"/>
          </a:solidFill>
          <a:ln>
            <a:noFill/>
          </a:ln>
        </p:spPr>
        <p:txBody>
          <a:bodyPr/>
          <a:lstStyle/>
          <a:p>
            <a:pPr>
              <a:defRPr/>
            </a:pPr>
            <a:endParaRPr lang="zh-CN" altLang="en-US" kern="0">
              <a:cs typeface="+mn-ea"/>
              <a:sym typeface="+mn-lt"/>
            </a:endParaRPr>
          </a:p>
        </p:txBody>
      </p:sp>
      <p:sp>
        <p:nvSpPr>
          <p:cNvPr id="7" name="AutoShape 9"/>
          <p:cNvSpPr>
            <a:spLocks noChangeArrowheads="1"/>
          </p:cNvSpPr>
          <p:nvPr/>
        </p:nvSpPr>
        <p:spPr bwMode="auto">
          <a:xfrm>
            <a:off x="3888581" y="2234804"/>
            <a:ext cx="263129" cy="264319"/>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bg1"/>
          </a:solidFill>
          <a:ln w="12700">
            <a:solidFill>
              <a:srgbClr val="DD6572"/>
            </a:solidFill>
            <a:bevel/>
          </a:ln>
        </p:spPr>
        <p:txBody>
          <a:bodyPr/>
          <a:lstStyle/>
          <a:p>
            <a:pPr>
              <a:defRPr/>
            </a:pPr>
            <a:endParaRPr lang="zh-CN" altLang="en-US" kern="0">
              <a:cs typeface="+mn-ea"/>
              <a:sym typeface="+mn-lt"/>
            </a:endParaRPr>
          </a:p>
        </p:txBody>
      </p:sp>
      <p:sp>
        <p:nvSpPr>
          <p:cNvPr id="8" name="AutoShape 16"/>
          <p:cNvSpPr>
            <a:spLocks noChangeArrowheads="1"/>
          </p:cNvSpPr>
          <p:nvPr/>
        </p:nvSpPr>
        <p:spPr bwMode="auto">
          <a:xfrm>
            <a:off x="3951685" y="2286000"/>
            <a:ext cx="142875" cy="142875"/>
          </a:xfrm>
          <a:custGeom>
            <a:avLst/>
            <a:gdLst>
              <a:gd name="T0" fmla="*/ 21036 w 21376"/>
              <a:gd name="T1" fmla="*/ 18604 h 21600"/>
              <a:gd name="T2" fmla="*/ 21135 w 21376"/>
              <a:gd name="T3" fmla="*/ 20587 h 21600"/>
              <a:gd name="T4" fmla="*/ 20427 w 21376"/>
              <a:gd name="T5" fmla="*/ 21339 h 21600"/>
              <a:gd name="T6" fmla="*/ 19455 w 21376"/>
              <a:gd name="T7" fmla="*/ 21600 h 21600"/>
              <a:gd name="T8" fmla="*/ 1928 w 21376"/>
              <a:gd name="T9" fmla="*/ 21600 h 21600"/>
              <a:gd name="T10" fmla="*/ 965 w 21376"/>
              <a:gd name="T11" fmla="*/ 21339 h 21600"/>
              <a:gd name="T12" fmla="*/ 249 w 21376"/>
              <a:gd name="T13" fmla="*/ 20587 h 21600"/>
              <a:gd name="T14" fmla="*/ 344 w 21376"/>
              <a:gd name="T15" fmla="*/ 18604 h 21600"/>
              <a:gd name="T16" fmla="*/ 7510 w 21376"/>
              <a:gd name="T17" fmla="*/ 7314 h 21600"/>
              <a:gd name="T18" fmla="*/ 7510 w 21376"/>
              <a:gd name="T19" fmla="*/ 2168 h 21600"/>
              <a:gd name="T20" fmla="*/ 6428 w 21376"/>
              <a:gd name="T21" fmla="*/ 2168 h 21600"/>
              <a:gd name="T22" fmla="*/ 5670 w 21376"/>
              <a:gd name="T23" fmla="*/ 1850 h 21600"/>
              <a:gd name="T24" fmla="*/ 5372 w 21376"/>
              <a:gd name="T25" fmla="*/ 1072 h 21600"/>
              <a:gd name="T26" fmla="*/ 5670 w 21376"/>
              <a:gd name="T27" fmla="*/ 320 h 21600"/>
              <a:gd name="T28" fmla="*/ 6428 w 21376"/>
              <a:gd name="T29" fmla="*/ 0 h 21600"/>
              <a:gd name="T30" fmla="*/ 14953 w 21376"/>
              <a:gd name="T31" fmla="*/ 0 h 21600"/>
              <a:gd name="T32" fmla="*/ 15725 w 21376"/>
              <a:gd name="T33" fmla="*/ 320 h 21600"/>
              <a:gd name="T34" fmla="*/ 16038 w 21376"/>
              <a:gd name="T35" fmla="*/ 1072 h 21600"/>
              <a:gd name="T36" fmla="*/ 15725 w 21376"/>
              <a:gd name="T37" fmla="*/ 1850 h 21600"/>
              <a:gd name="T38" fmla="*/ 14953 w 21376"/>
              <a:gd name="T39" fmla="*/ 2168 h 21600"/>
              <a:gd name="T40" fmla="*/ 13900 w 21376"/>
              <a:gd name="T41" fmla="*/ 2168 h 21600"/>
              <a:gd name="T42" fmla="*/ 13900 w 21376"/>
              <a:gd name="T43" fmla="*/ 7340 h 21600"/>
              <a:gd name="T44" fmla="*/ 21036 w 21376"/>
              <a:gd name="T45" fmla="*/ 18604 h 21600"/>
              <a:gd name="T46" fmla="*/ 5261 w 21376"/>
              <a:gd name="T47" fmla="*/ 14865 h 21600"/>
              <a:gd name="T48" fmla="*/ 16122 w 21376"/>
              <a:gd name="T49" fmla="*/ 14865 h 21600"/>
              <a:gd name="T50" fmla="*/ 11774 w 21376"/>
              <a:gd name="T51" fmla="*/ 7974 h 21600"/>
              <a:gd name="T52" fmla="*/ 11774 w 21376"/>
              <a:gd name="T53" fmla="*/ 2168 h 21600"/>
              <a:gd name="T54" fmla="*/ 9636 w 21376"/>
              <a:gd name="T55" fmla="*/ 2168 h 21600"/>
              <a:gd name="T56" fmla="*/ 9636 w 21376"/>
              <a:gd name="T57" fmla="*/ 7948 h 21600"/>
              <a:gd name="T58" fmla="*/ 5261 w 21376"/>
              <a:gd name="T59" fmla="*/ 14865 h 21600"/>
              <a:gd name="T60" fmla="*/ 5261 w 21376"/>
              <a:gd name="T61" fmla="*/ 14865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376" h="21600">
                <a:moveTo>
                  <a:pt x="21036" y="18604"/>
                </a:moveTo>
                <a:cubicBezTo>
                  <a:pt x="21454" y="19262"/>
                  <a:pt x="21486" y="19923"/>
                  <a:pt x="21135" y="20587"/>
                </a:cubicBezTo>
                <a:cubicBezTo>
                  <a:pt x="20970" y="20916"/>
                  <a:pt x="20732" y="21168"/>
                  <a:pt x="20427" y="21339"/>
                </a:cubicBezTo>
                <a:cubicBezTo>
                  <a:pt x="20123" y="21515"/>
                  <a:pt x="19798" y="21600"/>
                  <a:pt x="19455" y="21600"/>
                </a:cubicBezTo>
                <a:lnTo>
                  <a:pt x="1928" y="21600"/>
                </a:lnTo>
                <a:cubicBezTo>
                  <a:pt x="1586" y="21600"/>
                  <a:pt x="1264" y="21515"/>
                  <a:pt x="965" y="21339"/>
                </a:cubicBezTo>
                <a:cubicBezTo>
                  <a:pt x="663" y="21168"/>
                  <a:pt x="426" y="20916"/>
                  <a:pt x="249" y="20587"/>
                </a:cubicBezTo>
                <a:cubicBezTo>
                  <a:pt x="-114" y="19914"/>
                  <a:pt x="-79" y="19250"/>
                  <a:pt x="344" y="18604"/>
                </a:cubicBezTo>
                <a:lnTo>
                  <a:pt x="7510" y="7314"/>
                </a:lnTo>
                <a:lnTo>
                  <a:pt x="7510" y="2168"/>
                </a:lnTo>
                <a:lnTo>
                  <a:pt x="6428" y="2168"/>
                </a:lnTo>
                <a:cubicBezTo>
                  <a:pt x="6123" y="2168"/>
                  <a:pt x="5871" y="2062"/>
                  <a:pt x="5670" y="1850"/>
                </a:cubicBezTo>
                <a:cubicBezTo>
                  <a:pt x="5473" y="1639"/>
                  <a:pt x="5372" y="1380"/>
                  <a:pt x="5372" y="1072"/>
                </a:cubicBezTo>
                <a:cubicBezTo>
                  <a:pt x="5372" y="778"/>
                  <a:pt x="5473" y="529"/>
                  <a:pt x="5670" y="320"/>
                </a:cubicBezTo>
                <a:cubicBezTo>
                  <a:pt x="5871" y="109"/>
                  <a:pt x="6123" y="0"/>
                  <a:pt x="6428" y="0"/>
                </a:cubicBezTo>
                <a:lnTo>
                  <a:pt x="14953" y="0"/>
                </a:lnTo>
                <a:cubicBezTo>
                  <a:pt x="15261" y="0"/>
                  <a:pt x="15516" y="109"/>
                  <a:pt x="15725" y="320"/>
                </a:cubicBezTo>
                <a:cubicBezTo>
                  <a:pt x="15934" y="529"/>
                  <a:pt x="16038" y="778"/>
                  <a:pt x="16038" y="1072"/>
                </a:cubicBezTo>
                <a:cubicBezTo>
                  <a:pt x="16038" y="1380"/>
                  <a:pt x="15934" y="1639"/>
                  <a:pt x="15725" y="1850"/>
                </a:cubicBezTo>
                <a:cubicBezTo>
                  <a:pt x="15516" y="2062"/>
                  <a:pt x="15261" y="2168"/>
                  <a:pt x="14953" y="2168"/>
                </a:cubicBezTo>
                <a:lnTo>
                  <a:pt x="13900" y="2168"/>
                </a:lnTo>
                <a:lnTo>
                  <a:pt x="13900" y="7340"/>
                </a:lnTo>
                <a:lnTo>
                  <a:pt x="21036" y="18604"/>
                </a:lnTo>
                <a:close/>
                <a:moveTo>
                  <a:pt x="5261" y="14865"/>
                </a:moveTo>
                <a:lnTo>
                  <a:pt x="16122" y="14865"/>
                </a:lnTo>
                <a:lnTo>
                  <a:pt x="11774" y="7974"/>
                </a:lnTo>
                <a:lnTo>
                  <a:pt x="11774" y="2168"/>
                </a:lnTo>
                <a:lnTo>
                  <a:pt x="9636" y="2168"/>
                </a:lnTo>
                <a:lnTo>
                  <a:pt x="9636" y="7948"/>
                </a:lnTo>
                <a:lnTo>
                  <a:pt x="5261" y="14865"/>
                </a:lnTo>
                <a:close/>
                <a:moveTo>
                  <a:pt x="5261" y="14865"/>
                </a:moveTo>
              </a:path>
            </a:pathLst>
          </a:custGeom>
          <a:solidFill>
            <a:srgbClr val="DD6572"/>
          </a:solidFill>
          <a:ln>
            <a:noFill/>
          </a:ln>
        </p:spPr>
        <p:txBody>
          <a:bodyPr/>
          <a:lstStyle/>
          <a:p>
            <a:pPr>
              <a:defRPr/>
            </a:pPr>
            <a:endParaRPr lang="zh-CN" altLang="en-US" kern="0">
              <a:cs typeface="+mn-ea"/>
              <a:sym typeface="+mn-lt"/>
            </a:endParaRPr>
          </a:p>
        </p:txBody>
      </p:sp>
      <p:sp>
        <p:nvSpPr>
          <p:cNvPr id="9" name="AutoShape 6"/>
          <p:cNvSpPr>
            <a:spLocks noChangeArrowheads="1"/>
          </p:cNvSpPr>
          <p:nvPr/>
        </p:nvSpPr>
        <p:spPr bwMode="auto">
          <a:xfrm>
            <a:off x="5012531" y="2234804"/>
            <a:ext cx="263129" cy="264319"/>
          </a:xfrm>
          <a:custGeom>
            <a:avLst/>
            <a:gdLst>
              <a:gd name="T0" fmla="*/ 16796 w 19679"/>
              <a:gd name="T1" fmla="*/ 2882 h 19679"/>
              <a:gd name="T2" fmla="*/ 16796 w 19679"/>
              <a:gd name="T3" fmla="*/ 16796 h 19679"/>
              <a:gd name="T4" fmla="*/ 2882 w 19679"/>
              <a:gd name="T5" fmla="*/ 16796 h 19679"/>
              <a:gd name="T6" fmla="*/ 2882 w 19679"/>
              <a:gd name="T7" fmla="*/ 2882 h 19679"/>
              <a:gd name="T8" fmla="*/ 16796 w 19679"/>
              <a:gd name="T9" fmla="*/ 2882 h 19679"/>
              <a:gd name="T10" fmla="*/ 16796 w 19679"/>
              <a:gd name="T11" fmla="*/ 2882 h 19679"/>
            </a:gdLst>
            <a:ahLst/>
            <a:cxnLst>
              <a:cxn ang="0">
                <a:pos x="T0" y="T1"/>
              </a:cxn>
              <a:cxn ang="0">
                <a:pos x="T2" y="T3"/>
              </a:cxn>
              <a:cxn ang="0">
                <a:pos x="T4" y="T5"/>
              </a:cxn>
              <a:cxn ang="0">
                <a:pos x="T6" y="T7"/>
              </a:cxn>
              <a:cxn ang="0">
                <a:pos x="T8" y="T9"/>
              </a:cxn>
              <a:cxn ang="0">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w="12700">
            <a:solidFill>
              <a:srgbClr val="404040"/>
            </a:solidFill>
            <a:bevel/>
          </a:ln>
        </p:spPr>
        <p:txBody>
          <a:bodyPr/>
          <a:lstStyle/>
          <a:p>
            <a:pPr>
              <a:defRPr/>
            </a:pPr>
            <a:endParaRPr lang="zh-CN" altLang="en-US" kern="0">
              <a:cs typeface="+mn-ea"/>
              <a:sym typeface="+mn-lt"/>
            </a:endParaRPr>
          </a:p>
        </p:txBody>
      </p:sp>
      <p:sp>
        <p:nvSpPr>
          <p:cNvPr id="10" name="AutoShape 18"/>
          <p:cNvSpPr>
            <a:spLocks noChangeArrowheads="1"/>
          </p:cNvSpPr>
          <p:nvPr/>
        </p:nvSpPr>
        <p:spPr bwMode="auto">
          <a:xfrm>
            <a:off x="5064919" y="2296716"/>
            <a:ext cx="142875" cy="142875"/>
          </a:xfrm>
          <a:custGeom>
            <a:avLst/>
            <a:gdLst>
              <a:gd name="T0" fmla="*/ 20681 w 21564"/>
              <a:gd name="T1" fmla="*/ 3131 h 21600"/>
              <a:gd name="T2" fmla="*/ 21358 w 21564"/>
              <a:gd name="T3" fmla="*/ 3515 h 21600"/>
              <a:gd name="T4" fmla="*/ 21544 w 21564"/>
              <a:gd name="T5" fmla="*/ 4341 h 21600"/>
              <a:gd name="T6" fmla="*/ 20280 w 21564"/>
              <a:gd name="T7" fmla="*/ 12471 h 21600"/>
              <a:gd name="T8" fmla="*/ 19969 w 21564"/>
              <a:gd name="T9" fmla="*/ 13061 h 21600"/>
              <a:gd name="T10" fmla="*/ 19390 w 21564"/>
              <a:gd name="T11" fmla="*/ 13296 h 21600"/>
              <a:gd name="T12" fmla="*/ 6706 w 21564"/>
              <a:gd name="T13" fmla="*/ 13296 h 21600"/>
              <a:gd name="T14" fmla="*/ 7114 w 21564"/>
              <a:gd name="T15" fmla="*/ 15661 h 21600"/>
              <a:gd name="T16" fmla="*/ 7320 w 21564"/>
              <a:gd name="T17" fmla="*/ 16034 h 21600"/>
              <a:gd name="T18" fmla="*/ 7667 w 21564"/>
              <a:gd name="T19" fmla="*/ 16184 h 21600"/>
              <a:gd name="T20" fmla="*/ 17686 w 21564"/>
              <a:gd name="T21" fmla="*/ 16184 h 21600"/>
              <a:gd name="T22" fmla="*/ 18009 w 21564"/>
              <a:gd name="T23" fmla="*/ 16345 h 21600"/>
              <a:gd name="T24" fmla="*/ 18143 w 21564"/>
              <a:gd name="T25" fmla="*/ 16736 h 21600"/>
              <a:gd name="T26" fmla="*/ 18143 w 21564"/>
              <a:gd name="T27" fmla="*/ 17831 h 21600"/>
              <a:gd name="T28" fmla="*/ 18013 w 21564"/>
              <a:gd name="T29" fmla="*/ 18205 h 21600"/>
              <a:gd name="T30" fmla="*/ 17686 w 21564"/>
              <a:gd name="T31" fmla="*/ 18348 h 21600"/>
              <a:gd name="T32" fmla="*/ 15776 w 21564"/>
              <a:gd name="T33" fmla="*/ 18348 h 21600"/>
              <a:gd name="T34" fmla="*/ 8146 w 21564"/>
              <a:gd name="T35" fmla="*/ 18348 h 21600"/>
              <a:gd name="T36" fmla="*/ 6929 w 21564"/>
              <a:gd name="T37" fmla="*/ 18348 h 21600"/>
              <a:gd name="T38" fmla="*/ 6501 w 21564"/>
              <a:gd name="T39" fmla="*/ 18302 h 21600"/>
              <a:gd name="T40" fmla="*/ 6085 w 21564"/>
              <a:gd name="T41" fmla="*/ 18169 h 21600"/>
              <a:gd name="T42" fmla="*/ 5921 w 21564"/>
              <a:gd name="T43" fmla="*/ 17987 h 21600"/>
              <a:gd name="T44" fmla="*/ 5740 w 21564"/>
              <a:gd name="T45" fmla="*/ 17644 h 21600"/>
              <a:gd name="T46" fmla="*/ 5594 w 21564"/>
              <a:gd name="T47" fmla="*/ 17259 h 21600"/>
              <a:gd name="T48" fmla="*/ 5513 w 21564"/>
              <a:gd name="T49" fmla="*/ 16959 h 21600"/>
              <a:gd name="T50" fmla="*/ 2997 w 21564"/>
              <a:gd name="T51" fmla="*/ 2670 h 21600"/>
              <a:gd name="T52" fmla="*/ 2792 w 21564"/>
              <a:gd name="T53" fmla="*/ 2309 h 21600"/>
              <a:gd name="T54" fmla="*/ 2445 w 21564"/>
              <a:gd name="T55" fmla="*/ 2165 h 21600"/>
              <a:gd name="T56" fmla="*/ 457 w 21564"/>
              <a:gd name="T57" fmla="*/ 2165 h 21600"/>
              <a:gd name="T58" fmla="*/ 0 w 21564"/>
              <a:gd name="T59" fmla="*/ 1618 h 21600"/>
              <a:gd name="T60" fmla="*/ 0 w 21564"/>
              <a:gd name="T61" fmla="*/ 546 h 21600"/>
              <a:gd name="T62" fmla="*/ 457 w 21564"/>
              <a:gd name="T63" fmla="*/ 0 h 21600"/>
              <a:gd name="T64" fmla="*/ 3159 w 21564"/>
              <a:gd name="T65" fmla="*/ 0 h 21600"/>
              <a:gd name="T66" fmla="*/ 3606 w 21564"/>
              <a:gd name="T67" fmla="*/ 59 h 21600"/>
              <a:gd name="T68" fmla="*/ 4027 w 21564"/>
              <a:gd name="T69" fmla="*/ 167 h 21600"/>
              <a:gd name="T70" fmla="*/ 4193 w 21564"/>
              <a:gd name="T71" fmla="*/ 373 h 21600"/>
              <a:gd name="T72" fmla="*/ 4376 w 21564"/>
              <a:gd name="T73" fmla="*/ 705 h 21600"/>
              <a:gd name="T74" fmla="*/ 4518 w 21564"/>
              <a:gd name="T75" fmla="*/ 1072 h 21600"/>
              <a:gd name="T76" fmla="*/ 4599 w 21564"/>
              <a:gd name="T77" fmla="*/ 1378 h 21600"/>
              <a:gd name="T78" fmla="*/ 4917 w 21564"/>
              <a:gd name="T79" fmla="*/ 3134 h 21600"/>
              <a:gd name="T80" fmla="*/ 20681 w 21564"/>
              <a:gd name="T81" fmla="*/ 3134 h 21600"/>
              <a:gd name="T82" fmla="*/ 20681 w 21564"/>
              <a:gd name="T83" fmla="*/ 3131 h 21600"/>
              <a:gd name="T84" fmla="*/ 6811 w 21564"/>
              <a:gd name="T85" fmla="*/ 19982 h 21600"/>
              <a:gd name="T86" fmla="*/ 7202 w 21564"/>
              <a:gd name="T87" fmla="*/ 18833 h 21600"/>
              <a:gd name="T88" fmla="*/ 8146 w 21564"/>
              <a:gd name="T89" fmla="*/ 18345 h 21600"/>
              <a:gd name="T90" fmla="*/ 9114 w 21564"/>
              <a:gd name="T91" fmla="*/ 18833 h 21600"/>
              <a:gd name="T92" fmla="*/ 9513 w 21564"/>
              <a:gd name="T93" fmla="*/ 19982 h 21600"/>
              <a:gd name="T94" fmla="*/ 9114 w 21564"/>
              <a:gd name="T95" fmla="*/ 21118 h 21600"/>
              <a:gd name="T96" fmla="*/ 8146 w 21564"/>
              <a:gd name="T97" fmla="*/ 21600 h 21600"/>
              <a:gd name="T98" fmla="*/ 7202 w 21564"/>
              <a:gd name="T99" fmla="*/ 21118 h 21600"/>
              <a:gd name="T100" fmla="*/ 6811 w 21564"/>
              <a:gd name="T101" fmla="*/ 19982 h 21600"/>
              <a:gd name="T102" fmla="*/ 14432 w 21564"/>
              <a:gd name="T103" fmla="*/ 19982 h 21600"/>
              <a:gd name="T104" fmla="*/ 14823 w 21564"/>
              <a:gd name="T105" fmla="*/ 18833 h 21600"/>
              <a:gd name="T106" fmla="*/ 15779 w 21564"/>
              <a:gd name="T107" fmla="*/ 18345 h 21600"/>
              <a:gd name="T108" fmla="*/ 16720 w 21564"/>
              <a:gd name="T109" fmla="*/ 18833 h 21600"/>
              <a:gd name="T110" fmla="*/ 17114 w 21564"/>
              <a:gd name="T111" fmla="*/ 19982 h 21600"/>
              <a:gd name="T112" fmla="*/ 16720 w 21564"/>
              <a:gd name="T113" fmla="*/ 21118 h 21600"/>
              <a:gd name="T114" fmla="*/ 15779 w 21564"/>
              <a:gd name="T115" fmla="*/ 21600 h 21600"/>
              <a:gd name="T116" fmla="*/ 14830 w 21564"/>
              <a:gd name="T117" fmla="*/ 21118 h 21600"/>
              <a:gd name="T118" fmla="*/ 14432 w 21564"/>
              <a:gd name="T119" fmla="*/ 1998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564" h="21600">
                <a:moveTo>
                  <a:pt x="20681" y="3131"/>
                </a:moveTo>
                <a:cubicBezTo>
                  <a:pt x="20952" y="3131"/>
                  <a:pt x="21180" y="3257"/>
                  <a:pt x="21358" y="3515"/>
                </a:cubicBezTo>
                <a:cubicBezTo>
                  <a:pt x="21536" y="3768"/>
                  <a:pt x="21600" y="4044"/>
                  <a:pt x="21544" y="4341"/>
                </a:cubicBezTo>
                <a:lnTo>
                  <a:pt x="20280" y="12471"/>
                </a:lnTo>
                <a:cubicBezTo>
                  <a:pt x="20231" y="12706"/>
                  <a:pt x="20128" y="12900"/>
                  <a:pt x="19969" y="13061"/>
                </a:cubicBezTo>
                <a:cubicBezTo>
                  <a:pt x="19810" y="13223"/>
                  <a:pt x="19615" y="13296"/>
                  <a:pt x="19390" y="13296"/>
                </a:cubicBezTo>
                <a:lnTo>
                  <a:pt x="6706" y="13296"/>
                </a:lnTo>
                <a:lnTo>
                  <a:pt x="7114" y="15661"/>
                </a:lnTo>
                <a:cubicBezTo>
                  <a:pt x="7146" y="15811"/>
                  <a:pt x="7215" y="15937"/>
                  <a:pt x="7320" y="16034"/>
                </a:cubicBezTo>
                <a:cubicBezTo>
                  <a:pt x="7425" y="16131"/>
                  <a:pt x="7540" y="16184"/>
                  <a:pt x="7667" y="16184"/>
                </a:cubicBezTo>
                <a:lnTo>
                  <a:pt x="17686" y="16184"/>
                </a:lnTo>
                <a:cubicBezTo>
                  <a:pt x="17811" y="16184"/>
                  <a:pt x="17918" y="16237"/>
                  <a:pt x="18009" y="16345"/>
                </a:cubicBezTo>
                <a:cubicBezTo>
                  <a:pt x="18097" y="16454"/>
                  <a:pt x="18143" y="16580"/>
                  <a:pt x="18143" y="16736"/>
                </a:cubicBezTo>
                <a:lnTo>
                  <a:pt x="18143" y="17831"/>
                </a:lnTo>
                <a:cubicBezTo>
                  <a:pt x="18143" y="17981"/>
                  <a:pt x="18099" y="18108"/>
                  <a:pt x="18013" y="18205"/>
                </a:cubicBezTo>
                <a:cubicBezTo>
                  <a:pt x="17928" y="18302"/>
                  <a:pt x="17818" y="18348"/>
                  <a:pt x="17686" y="18348"/>
                </a:cubicBezTo>
                <a:lnTo>
                  <a:pt x="15776" y="18348"/>
                </a:lnTo>
                <a:lnTo>
                  <a:pt x="8146" y="18348"/>
                </a:lnTo>
                <a:lnTo>
                  <a:pt x="6929" y="18348"/>
                </a:lnTo>
                <a:cubicBezTo>
                  <a:pt x="6801" y="18348"/>
                  <a:pt x="6662" y="18337"/>
                  <a:pt x="6501" y="18302"/>
                </a:cubicBezTo>
                <a:cubicBezTo>
                  <a:pt x="6339" y="18266"/>
                  <a:pt x="6202" y="18222"/>
                  <a:pt x="6085" y="18169"/>
                </a:cubicBezTo>
                <a:cubicBezTo>
                  <a:pt x="6036" y="18146"/>
                  <a:pt x="5982" y="18090"/>
                  <a:pt x="5921" y="17987"/>
                </a:cubicBezTo>
                <a:cubicBezTo>
                  <a:pt x="5860" y="17884"/>
                  <a:pt x="5799" y="17770"/>
                  <a:pt x="5740" y="17644"/>
                </a:cubicBezTo>
                <a:cubicBezTo>
                  <a:pt x="5684" y="17517"/>
                  <a:pt x="5633" y="17391"/>
                  <a:pt x="5594" y="17259"/>
                </a:cubicBezTo>
                <a:cubicBezTo>
                  <a:pt x="5552" y="17133"/>
                  <a:pt x="5528" y="17036"/>
                  <a:pt x="5513" y="16959"/>
                </a:cubicBezTo>
                <a:lnTo>
                  <a:pt x="2997" y="2670"/>
                </a:lnTo>
                <a:cubicBezTo>
                  <a:pt x="2966" y="2520"/>
                  <a:pt x="2897" y="2400"/>
                  <a:pt x="2792" y="2309"/>
                </a:cubicBezTo>
                <a:cubicBezTo>
                  <a:pt x="2687" y="2212"/>
                  <a:pt x="2569" y="2165"/>
                  <a:pt x="2445" y="2165"/>
                </a:cubicBezTo>
                <a:lnTo>
                  <a:pt x="457" y="2165"/>
                </a:lnTo>
                <a:cubicBezTo>
                  <a:pt x="152" y="2165"/>
                  <a:pt x="0" y="1982"/>
                  <a:pt x="0" y="1618"/>
                </a:cubicBezTo>
                <a:lnTo>
                  <a:pt x="0" y="546"/>
                </a:lnTo>
                <a:cubicBezTo>
                  <a:pt x="0" y="185"/>
                  <a:pt x="152" y="0"/>
                  <a:pt x="457" y="0"/>
                </a:cubicBezTo>
                <a:lnTo>
                  <a:pt x="3159" y="0"/>
                </a:lnTo>
                <a:cubicBezTo>
                  <a:pt x="3286" y="0"/>
                  <a:pt x="3433" y="18"/>
                  <a:pt x="3606" y="59"/>
                </a:cubicBezTo>
                <a:cubicBezTo>
                  <a:pt x="3775" y="94"/>
                  <a:pt x="3917" y="132"/>
                  <a:pt x="4027" y="167"/>
                </a:cubicBezTo>
                <a:cubicBezTo>
                  <a:pt x="4075" y="208"/>
                  <a:pt x="4129" y="276"/>
                  <a:pt x="4193" y="373"/>
                </a:cubicBezTo>
                <a:cubicBezTo>
                  <a:pt x="4261" y="470"/>
                  <a:pt x="4322" y="585"/>
                  <a:pt x="4376" y="705"/>
                </a:cubicBezTo>
                <a:cubicBezTo>
                  <a:pt x="4430" y="825"/>
                  <a:pt x="4479" y="952"/>
                  <a:pt x="4518" y="1072"/>
                </a:cubicBezTo>
                <a:cubicBezTo>
                  <a:pt x="4557" y="1198"/>
                  <a:pt x="4584" y="1301"/>
                  <a:pt x="4599" y="1378"/>
                </a:cubicBezTo>
                <a:lnTo>
                  <a:pt x="4917" y="3134"/>
                </a:lnTo>
                <a:lnTo>
                  <a:pt x="20681" y="3134"/>
                </a:lnTo>
                <a:lnTo>
                  <a:pt x="20681" y="3131"/>
                </a:lnTo>
                <a:close/>
                <a:moveTo>
                  <a:pt x="6811" y="19982"/>
                </a:moveTo>
                <a:cubicBezTo>
                  <a:pt x="6811" y="19541"/>
                  <a:pt x="6941" y="19156"/>
                  <a:pt x="7202" y="18833"/>
                </a:cubicBezTo>
                <a:cubicBezTo>
                  <a:pt x="7462" y="18513"/>
                  <a:pt x="7777" y="18345"/>
                  <a:pt x="8146" y="18345"/>
                </a:cubicBezTo>
                <a:cubicBezTo>
                  <a:pt x="8528" y="18345"/>
                  <a:pt x="8850" y="18513"/>
                  <a:pt x="9114" y="18833"/>
                </a:cubicBezTo>
                <a:cubicBezTo>
                  <a:pt x="9381" y="19153"/>
                  <a:pt x="9513" y="19538"/>
                  <a:pt x="9513" y="19982"/>
                </a:cubicBezTo>
                <a:cubicBezTo>
                  <a:pt x="9513" y="20425"/>
                  <a:pt x="9381" y="20801"/>
                  <a:pt x="9114" y="21118"/>
                </a:cubicBezTo>
                <a:cubicBezTo>
                  <a:pt x="8850" y="21438"/>
                  <a:pt x="8528" y="21600"/>
                  <a:pt x="8146" y="21600"/>
                </a:cubicBezTo>
                <a:cubicBezTo>
                  <a:pt x="7779" y="21600"/>
                  <a:pt x="7464" y="21438"/>
                  <a:pt x="7202" y="21118"/>
                </a:cubicBezTo>
                <a:cubicBezTo>
                  <a:pt x="6941" y="20801"/>
                  <a:pt x="6811" y="20422"/>
                  <a:pt x="6811" y="19982"/>
                </a:cubicBezTo>
                <a:moveTo>
                  <a:pt x="14432" y="19982"/>
                </a:moveTo>
                <a:cubicBezTo>
                  <a:pt x="14432" y="19541"/>
                  <a:pt x="14564" y="19156"/>
                  <a:pt x="14823" y="18833"/>
                </a:cubicBezTo>
                <a:cubicBezTo>
                  <a:pt x="15085" y="18513"/>
                  <a:pt x="15400" y="18345"/>
                  <a:pt x="15779" y="18345"/>
                </a:cubicBezTo>
                <a:cubicBezTo>
                  <a:pt x="16143" y="18345"/>
                  <a:pt x="16459" y="18513"/>
                  <a:pt x="16720" y="18833"/>
                </a:cubicBezTo>
                <a:cubicBezTo>
                  <a:pt x="16982" y="19153"/>
                  <a:pt x="17114" y="19538"/>
                  <a:pt x="17114" y="19982"/>
                </a:cubicBezTo>
                <a:cubicBezTo>
                  <a:pt x="17114" y="20425"/>
                  <a:pt x="16982" y="20801"/>
                  <a:pt x="16720" y="21118"/>
                </a:cubicBezTo>
                <a:cubicBezTo>
                  <a:pt x="16461" y="21438"/>
                  <a:pt x="16146" y="21600"/>
                  <a:pt x="15779" y="21600"/>
                </a:cubicBezTo>
                <a:cubicBezTo>
                  <a:pt x="15412" y="21600"/>
                  <a:pt x="15094" y="21438"/>
                  <a:pt x="14830" y="21118"/>
                </a:cubicBezTo>
                <a:cubicBezTo>
                  <a:pt x="14564" y="20801"/>
                  <a:pt x="14432" y="20422"/>
                  <a:pt x="14432" y="19982"/>
                </a:cubicBezTo>
              </a:path>
            </a:pathLst>
          </a:custGeom>
          <a:solidFill>
            <a:srgbClr val="DD6572"/>
          </a:solidFill>
          <a:ln>
            <a:noFill/>
          </a:ln>
        </p:spPr>
        <p:txBody>
          <a:bodyPr/>
          <a:lstStyle/>
          <a:p>
            <a:pPr>
              <a:defRPr/>
            </a:pPr>
            <a:endParaRPr lang="zh-CN" altLang="en-US" kern="0">
              <a:cs typeface="+mn-ea"/>
              <a:sym typeface="+mn-lt"/>
            </a:endParaRPr>
          </a:p>
        </p:txBody>
      </p:sp>
      <p:sp>
        <p:nvSpPr>
          <p:cNvPr id="12" name="AutoShape 19"/>
          <p:cNvSpPr>
            <a:spLocks noChangeArrowheads="1"/>
          </p:cNvSpPr>
          <p:nvPr/>
        </p:nvSpPr>
        <p:spPr bwMode="auto">
          <a:xfrm>
            <a:off x="5386388" y="2990850"/>
            <a:ext cx="142875" cy="142875"/>
          </a:xfrm>
          <a:custGeom>
            <a:avLst/>
            <a:gdLst>
              <a:gd name="T0" fmla="*/ 21572 w 21600"/>
              <a:gd name="T1" fmla="*/ 12758 h 21600"/>
              <a:gd name="T2" fmla="*/ 20925 w 21600"/>
              <a:gd name="T3" fmla="*/ 16285 h 21600"/>
              <a:gd name="T4" fmla="*/ 19532 w 21600"/>
              <a:gd name="T5" fmla="*/ 19581 h 21600"/>
              <a:gd name="T6" fmla="*/ 16322 w 21600"/>
              <a:gd name="T7" fmla="*/ 21419 h 21600"/>
              <a:gd name="T8" fmla="*/ 12425 w 21600"/>
              <a:gd name="T9" fmla="*/ 21462 h 21600"/>
              <a:gd name="T10" fmla="*/ 8610 w 21600"/>
              <a:gd name="T11" fmla="*/ 20493 h 21600"/>
              <a:gd name="T12" fmla="*/ 1608 w 21600"/>
              <a:gd name="T13" fmla="*/ 20182 h 21600"/>
              <a:gd name="T14" fmla="*/ 0 w 21600"/>
              <a:gd name="T15" fmla="*/ 18573 h 21600"/>
              <a:gd name="T16" fmla="*/ 472 w 21600"/>
              <a:gd name="T17" fmla="*/ 8754 h 21600"/>
              <a:gd name="T18" fmla="*/ 6316 w 21600"/>
              <a:gd name="T19" fmla="*/ 8285 h 21600"/>
              <a:gd name="T20" fmla="*/ 7370 w 21600"/>
              <a:gd name="T21" fmla="*/ 7342 h 21600"/>
              <a:gd name="T22" fmla="*/ 8277 w 21600"/>
              <a:gd name="T23" fmla="*/ 6311 h 21600"/>
              <a:gd name="T24" fmla="*/ 10195 w 21600"/>
              <a:gd name="T25" fmla="*/ 4380 h 21600"/>
              <a:gd name="T26" fmla="*/ 10676 w 21600"/>
              <a:gd name="T27" fmla="*/ 2539 h 21600"/>
              <a:gd name="T28" fmla="*/ 11162 w 21600"/>
              <a:gd name="T29" fmla="*/ 777 h 21600"/>
              <a:gd name="T30" fmla="*/ 12902 w 21600"/>
              <a:gd name="T31" fmla="*/ 0 h 21600"/>
              <a:gd name="T32" fmla="*/ 15567 w 21600"/>
              <a:gd name="T33" fmla="*/ 1271 h 21600"/>
              <a:gd name="T34" fmla="*/ 16570 w 21600"/>
              <a:gd name="T35" fmla="*/ 4123 h 21600"/>
              <a:gd name="T36" fmla="*/ 15759 w 21600"/>
              <a:gd name="T37" fmla="*/ 7097 h 21600"/>
              <a:gd name="T38" fmla="*/ 17652 w 21600"/>
              <a:gd name="T39" fmla="*/ 7001 h 21600"/>
              <a:gd name="T40" fmla="*/ 20357 w 21600"/>
              <a:gd name="T41" fmla="*/ 7616 h 21600"/>
              <a:gd name="T42" fmla="*/ 21600 w 21600"/>
              <a:gd name="T43" fmla="*/ 10002 h 21600"/>
              <a:gd name="T44" fmla="*/ 21329 w 21600"/>
              <a:gd name="T45" fmla="*/ 11544 h 21600"/>
              <a:gd name="T46" fmla="*/ 5024 w 21600"/>
              <a:gd name="T47" fmla="*/ 18214 h 21600"/>
              <a:gd name="T48" fmla="*/ 5024 w 21600"/>
              <a:gd name="T49" fmla="*/ 16686 h 21600"/>
              <a:gd name="T50" fmla="*/ 3487 w 21600"/>
              <a:gd name="T51" fmla="*/ 16686 h 21600"/>
              <a:gd name="T52" fmla="*/ 3487 w 21600"/>
              <a:gd name="T53" fmla="*/ 18223 h 21600"/>
              <a:gd name="T54" fmla="*/ 19164 w 21600"/>
              <a:gd name="T55" fmla="*/ 14343 h 21600"/>
              <a:gd name="T56" fmla="*/ 19806 w 21600"/>
              <a:gd name="T57" fmla="*/ 12098 h 21600"/>
              <a:gd name="T58" fmla="*/ 19834 w 21600"/>
              <a:gd name="T59" fmla="*/ 10849 h 21600"/>
              <a:gd name="T60" fmla="*/ 19766 w 21600"/>
              <a:gd name="T61" fmla="*/ 9251 h 21600"/>
              <a:gd name="T62" fmla="*/ 18418 w 21600"/>
              <a:gd name="T63" fmla="*/ 8664 h 21600"/>
              <a:gd name="T64" fmla="*/ 16423 w 21600"/>
              <a:gd name="T65" fmla="*/ 8678 h 21600"/>
              <a:gd name="T66" fmla="*/ 14366 w 21600"/>
              <a:gd name="T67" fmla="*/ 8678 h 21600"/>
              <a:gd name="T68" fmla="*/ 13792 w 21600"/>
              <a:gd name="T69" fmla="*/ 7421 h 21600"/>
              <a:gd name="T70" fmla="*/ 14748 w 21600"/>
              <a:gd name="T71" fmla="*/ 5351 h 21600"/>
              <a:gd name="T72" fmla="*/ 14813 w 21600"/>
              <a:gd name="T73" fmla="*/ 3236 h 21600"/>
              <a:gd name="T74" fmla="*/ 13776 w 21600"/>
              <a:gd name="T75" fmla="*/ 1844 h 21600"/>
              <a:gd name="T76" fmla="*/ 12744 w 21600"/>
              <a:gd name="T77" fmla="*/ 1607 h 21600"/>
              <a:gd name="T78" fmla="*/ 12473 w 21600"/>
              <a:gd name="T79" fmla="*/ 1742 h 21600"/>
              <a:gd name="T80" fmla="*/ 12128 w 21600"/>
              <a:gd name="T81" fmla="*/ 3586 h 21600"/>
              <a:gd name="T82" fmla="*/ 10597 w 21600"/>
              <a:gd name="T83" fmla="*/ 6368 h 21600"/>
              <a:gd name="T84" fmla="*/ 8771 w 21600"/>
              <a:gd name="T85" fmla="*/ 8183 h 21600"/>
              <a:gd name="T86" fmla="*/ 7556 w 21600"/>
              <a:gd name="T87" fmla="*/ 9401 h 21600"/>
              <a:gd name="T88" fmla="*/ 6646 w 21600"/>
              <a:gd name="T89" fmla="*/ 9881 h 21600"/>
              <a:gd name="T90" fmla="*/ 8486 w 21600"/>
              <a:gd name="T91" fmla="*/ 18796 h 21600"/>
              <a:gd name="T92" fmla="*/ 12207 w 21600"/>
              <a:gd name="T93" fmla="*/ 19742 h 21600"/>
              <a:gd name="T94" fmla="*/ 15700 w 21600"/>
              <a:gd name="T95" fmla="*/ 19886 h 21600"/>
              <a:gd name="T96" fmla="*/ 18102 w 21600"/>
              <a:gd name="T97" fmla="*/ 18762 h 21600"/>
              <a:gd name="T98" fmla="*/ 18517 w 21600"/>
              <a:gd name="T99" fmla="*/ 17226 h 21600"/>
              <a:gd name="T100" fmla="*/ 19195 w 21600"/>
              <a:gd name="T101" fmla="*/ 16263 h 21600"/>
              <a:gd name="T102" fmla="*/ 19164 w 21600"/>
              <a:gd name="T103" fmla="*/ 14343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600" h="21600">
                <a:moveTo>
                  <a:pt x="21329" y="11544"/>
                </a:moveTo>
                <a:cubicBezTo>
                  <a:pt x="21493" y="11931"/>
                  <a:pt x="21572" y="12338"/>
                  <a:pt x="21572" y="12758"/>
                </a:cubicBezTo>
                <a:cubicBezTo>
                  <a:pt x="21572" y="13464"/>
                  <a:pt x="21388" y="14105"/>
                  <a:pt x="21018" y="14679"/>
                </a:cubicBezTo>
                <a:cubicBezTo>
                  <a:pt x="21111" y="15215"/>
                  <a:pt x="21077" y="15746"/>
                  <a:pt x="20925" y="16285"/>
                </a:cubicBezTo>
                <a:cubicBezTo>
                  <a:pt x="20769" y="16819"/>
                  <a:pt x="20512" y="17288"/>
                  <a:pt x="20142" y="17697"/>
                </a:cubicBezTo>
                <a:cubicBezTo>
                  <a:pt x="20105" y="18451"/>
                  <a:pt x="19902" y="19081"/>
                  <a:pt x="19532" y="19581"/>
                </a:cubicBezTo>
                <a:cubicBezTo>
                  <a:pt x="19161" y="20081"/>
                  <a:pt x="18701" y="20482"/>
                  <a:pt x="18147" y="20784"/>
                </a:cubicBezTo>
                <a:cubicBezTo>
                  <a:pt x="17593" y="21089"/>
                  <a:pt x="16983" y="21298"/>
                  <a:pt x="16322" y="21419"/>
                </a:cubicBezTo>
                <a:cubicBezTo>
                  <a:pt x="15660" y="21541"/>
                  <a:pt x="15010" y="21600"/>
                  <a:pt x="14380" y="21600"/>
                </a:cubicBezTo>
                <a:cubicBezTo>
                  <a:pt x="13730" y="21600"/>
                  <a:pt x="13078" y="21555"/>
                  <a:pt x="12425" y="21462"/>
                </a:cubicBezTo>
                <a:cubicBezTo>
                  <a:pt x="11772" y="21363"/>
                  <a:pt x="11128" y="21236"/>
                  <a:pt x="10498" y="21075"/>
                </a:cubicBezTo>
                <a:cubicBezTo>
                  <a:pt x="9865" y="20894"/>
                  <a:pt x="9237" y="20702"/>
                  <a:pt x="8610" y="20493"/>
                </a:cubicBezTo>
                <a:cubicBezTo>
                  <a:pt x="7983" y="20287"/>
                  <a:pt x="7341" y="20182"/>
                  <a:pt x="6680" y="20182"/>
                </a:cubicBezTo>
                <a:lnTo>
                  <a:pt x="1608" y="20182"/>
                </a:lnTo>
                <a:cubicBezTo>
                  <a:pt x="1167" y="20182"/>
                  <a:pt x="786" y="20030"/>
                  <a:pt x="472" y="19714"/>
                </a:cubicBezTo>
                <a:cubicBezTo>
                  <a:pt x="158" y="19406"/>
                  <a:pt x="0" y="19025"/>
                  <a:pt x="0" y="18573"/>
                </a:cubicBezTo>
                <a:lnTo>
                  <a:pt x="0" y="9881"/>
                </a:lnTo>
                <a:cubicBezTo>
                  <a:pt x="0" y="9440"/>
                  <a:pt x="158" y="9065"/>
                  <a:pt x="472" y="8754"/>
                </a:cubicBezTo>
                <a:cubicBezTo>
                  <a:pt x="786" y="8441"/>
                  <a:pt x="1167" y="8285"/>
                  <a:pt x="1608" y="8285"/>
                </a:cubicBezTo>
                <a:lnTo>
                  <a:pt x="6316" y="8285"/>
                </a:lnTo>
                <a:cubicBezTo>
                  <a:pt x="6559" y="8161"/>
                  <a:pt x="6751" y="8023"/>
                  <a:pt x="6898" y="7873"/>
                </a:cubicBezTo>
                <a:cubicBezTo>
                  <a:pt x="7042" y="7723"/>
                  <a:pt x="7197" y="7548"/>
                  <a:pt x="7370" y="7342"/>
                </a:cubicBezTo>
                <a:cubicBezTo>
                  <a:pt x="7514" y="7161"/>
                  <a:pt x="7663" y="6986"/>
                  <a:pt x="7810" y="6820"/>
                </a:cubicBezTo>
                <a:cubicBezTo>
                  <a:pt x="7957" y="6653"/>
                  <a:pt x="8113" y="6484"/>
                  <a:pt x="8277" y="6311"/>
                </a:cubicBezTo>
                <a:cubicBezTo>
                  <a:pt x="8570" y="5998"/>
                  <a:pt x="8918" y="5690"/>
                  <a:pt x="9302" y="5385"/>
                </a:cubicBezTo>
                <a:cubicBezTo>
                  <a:pt x="9692" y="5086"/>
                  <a:pt x="9989" y="4750"/>
                  <a:pt x="10195" y="4380"/>
                </a:cubicBezTo>
                <a:cubicBezTo>
                  <a:pt x="10339" y="4117"/>
                  <a:pt x="10444" y="3826"/>
                  <a:pt x="10506" y="3507"/>
                </a:cubicBezTo>
                <a:cubicBezTo>
                  <a:pt x="10565" y="3188"/>
                  <a:pt x="10628" y="2866"/>
                  <a:pt x="10676" y="2539"/>
                </a:cubicBezTo>
                <a:cubicBezTo>
                  <a:pt x="10727" y="2217"/>
                  <a:pt x="10780" y="1900"/>
                  <a:pt x="10845" y="1593"/>
                </a:cubicBezTo>
                <a:cubicBezTo>
                  <a:pt x="10907" y="1288"/>
                  <a:pt x="11015" y="1017"/>
                  <a:pt x="11162" y="777"/>
                </a:cubicBezTo>
                <a:cubicBezTo>
                  <a:pt x="11311" y="537"/>
                  <a:pt x="11523" y="350"/>
                  <a:pt x="11800" y="209"/>
                </a:cubicBezTo>
                <a:cubicBezTo>
                  <a:pt x="12074" y="68"/>
                  <a:pt x="12442" y="0"/>
                  <a:pt x="12902" y="0"/>
                </a:cubicBezTo>
                <a:cubicBezTo>
                  <a:pt x="13451" y="0"/>
                  <a:pt x="13956" y="113"/>
                  <a:pt x="14411" y="345"/>
                </a:cubicBezTo>
                <a:cubicBezTo>
                  <a:pt x="14869" y="573"/>
                  <a:pt x="15251" y="881"/>
                  <a:pt x="15567" y="1271"/>
                </a:cubicBezTo>
                <a:cubicBezTo>
                  <a:pt x="15881" y="1658"/>
                  <a:pt x="16127" y="2101"/>
                  <a:pt x="16305" y="2601"/>
                </a:cubicBezTo>
                <a:cubicBezTo>
                  <a:pt x="16480" y="3104"/>
                  <a:pt x="16570" y="3609"/>
                  <a:pt x="16570" y="4123"/>
                </a:cubicBezTo>
                <a:cubicBezTo>
                  <a:pt x="16570" y="4654"/>
                  <a:pt x="16491" y="5162"/>
                  <a:pt x="16333" y="5645"/>
                </a:cubicBezTo>
                <a:cubicBezTo>
                  <a:pt x="16175" y="6125"/>
                  <a:pt x="15982" y="6611"/>
                  <a:pt x="15759" y="7097"/>
                </a:cubicBezTo>
                <a:cubicBezTo>
                  <a:pt x="16073" y="7080"/>
                  <a:pt x="16389" y="7057"/>
                  <a:pt x="16706" y="7035"/>
                </a:cubicBezTo>
                <a:cubicBezTo>
                  <a:pt x="17019" y="7012"/>
                  <a:pt x="17336" y="7001"/>
                  <a:pt x="17652" y="7001"/>
                </a:cubicBezTo>
                <a:cubicBezTo>
                  <a:pt x="18150" y="7001"/>
                  <a:pt x="18630" y="7049"/>
                  <a:pt x="19099" y="7145"/>
                </a:cubicBezTo>
                <a:cubicBezTo>
                  <a:pt x="19568" y="7238"/>
                  <a:pt x="19986" y="7396"/>
                  <a:pt x="20357" y="7616"/>
                </a:cubicBezTo>
                <a:cubicBezTo>
                  <a:pt x="20727" y="7839"/>
                  <a:pt x="21026" y="8144"/>
                  <a:pt x="21255" y="8528"/>
                </a:cubicBezTo>
                <a:cubicBezTo>
                  <a:pt x="21487" y="8918"/>
                  <a:pt x="21600" y="9409"/>
                  <a:pt x="21600" y="10002"/>
                </a:cubicBezTo>
                <a:cubicBezTo>
                  <a:pt x="21600" y="10265"/>
                  <a:pt x="21580" y="10519"/>
                  <a:pt x="21535" y="10773"/>
                </a:cubicBezTo>
                <a:cubicBezTo>
                  <a:pt x="21484" y="11030"/>
                  <a:pt x="21419" y="11284"/>
                  <a:pt x="21329" y="11544"/>
                </a:cubicBezTo>
                <a:moveTo>
                  <a:pt x="4258" y="18519"/>
                </a:moveTo>
                <a:cubicBezTo>
                  <a:pt x="4555" y="18519"/>
                  <a:pt x="4809" y="18417"/>
                  <a:pt x="5024" y="18214"/>
                </a:cubicBezTo>
                <a:cubicBezTo>
                  <a:pt x="5233" y="18014"/>
                  <a:pt x="5341" y="17759"/>
                  <a:pt x="5341" y="17454"/>
                </a:cubicBezTo>
                <a:cubicBezTo>
                  <a:pt x="5341" y="17155"/>
                  <a:pt x="5233" y="16901"/>
                  <a:pt x="5024" y="16686"/>
                </a:cubicBezTo>
                <a:cubicBezTo>
                  <a:pt x="4812" y="16477"/>
                  <a:pt x="4558" y="16373"/>
                  <a:pt x="4258" y="16373"/>
                </a:cubicBezTo>
                <a:cubicBezTo>
                  <a:pt x="3942" y="16373"/>
                  <a:pt x="3685" y="16477"/>
                  <a:pt x="3487" y="16686"/>
                </a:cubicBezTo>
                <a:cubicBezTo>
                  <a:pt x="3289" y="16901"/>
                  <a:pt x="3190" y="17155"/>
                  <a:pt x="3190" y="17454"/>
                </a:cubicBezTo>
                <a:cubicBezTo>
                  <a:pt x="3190" y="17768"/>
                  <a:pt x="3289" y="18025"/>
                  <a:pt x="3487" y="18223"/>
                </a:cubicBezTo>
                <a:cubicBezTo>
                  <a:pt x="3682" y="18420"/>
                  <a:pt x="3939" y="18519"/>
                  <a:pt x="4258" y="18519"/>
                </a:cubicBezTo>
                <a:moveTo>
                  <a:pt x="19164" y="14343"/>
                </a:moveTo>
                <a:cubicBezTo>
                  <a:pt x="19704" y="13902"/>
                  <a:pt x="19975" y="13346"/>
                  <a:pt x="19975" y="12679"/>
                </a:cubicBezTo>
                <a:cubicBezTo>
                  <a:pt x="19975" y="12473"/>
                  <a:pt x="19919" y="12281"/>
                  <a:pt x="19806" y="12098"/>
                </a:cubicBezTo>
                <a:cubicBezTo>
                  <a:pt x="19695" y="11920"/>
                  <a:pt x="19577" y="11762"/>
                  <a:pt x="19447" y="11623"/>
                </a:cubicBezTo>
                <a:cubicBezTo>
                  <a:pt x="19591" y="11363"/>
                  <a:pt x="19721" y="11106"/>
                  <a:pt x="19834" y="10849"/>
                </a:cubicBezTo>
                <a:cubicBezTo>
                  <a:pt x="19944" y="10592"/>
                  <a:pt x="20003" y="10313"/>
                  <a:pt x="20003" y="10002"/>
                </a:cubicBezTo>
                <a:cubicBezTo>
                  <a:pt x="20003" y="9689"/>
                  <a:pt x="19924" y="9440"/>
                  <a:pt x="19766" y="9251"/>
                </a:cubicBezTo>
                <a:cubicBezTo>
                  <a:pt x="19608" y="9070"/>
                  <a:pt x="19416" y="8929"/>
                  <a:pt x="19184" y="8833"/>
                </a:cubicBezTo>
                <a:cubicBezTo>
                  <a:pt x="18955" y="8740"/>
                  <a:pt x="18698" y="8683"/>
                  <a:pt x="18418" y="8664"/>
                </a:cubicBezTo>
                <a:cubicBezTo>
                  <a:pt x="18138" y="8644"/>
                  <a:pt x="17884" y="8635"/>
                  <a:pt x="17650" y="8635"/>
                </a:cubicBezTo>
                <a:cubicBezTo>
                  <a:pt x="17243" y="8635"/>
                  <a:pt x="16836" y="8650"/>
                  <a:pt x="16423" y="8678"/>
                </a:cubicBezTo>
                <a:cubicBezTo>
                  <a:pt x="16011" y="8706"/>
                  <a:pt x="15607" y="8720"/>
                  <a:pt x="15200" y="8720"/>
                </a:cubicBezTo>
                <a:cubicBezTo>
                  <a:pt x="14917" y="8720"/>
                  <a:pt x="14643" y="8706"/>
                  <a:pt x="14366" y="8678"/>
                </a:cubicBezTo>
                <a:cubicBezTo>
                  <a:pt x="14089" y="8650"/>
                  <a:pt x="13829" y="8585"/>
                  <a:pt x="13575" y="8475"/>
                </a:cubicBezTo>
                <a:cubicBezTo>
                  <a:pt x="13575" y="8105"/>
                  <a:pt x="13646" y="7754"/>
                  <a:pt x="13792" y="7421"/>
                </a:cubicBezTo>
                <a:cubicBezTo>
                  <a:pt x="13937" y="7088"/>
                  <a:pt x="14095" y="6752"/>
                  <a:pt x="14276" y="6413"/>
                </a:cubicBezTo>
                <a:cubicBezTo>
                  <a:pt x="14448" y="6074"/>
                  <a:pt x="14606" y="5721"/>
                  <a:pt x="14748" y="5351"/>
                </a:cubicBezTo>
                <a:cubicBezTo>
                  <a:pt x="14886" y="4984"/>
                  <a:pt x="14954" y="4575"/>
                  <a:pt x="14954" y="4123"/>
                </a:cubicBezTo>
                <a:cubicBezTo>
                  <a:pt x="14954" y="3824"/>
                  <a:pt x="14906" y="3530"/>
                  <a:pt x="14813" y="3236"/>
                </a:cubicBezTo>
                <a:cubicBezTo>
                  <a:pt x="14717" y="2945"/>
                  <a:pt x="14584" y="2677"/>
                  <a:pt x="14411" y="2440"/>
                </a:cubicBezTo>
                <a:cubicBezTo>
                  <a:pt x="14239" y="2200"/>
                  <a:pt x="14027" y="2002"/>
                  <a:pt x="13776" y="1844"/>
                </a:cubicBezTo>
                <a:cubicBezTo>
                  <a:pt x="13521" y="1689"/>
                  <a:pt x="13230" y="1607"/>
                  <a:pt x="12894" y="1607"/>
                </a:cubicBezTo>
                <a:lnTo>
                  <a:pt x="12744" y="1607"/>
                </a:lnTo>
                <a:cubicBezTo>
                  <a:pt x="12682" y="1607"/>
                  <a:pt x="12631" y="1618"/>
                  <a:pt x="12594" y="1635"/>
                </a:cubicBezTo>
                <a:cubicBezTo>
                  <a:pt x="12524" y="1672"/>
                  <a:pt x="12481" y="1706"/>
                  <a:pt x="12473" y="1742"/>
                </a:cubicBezTo>
                <a:cubicBezTo>
                  <a:pt x="12464" y="1779"/>
                  <a:pt x="12450" y="1838"/>
                  <a:pt x="12430" y="1920"/>
                </a:cubicBezTo>
                <a:cubicBezTo>
                  <a:pt x="12323" y="2451"/>
                  <a:pt x="12221" y="3007"/>
                  <a:pt x="12128" y="3586"/>
                </a:cubicBezTo>
                <a:cubicBezTo>
                  <a:pt x="12035" y="4168"/>
                  <a:pt x="11854" y="4699"/>
                  <a:pt x="11597" y="5176"/>
                </a:cubicBezTo>
                <a:cubicBezTo>
                  <a:pt x="11334" y="5636"/>
                  <a:pt x="11001" y="6035"/>
                  <a:pt x="10597" y="6368"/>
                </a:cubicBezTo>
                <a:cubicBezTo>
                  <a:pt x="10190" y="6701"/>
                  <a:pt x="9803" y="7051"/>
                  <a:pt x="9432" y="7421"/>
                </a:cubicBezTo>
                <a:cubicBezTo>
                  <a:pt x="9170" y="7701"/>
                  <a:pt x="8949" y="7955"/>
                  <a:pt x="8771" y="8183"/>
                </a:cubicBezTo>
                <a:cubicBezTo>
                  <a:pt x="8593" y="8412"/>
                  <a:pt x="8404" y="8632"/>
                  <a:pt x="8212" y="8833"/>
                </a:cubicBezTo>
                <a:cubicBezTo>
                  <a:pt x="8017" y="9036"/>
                  <a:pt x="7799" y="9223"/>
                  <a:pt x="7556" y="9401"/>
                </a:cubicBezTo>
                <a:cubicBezTo>
                  <a:pt x="7313" y="9576"/>
                  <a:pt x="7019" y="9737"/>
                  <a:pt x="6674" y="9881"/>
                </a:cubicBezTo>
                <a:lnTo>
                  <a:pt x="6646" y="9881"/>
                </a:lnTo>
                <a:lnTo>
                  <a:pt x="6646" y="18573"/>
                </a:lnTo>
                <a:cubicBezTo>
                  <a:pt x="7279" y="18573"/>
                  <a:pt x="7889" y="18649"/>
                  <a:pt x="8486" y="18796"/>
                </a:cubicBezTo>
                <a:cubicBezTo>
                  <a:pt x="9082" y="18946"/>
                  <a:pt x="9684" y="19104"/>
                  <a:pt x="10294" y="19270"/>
                </a:cubicBezTo>
                <a:cubicBezTo>
                  <a:pt x="10902" y="19440"/>
                  <a:pt x="11538" y="19592"/>
                  <a:pt x="12207" y="19742"/>
                </a:cubicBezTo>
                <a:cubicBezTo>
                  <a:pt x="12874" y="19892"/>
                  <a:pt x="13595" y="19965"/>
                  <a:pt x="14375" y="19965"/>
                </a:cubicBezTo>
                <a:cubicBezTo>
                  <a:pt x="14781" y="19965"/>
                  <a:pt x="15222" y="19940"/>
                  <a:pt x="15700" y="19886"/>
                </a:cubicBezTo>
                <a:cubicBezTo>
                  <a:pt x="16177" y="19830"/>
                  <a:pt x="16627" y="19711"/>
                  <a:pt x="17048" y="19527"/>
                </a:cubicBezTo>
                <a:cubicBezTo>
                  <a:pt x="17469" y="19344"/>
                  <a:pt x="17816" y="19087"/>
                  <a:pt x="18102" y="18762"/>
                </a:cubicBezTo>
                <a:cubicBezTo>
                  <a:pt x="18387" y="18440"/>
                  <a:pt x="18526" y="18011"/>
                  <a:pt x="18526" y="17477"/>
                </a:cubicBezTo>
                <a:cubicBezTo>
                  <a:pt x="18526" y="17387"/>
                  <a:pt x="18523" y="17305"/>
                  <a:pt x="18517" y="17226"/>
                </a:cubicBezTo>
                <a:cubicBezTo>
                  <a:pt x="18503" y="17152"/>
                  <a:pt x="18489" y="17071"/>
                  <a:pt x="18472" y="16980"/>
                </a:cubicBezTo>
                <a:cubicBezTo>
                  <a:pt x="18786" y="16836"/>
                  <a:pt x="19029" y="16596"/>
                  <a:pt x="19195" y="16263"/>
                </a:cubicBezTo>
                <a:cubicBezTo>
                  <a:pt x="19365" y="15930"/>
                  <a:pt x="19447" y="15594"/>
                  <a:pt x="19447" y="15263"/>
                </a:cubicBezTo>
                <a:cubicBezTo>
                  <a:pt x="19450" y="14913"/>
                  <a:pt x="19351" y="14605"/>
                  <a:pt x="19164" y="14343"/>
                </a:cubicBezTo>
              </a:path>
            </a:pathLst>
          </a:custGeom>
          <a:solidFill>
            <a:srgbClr val="DD6572"/>
          </a:solidFill>
          <a:ln>
            <a:noFill/>
          </a:ln>
        </p:spPr>
        <p:txBody>
          <a:bodyPr/>
          <a:lstStyle/>
          <a:p>
            <a:pPr>
              <a:defRPr/>
            </a:pPr>
            <a:endParaRPr lang="zh-CN" altLang="en-US" kern="0">
              <a:cs typeface="+mn-ea"/>
              <a:sym typeface="+mn-lt"/>
            </a:endParaRPr>
          </a:p>
        </p:txBody>
      </p:sp>
      <p:sp>
        <p:nvSpPr>
          <p:cNvPr id="13" name="矩形 57"/>
          <p:cNvSpPr>
            <a:spLocks noChangeArrowheads="1"/>
          </p:cNvSpPr>
          <p:nvPr/>
        </p:nvSpPr>
        <p:spPr bwMode="auto">
          <a:xfrm>
            <a:off x="5313760" y="3413523"/>
            <a:ext cx="13513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1200" b="1" dirty="0">
                <a:cs typeface="+mn-ea"/>
                <a:sym typeface="+mn-lt"/>
              </a:rPr>
              <a:t>宝贵的标题</a:t>
            </a:r>
            <a:endParaRPr lang="en-US" altLang="en-US" sz="1200" b="1" dirty="0">
              <a:cs typeface="+mn-ea"/>
              <a:sym typeface="+mn-lt"/>
            </a:endParaRPr>
          </a:p>
        </p:txBody>
      </p:sp>
      <p:sp>
        <p:nvSpPr>
          <p:cNvPr id="14" name="文本框 7"/>
          <p:cNvSpPr txBox="1"/>
          <p:nvPr/>
        </p:nvSpPr>
        <p:spPr>
          <a:xfrm>
            <a:off x="5313760" y="3689748"/>
            <a:ext cx="3390900" cy="483081"/>
          </a:xfrm>
          <a:prstGeom prst="rect">
            <a:avLst/>
          </a:prstGeom>
          <a:noFill/>
          <a:ln w="9525">
            <a:noFill/>
          </a:ln>
        </p:spPr>
        <p:txBody>
          <a:bodyPr>
            <a:spAutoFit/>
          </a:bodyPr>
          <a:lstStyle/>
          <a:p>
            <a:pPr>
              <a:lnSpc>
                <a:spcPct val="150000"/>
              </a:lnSpc>
              <a:defRPr/>
            </a:pPr>
            <a:r>
              <a:rPr lang="en-US" altLang="en-US" sz="900" kern="0" noProof="1">
                <a:cs typeface="+mn-ea"/>
                <a:sym typeface="+mn-lt"/>
              </a:rPr>
              <a:t>此处文字通过TXT文档或者QQ聊天窗口复制进入，无需调整格式，简单快捷</a:t>
            </a:r>
            <a:r>
              <a:rPr lang="en-US" altLang="en-US" sz="900" kern="0" noProof="1" smtClean="0">
                <a:cs typeface="+mn-ea"/>
                <a:sym typeface="+mn-lt"/>
              </a:rPr>
              <a:t>，祝愿您汇报顺利</a:t>
            </a:r>
            <a:r>
              <a:rPr lang="en-US" altLang="en-US" sz="900" kern="0" noProof="1">
                <a:cs typeface="+mn-ea"/>
                <a:sym typeface="+mn-lt"/>
              </a:rPr>
              <a:t>！</a:t>
            </a:r>
          </a:p>
        </p:txBody>
      </p:sp>
      <p:sp>
        <p:nvSpPr>
          <p:cNvPr id="15" name="矩形 57"/>
          <p:cNvSpPr>
            <a:spLocks noChangeArrowheads="1"/>
          </p:cNvSpPr>
          <p:nvPr/>
        </p:nvSpPr>
        <p:spPr bwMode="auto">
          <a:xfrm>
            <a:off x="5499497" y="1691879"/>
            <a:ext cx="13513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1200" b="1" dirty="0">
                <a:cs typeface="+mn-ea"/>
                <a:sym typeface="+mn-lt"/>
              </a:rPr>
              <a:t>宝贵的标题</a:t>
            </a:r>
            <a:endParaRPr lang="en-US" altLang="en-US" sz="1200" b="1" dirty="0">
              <a:cs typeface="+mn-ea"/>
              <a:sym typeface="+mn-lt"/>
            </a:endParaRPr>
          </a:p>
        </p:txBody>
      </p:sp>
      <p:sp>
        <p:nvSpPr>
          <p:cNvPr id="16" name="文本框 9"/>
          <p:cNvSpPr txBox="1"/>
          <p:nvPr/>
        </p:nvSpPr>
        <p:spPr>
          <a:xfrm>
            <a:off x="5499498" y="1968104"/>
            <a:ext cx="2968228" cy="483081"/>
          </a:xfrm>
          <a:prstGeom prst="rect">
            <a:avLst/>
          </a:prstGeom>
          <a:noFill/>
          <a:ln w="9525">
            <a:noFill/>
          </a:ln>
        </p:spPr>
        <p:txBody>
          <a:bodyPr>
            <a:spAutoFit/>
          </a:bodyPr>
          <a:lstStyle/>
          <a:p>
            <a:pPr>
              <a:lnSpc>
                <a:spcPct val="150000"/>
              </a:lnSpc>
              <a:defRPr/>
            </a:pPr>
            <a:r>
              <a:rPr lang="en-US" altLang="en-US" sz="900" kern="0" noProof="1">
                <a:cs typeface="+mn-ea"/>
                <a:sym typeface="+mn-lt"/>
              </a:rPr>
              <a:t>此处文字通过TXT文档或者QQ聊天窗口复制进入，无需调整格式，简单快捷</a:t>
            </a:r>
            <a:r>
              <a:rPr lang="en-US" altLang="en-US" sz="900" kern="0" noProof="1" smtClean="0">
                <a:cs typeface="+mn-ea"/>
                <a:sym typeface="+mn-lt"/>
              </a:rPr>
              <a:t>，祝愿您汇报顺利</a:t>
            </a:r>
            <a:r>
              <a:rPr lang="en-US" altLang="en-US" sz="900" kern="0" noProof="1">
                <a:cs typeface="+mn-ea"/>
                <a:sym typeface="+mn-lt"/>
              </a:rPr>
              <a:t>！</a:t>
            </a:r>
          </a:p>
        </p:txBody>
      </p:sp>
      <p:sp>
        <p:nvSpPr>
          <p:cNvPr id="17" name="矩形 57"/>
          <p:cNvSpPr>
            <a:spLocks noChangeArrowheads="1"/>
          </p:cNvSpPr>
          <p:nvPr/>
        </p:nvSpPr>
        <p:spPr bwMode="auto">
          <a:xfrm>
            <a:off x="2514600" y="3413523"/>
            <a:ext cx="1351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1200" b="1" dirty="0">
                <a:cs typeface="+mn-ea"/>
                <a:sym typeface="+mn-lt"/>
              </a:rPr>
              <a:t>宝贵的标题</a:t>
            </a:r>
            <a:endParaRPr lang="en-US" altLang="en-US" sz="1200" b="1" dirty="0">
              <a:cs typeface="+mn-ea"/>
              <a:sym typeface="+mn-lt"/>
            </a:endParaRPr>
          </a:p>
        </p:txBody>
      </p:sp>
      <p:sp>
        <p:nvSpPr>
          <p:cNvPr id="18" name="文本框 12"/>
          <p:cNvSpPr txBox="1"/>
          <p:nvPr/>
        </p:nvSpPr>
        <p:spPr>
          <a:xfrm>
            <a:off x="475060" y="3689748"/>
            <a:ext cx="3390900" cy="483081"/>
          </a:xfrm>
          <a:prstGeom prst="rect">
            <a:avLst/>
          </a:prstGeom>
          <a:noFill/>
          <a:ln w="9525">
            <a:noFill/>
          </a:ln>
        </p:spPr>
        <p:txBody>
          <a:bodyPr>
            <a:spAutoFit/>
          </a:bodyPr>
          <a:lstStyle/>
          <a:p>
            <a:pPr algn="r">
              <a:lnSpc>
                <a:spcPct val="150000"/>
              </a:lnSpc>
              <a:defRPr/>
            </a:pPr>
            <a:r>
              <a:rPr lang="en-US" altLang="en-US" sz="900" kern="0" noProof="1">
                <a:cs typeface="+mn-ea"/>
                <a:sym typeface="+mn-lt"/>
              </a:rPr>
              <a:t>此处文字通过TXT文档或者QQ聊天窗口复制进入，无需调整格式，简单快捷</a:t>
            </a:r>
            <a:r>
              <a:rPr lang="en-US" altLang="en-US" sz="900" kern="0" noProof="1" smtClean="0">
                <a:cs typeface="+mn-ea"/>
                <a:sym typeface="+mn-lt"/>
              </a:rPr>
              <a:t>，祝愿您汇报顺利</a:t>
            </a:r>
            <a:r>
              <a:rPr lang="en-US" altLang="en-US" sz="900" kern="0" noProof="1">
                <a:cs typeface="+mn-ea"/>
                <a:sym typeface="+mn-lt"/>
              </a:rPr>
              <a:t>！</a:t>
            </a:r>
          </a:p>
        </p:txBody>
      </p:sp>
      <p:sp>
        <p:nvSpPr>
          <p:cNvPr id="19" name="矩形 18"/>
          <p:cNvSpPr>
            <a:spLocks noChangeArrowheads="1"/>
          </p:cNvSpPr>
          <p:nvPr/>
        </p:nvSpPr>
        <p:spPr bwMode="auto">
          <a:xfrm>
            <a:off x="2294335" y="1691879"/>
            <a:ext cx="13513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1200" b="1" dirty="0">
                <a:cs typeface="+mn-ea"/>
                <a:sym typeface="+mn-lt"/>
              </a:rPr>
              <a:t>宝贵的标题</a:t>
            </a:r>
            <a:endParaRPr lang="en-US" altLang="en-US" sz="1200" b="1" dirty="0">
              <a:cs typeface="+mn-ea"/>
              <a:sym typeface="+mn-lt"/>
            </a:endParaRPr>
          </a:p>
        </p:txBody>
      </p:sp>
      <p:sp>
        <p:nvSpPr>
          <p:cNvPr id="20" name="文本框 14"/>
          <p:cNvSpPr txBox="1"/>
          <p:nvPr/>
        </p:nvSpPr>
        <p:spPr>
          <a:xfrm>
            <a:off x="678656" y="1968104"/>
            <a:ext cx="2967038" cy="483081"/>
          </a:xfrm>
          <a:prstGeom prst="rect">
            <a:avLst/>
          </a:prstGeom>
          <a:noFill/>
          <a:ln w="9525">
            <a:noFill/>
          </a:ln>
        </p:spPr>
        <p:txBody>
          <a:bodyPr>
            <a:spAutoFit/>
          </a:bodyPr>
          <a:lstStyle/>
          <a:p>
            <a:pPr algn="r">
              <a:lnSpc>
                <a:spcPct val="150000"/>
              </a:lnSpc>
              <a:defRPr/>
            </a:pPr>
            <a:r>
              <a:rPr lang="en-US" altLang="en-US" sz="900" kern="0" noProof="1">
                <a:cs typeface="+mn-ea"/>
                <a:sym typeface="+mn-lt"/>
              </a:rPr>
              <a:t>此处文字通过TXT文档或者QQ聊天窗口复制进入，无需调整格式，简单快捷</a:t>
            </a:r>
            <a:r>
              <a:rPr lang="en-US" altLang="en-US" sz="900" kern="0" noProof="1" smtClean="0">
                <a:cs typeface="+mn-ea"/>
                <a:sym typeface="+mn-lt"/>
              </a:rPr>
              <a:t>，祝愿您汇报顺利</a:t>
            </a:r>
            <a:r>
              <a:rPr lang="en-US" altLang="en-US" sz="900" kern="0" noProof="1">
                <a:cs typeface="+mn-ea"/>
                <a:sym typeface="+mn-lt"/>
              </a:rPr>
              <a:t>！</a:t>
            </a:r>
          </a:p>
        </p:txBody>
      </p:sp>
      <p:grpSp>
        <p:nvGrpSpPr>
          <p:cNvPr id="21" name="组合 3"/>
          <p:cNvGrpSpPr/>
          <p:nvPr/>
        </p:nvGrpSpPr>
        <p:grpSpPr bwMode="auto">
          <a:xfrm>
            <a:off x="4355902" y="2571394"/>
            <a:ext cx="467915" cy="1930004"/>
            <a:chOff x="5412" y="2834"/>
            <a:chExt cx="1012" cy="4160"/>
          </a:xfrm>
        </p:grpSpPr>
        <p:sp>
          <p:nvSpPr>
            <p:cNvPr id="22" name="AutoShape 28"/>
            <p:cNvSpPr>
              <a:spLocks noChangeArrowheads="1"/>
            </p:cNvSpPr>
            <p:nvPr/>
          </p:nvSpPr>
          <p:spPr bwMode="auto">
            <a:xfrm>
              <a:off x="5412" y="2834"/>
              <a:ext cx="1013" cy="4160"/>
            </a:xfrm>
            <a:custGeom>
              <a:avLst/>
              <a:gdLst>
                <a:gd name="T0" fmla="*/ 10270 w 21346"/>
                <a:gd name="T1" fmla="*/ 0 h 21600"/>
                <a:gd name="T2" fmla="*/ 14175 w 21346"/>
                <a:gd name="T3" fmla="*/ 845 h 21600"/>
                <a:gd name="T4" fmla="*/ 14785 w 21346"/>
                <a:gd name="T5" fmla="*/ 1478 h 21600"/>
                <a:gd name="T6" fmla="*/ 15395 w 21346"/>
                <a:gd name="T7" fmla="*/ 2323 h 21600"/>
                <a:gd name="T8" fmla="*/ 16494 w 21346"/>
                <a:gd name="T9" fmla="*/ 3168 h 21600"/>
                <a:gd name="T10" fmla="*/ 17104 w 21346"/>
                <a:gd name="T11" fmla="*/ 3590 h 21600"/>
                <a:gd name="T12" fmla="*/ 20277 w 21346"/>
                <a:gd name="T13" fmla="*/ 4042 h 21600"/>
                <a:gd name="T14" fmla="*/ 21253 w 21346"/>
                <a:gd name="T15" fmla="*/ 5641 h 21600"/>
                <a:gd name="T16" fmla="*/ 20643 w 21346"/>
                <a:gd name="T17" fmla="*/ 7059 h 21600"/>
                <a:gd name="T18" fmla="*/ 18446 w 21346"/>
                <a:gd name="T19" fmla="*/ 7451 h 21600"/>
                <a:gd name="T20" fmla="*/ 19056 w 21346"/>
                <a:gd name="T21" fmla="*/ 8839 h 21600"/>
                <a:gd name="T22" fmla="*/ 19789 w 21346"/>
                <a:gd name="T23" fmla="*/ 9865 h 21600"/>
                <a:gd name="T24" fmla="*/ 18690 w 21346"/>
                <a:gd name="T25" fmla="*/ 9925 h 21600"/>
                <a:gd name="T26" fmla="*/ 18202 w 21346"/>
                <a:gd name="T27" fmla="*/ 11313 h 21600"/>
                <a:gd name="T28" fmla="*/ 16494 w 21346"/>
                <a:gd name="T29" fmla="*/ 13606 h 21600"/>
                <a:gd name="T30" fmla="*/ 15883 w 21346"/>
                <a:gd name="T31" fmla="*/ 13877 h 21600"/>
                <a:gd name="T32" fmla="*/ 15029 w 21346"/>
                <a:gd name="T33" fmla="*/ 13877 h 21600"/>
                <a:gd name="T34" fmla="*/ 14907 w 21346"/>
                <a:gd name="T35" fmla="*/ 14571 h 21600"/>
                <a:gd name="T36" fmla="*/ 14297 w 21346"/>
                <a:gd name="T37" fmla="*/ 15989 h 21600"/>
                <a:gd name="T38" fmla="*/ 11856 w 21346"/>
                <a:gd name="T39" fmla="*/ 18221 h 21600"/>
                <a:gd name="T40" fmla="*/ 13565 w 21346"/>
                <a:gd name="T41" fmla="*/ 19518 h 21600"/>
                <a:gd name="T42" fmla="*/ 15029 w 21346"/>
                <a:gd name="T43" fmla="*/ 20333 h 21600"/>
                <a:gd name="T44" fmla="*/ 12711 w 21346"/>
                <a:gd name="T45" fmla="*/ 20393 h 21600"/>
                <a:gd name="T46" fmla="*/ 11734 w 21346"/>
                <a:gd name="T47" fmla="*/ 20182 h 21600"/>
                <a:gd name="T48" fmla="*/ 11978 w 21346"/>
                <a:gd name="T49" fmla="*/ 20604 h 21600"/>
                <a:gd name="T50" fmla="*/ 10758 w 21346"/>
                <a:gd name="T51" fmla="*/ 21600 h 21600"/>
                <a:gd name="T52" fmla="*/ 10270 w 21346"/>
                <a:gd name="T53" fmla="*/ 21600 h 21600"/>
                <a:gd name="T54" fmla="*/ 10270 w 21346"/>
                <a:gd name="T55" fmla="*/ 15174 h 21600"/>
                <a:gd name="T56" fmla="*/ 10514 w 21346"/>
                <a:gd name="T57" fmla="*/ 14812 h 21600"/>
                <a:gd name="T58" fmla="*/ 10514 w 21346"/>
                <a:gd name="T59" fmla="*/ 13847 h 21600"/>
                <a:gd name="T60" fmla="*/ 10270 w 21346"/>
                <a:gd name="T61" fmla="*/ 14209 h 21600"/>
                <a:gd name="T62" fmla="*/ 10270 w 21346"/>
                <a:gd name="T63" fmla="*/ 0 h 21600"/>
                <a:gd name="T64" fmla="*/ 10148 w 21346"/>
                <a:gd name="T65" fmla="*/ 0 h 21600"/>
                <a:gd name="T66" fmla="*/ 10270 w 21346"/>
                <a:gd name="T67" fmla="*/ 0 h 21600"/>
                <a:gd name="T68" fmla="*/ 10270 w 21346"/>
                <a:gd name="T69" fmla="*/ 14209 h 21600"/>
                <a:gd name="T70" fmla="*/ 9904 w 21346"/>
                <a:gd name="T71" fmla="*/ 14601 h 21600"/>
                <a:gd name="T72" fmla="*/ 10026 w 21346"/>
                <a:gd name="T73" fmla="*/ 15054 h 21600"/>
                <a:gd name="T74" fmla="*/ 10148 w 21346"/>
                <a:gd name="T75" fmla="*/ 15385 h 21600"/>
                <a:gd name="T76" fmla="*/ 10270 w 21346"/>
                <a:gd name="T77" fmla="*/ 15174 h 21600"/>
                <a:gd name="T78" fmla="*/ 10270 w 21346"/>
                <a:gd name="T79" fmla="*/ 21600 h 21600"/>
                <a:gd name="T80" fmla="*/ 8439 w 21346"/>
                <a:gd name="T81" fmla="*/ 20725 h 21600"/>
                <a:gd name="T82" fmla="*/ 8439 w 21346"/>
                <a:gd name="T83" fmla="*/ 19820 h 21600"/>
                <a:gd name="T84" fmla="*/ 7707 w 21346"/>
                <a:gd name="T85" fmla="*/ 18825 h 21600"/>
                <a:gd name="T86" fmla="*/ 4900 w 21346"/>
                <a:gd name="T87" fmla="*/ 15808 h 21600"/>
                <a:gd name="T88" fmla="*/ 5022 w 21346"/>
                <a:gd name="T89" fmla="*/ 14480 h 21600"/>
                <a:gd name="T90" fmla="*/ 4778 w 21346"/>
                <a:gd name="T91" fmla="*/ 13817 h 21600"/>
                <a:gd name="T92" fmla="*/ 3192 w 21346"/>
                <a:gd name="T93" fmla="*/ 13485 h 21600"/>
                <a:gd name="T94" fmla="*/ 2704 w 21346"/>
                <a:gd name="T95" fmla="*/ 11072 h 21600"/>
                <a:gd name="T96" fmla="*/ 2948 w 21346"/>
                <a:gd name="T97" fmla="*/ 9774 h 21600"/>
                <a:gd name="T98" fmla="*/ 995 w 21346"/>
                <a:gd name="T99" fmla="*/ 9714 h 21600"/>
                <a:gd name="T100" fmla="*/ 2582 w 21346"/>
                <a:gd name="T101" fmla="*/ 8598 h 21600"/>
                <a:gd name="T102" fmla="*/ 2826 w 21346"/>
                <a:gd name="T103" fmla="*/ 7753 h 21600"/>
                <a:gd name="T104" fmla="*/ 141 w 21346"/>
                <a:gd name="T105" fmla="*/ 7180 h 21600"/>
                <a:gd name="T106" fmla="*/ 141 w 21346"/>
                <a:gd name="T107" fmla="*/ 5551 h 21600"/>
                <a:gd name="T108" fmla="*/ 629 w 21346"/>
                <a:gd name="T109" fmla="*/ 4857 h 21600"/>
                <a:gd name="T110" fmla="*/ 2582 w 21346"/>
                <a:gd name="T111" fmla="*/ 3650 h 21600"/>
                <a:gd name="T112" fmla="*/ 4534 w 21346"/>
                <a:gd name="T113" fmla="*/ 3439 h 21600"/>
                <a:gd name="T114" fmla="*/ 4778 w 21346"/>
                <a:gd name="T115" fmla="*/ 2987 h 21600"/>
                <a:gd name="T116" fmla="*/ 5999 w 21346"/>
                <a:gd name="T117" fmla="*/ 2383 h 21600"/>
                <a:gd name="T118" fmla="*/ 6121 w 21346"/>
                <a:gd name="T119" fmla="*/ 1508 h 21600"/>
                <a:gd name="T120" fmla="*/ 10148 w 21346"/>
                <a:gd name="T121" fmla="*/ 0 h 21600"/>
                <a:gd name="T122" fmla="*/ 10148 w 21346"/>
                <a:gd name="T123" fmla="*/ 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346" h="21600">
                  <a:moveTo>
                    <a:pt x="10270" y="0"/>
                  </a:moveTo>
                  <a:cubicBezTo>
                    <a:pt x="12100" y="0"/>
                    <a:pt x="13809" y="422"/>
                    <a:pt x="14175" y="845"/>
                  </a:cubicBezTo>
                  <a:cubicBezTo>
                    <a:pt x="14541" y="1267"/>
                    <a:pt x="14785" y="1237"/>
                    <a:pt x="14785" y="1478"/>
                  </a:cubicBezTo>
                  <a:cubicBezTo>
                    <a:pt x="14785" y="1689"/>
                    <a:pt x="15151" y="1961"/>
                    <a:pt x="15395" y="2323"/>
                  </a:cubicBezTo>
                  <a:cubicBezTo>
                    <a:pt x="15639" y="2685"/>
                    <a:pt x="15761" y="2926"/>
                    <a:pt x="16494" y="3168"/>
                  </a:cubicBezTo>
                  <a:cubicBezTo>
                    <a:pt x="17226" y="3379"/>
                    <a:pt x="17104" y="3590"/>
                    <a:pt x="17104" y="3590"/>
                  </a:cubicBezTo>
                  <a:cubicBezTo>
                    <a:pt x="17104" y="3590"/>
                    <a:pt x="19544" y="3620"/>
                    <a:pt x="20277" y="4042"/>
                  </a:cubicBezTo>
                  <a:cubicBezTo>
                    <a:pt x="20887" y="4465"/>
                    <a:pt x="21009" y="5189"/>
                    <a:pt x="21253" y="5641"/>
                  </a:cubicBezTo>
                  <a:cubicBezTo>
                    <a:pt x="21497" y="6124"/>
                    <a:pt x="21253" y="6697"/>
                    <a:pt x="20643" y="7059"/>
                  </a:cubicBezTo>
                  <a:cubicBezTo>
                    <a:pt x="19911" y="7421"/>
                    <a:pt x="18446" y="7451"/>
                    <a:pt x="18446" y="7451"/>
                  </a:cubicBezTo>
                  <a:cubicBezTo>
                    <a:pt x="18446" y="7451"/>
                    <a:pt x="18202" y="8206"/>
                    <a:pt x="19056" y="8839"/>
                  </a:cubicBezTo>
                  <a:cubicBezTo>
                    <a:pt x="19911" y="9503"/>
                    <a:pt x="20521" y="9835"/>
                    <a:pt x="19789" y="9865"/>
                  </a:cubicBezTo>
                  <a:cubicBezTo>
                    <a:pt x="19056" y="9895"/>
                    <a:pt x="18690" y="9925"/>
                    <a:pt x="18690" y="9925"/>
                  </a:cubicBezTo>
                  <a:cubicBezTo>
                    <a:pt x="18690" y="9925"/>
                    <a:pt x="18690" y="10770"/>
                    <a:pt x="18202" y="11313"/>
                  </a:cubicBezTo>
                  <a:cubicBezTo>
                    <a:pt x="17714" y="11856"/>
                    <a:pt x="16494" y="13244"/>
                    <a:pt x="16494" y="13606"/>
                  </a:cubicBezTo>
                  <a:cubicBezTo>
                    <a:pt x="16494" y="13937"/>
                    <a:pt x="16494" y="13877"/>
                    <a:pt x="15883" y="13877"/>
                  </a:cubicBezTo>
                  <a:cubicBezTo>
                    <a:pt x="15395" y="13877"/>
                    <a:pt x="15029" y="13877"/>
                    <a:pt x="15029" y="13877"/>
                  </a:cubicBezTo>
                  <a:cubicBezTo>
                    <a:pt x="15029" y="13877"/>
                    <a:pt x="15151" y="14420"/>
                    <a:pt x="14907" y="14571"/>
                  </a:cubicBezTo>
                  <a:cubicBezTo>
                    <a:pt x="14663" y="14692"/>
                    <a:pt x="15029" y="15325"/>
                    <a:pt x="14297" y="15989"/>
                  </a:cubicBezTo>
                  <a:cubicBezTo>
                    <a:pt x="13443" y="16653"/>
                    <a:pt x="11856" y="17739"/>
                    <a:pt x="11856" y="18221"/>
                  </a:cubicBezTo>
                  <a:cubicBezTo>
                    <a:pt x="11856" y="18704"/>
                    <a:pt x="12589" y="19277"/>
                    <a:pt x="13565" y="19518"/>
                  </a:cubicBezTo>
                  <a:cubicBezTo>
                    <a:pt x="14419" y="19730"/>
                    <a:pt x="15639" y="20212"/>
                    <a:pt x="15029" y="20333"/>
                  </a:cubicBezTo>
                  <a:cubicBezTo>
                    <a:pt x="14297" y="20454"/>
                    <a:pt x="13443" y="20423"/>
                    <a:pt x="12711" y="20393"/>
                  </a:cubicBezTo>
                  <a:cubicBezTo>
                    <a:pt x="12100" y="20333"/>
                    <a:pt x="11734" y="20182"/>
                    <a:pt x="11734" y="20182"/>
                  </a:cubicBezTo>
                  <a:cubicBezTo>
                    <a:pt x="11734" y="20182"/>
                    <a:pt x="11734" y="20423"/>
                    <a:pt x="11978" y="20604"/>
                  </a:cubicBezTo>
                  <a:cubicBezTo>
                    <a:pt x="12344" y="20816"/>
                    <a:pt x="11978" y="21600"/>
                    <a:pt x="10758" y="21600"/>
                  </a:cubicBezTo>
                  <a:cubicBezTo>
                    <a:pt x="10514" y="21600"/>
                    <a:pt x="10392" y="21600"/>
                    <a:pt x="10270" y="21600"/>
                  </a:cubicBezTo>
                  <a:cubicBezTo>
                    <a:pt x="10270" y="15174"/>
                    <a:pt x="10270" y="15174"/>
                    <a:pt x="10270" y="15174"/>
                  </a:cubicBezTo>
                  <a:cubicBezTo>
                    <a:pt x="10270" y="15054"/>
                    <a:pt x="10392" y="14903"/>
                    <a:pt x="10514" y="14812"/>
                  </a:cubicBezTo>
                  <a:cubicBezTo>
                    <a:pt x="10758" y="14661"/>
                    <a:pt x="10514" y="14330"/>
                    <a:pt x="10514" y="13847"/>
                  </a:cubicBezTo>
                  <a:cubicBezTo>
                    <a:pt x="10514" y="13847"/>
                    <a:pt x="10392" y="14028"/>
                    <a:pt x="10270" y="14209"/>
                  </a:cubicBezTo>
                  <a:lnTo>
                    <a:pt x="10270" y="0"/>
                  </a:lnTo>
                  <a:close/>
                  <a:moveTo>
                    <a:pt x="10148" y="0"/>
                  </a:moveTo>
                  <a:cubicBezTo>
                    <a:pt x="10270" y="0"/>
                    <a:pt x="10270" y="0"/>
                    <a:pt x="10270" y="0"/>
                  </a:cubicBezTo>
                  <a:cubicBezTo>
                    <a:pt x="10270" y="14209"/>
                    <a:pt x="10270" y="14209"/>
                    <a:pt x="10270" y="14209"/>
                  </a:cubicBezTo>
                  <a:cubicBezTo>
                    <a:pt x="10148" y="14360"/>
                    <a:pt x="10026" y="14511"/>
                    <a:pt x="9904" y="14601"/>
                  </a:cubicBezTo>
                  <a:cubicBezTo>
                    <a:pt x="9782" y="14782"/>
                    <a:pt x="10026" y="14933"/>
                    <a:pt x="10026" y="15054"/>
                  </a:cubicBezTo>
                  <a:cubicBezTo>
                    <a:pt x="10026" y="15204"/>
                    <a:pt x="10148" y="15385"/>
                    <a:pt x="10148" y="15385"/>
                  </a:cubicBezTo>
                  <a:cubicBezTo>
                    <a:pt x="10148" y="15385"/>
                    <a:pt x="10148" y="15295"/>
                    <a:pt x="10270" y="15174"/>
                  </a:cubicBezTo>
                  <a:cubicBezTo>
                    <a:pt x="10270" y="21600"/>
                    <a:pt x="10270" y="21600"/>
                    <a:pt x="10270" y="21600"/>
                  </a:cubicBezTo>
                  <a:cubicBezTo>
                    <a:pt x="9172" y="21509"/>
                    <a:pt x="8439" y="21178"/>
                    <a:pt x="8439" y="20725"/>
                  </a:cubicBezTo>
                  <a:cubicBezTo>
                    <a:pt x="8561" y="20212"/>
                    <a:pt x="8073" y="20122"/>
                    <a:pt x="8439" y="19820"/>
                  </a:cubicBezTo>
                  <a:cubicBezTo>
                    <a:pt x="8805" y="19518"/>
                    <a:pt x="8317" y="19307"/>
                    <a:pt x="7707" y="18825"/>
                  </a:cubicBezTo>
                  <a:cubicBezTo>
                    <a:pt x="7097" y="18372"/>
                    <a:pt x="4778" y="16321"/>
                    <a:pt x="4900" y="15808"/>
                  </a:cubicBezTo>
                  <a:cubicBezTo>
                    <a:pt x="5022" y="15265"/>
                    <a:pt x="5266" y="14812"/>
                    <a:pt x="5022" y="14480"/>
                  </a:cubicBezTo>
                  <a:cubicBezTo>
                    <a:pt x="4900" y="14118"/>
                    <a:pt x="4778" y="13817"/>
                    <a:pt x="4778" y="13817"/>
                  </a:cubicBezTo>
                  <a:cubicBezTo>
                    <a:pt x="4778" y="13817"/>
                    <a:pt x="3192" y="13968"/>
                    <a:pt x="3192" y="13485"/>
                  </a:cubicBezTo>
                  <a:cubicBezTo>
                    <a:pt x="3192" y="12972"/>
                    <a:pt x="2948" y="11524"/>
                    <a:pt x="2704" y="11072"/>
                  </a:cubicBezTo>
                  <a:cubicBezTo>
                    <a:pt x="2582" y="10649"/>
                    <a:pt x="2948" y="9774"/>
                    <a:pt x="2948" y="9774"/>
                  </a:cubicBezTo>
                  <a:cubicBezTo>
                    <a:pt x="2948" y="9774"/>
                    <a:pt x="1483" y="9744"/>
                    <a:pt x="995" y="9714"/>
                  </a:cubicBezTo>
                  <a:cubicBezTo>
                    <a:pt x="507" y="9654"/>
                    <a:pt x="2216" y="8899"/>
                    <a:pt x="2582" y="8598"/>
                  </a:cubicBezTo>
                  <a:cubicBezTo>
                    <a:pt x="2948" y="8296"/>
                    <a:pt x="2826" y="7753"/>
                    <a:pt x="2826" y="7753"/>
                  </a:cubicBezTo>
                  <a:cubicBezTo>
                    <a:pt x="2826" y="7753"/>
                    <a:pt x="263" y="7723"/>
                    <a:pt x="141" y="7180"/>
                  </a:cubicBezTo>
                  <a:cubicBezTo>
                    <a:pt x="19" y="6667"/>
                    <a:pt x="-103" y="5883"/>
                    <a:pt x="141" y="5551"/>
                  </a:cubicBezTo>
                  <a:cubicBezTo>
                    <a:pt x="263" y="5249"/>
                    <a:pt x="385" y="5279"/>
                    <a:pt x="629" y="4857"/>
                  </a:cubicBezTo>
                  <a:cubicBezTo>
                    <a:pt x="751" y="4435"/>
                    <a:pt x="1605" y="3680"/>
                    <a:pt x="2582" y="3650"/>
                  </a:cubicBezTo>
                  <a:cubicBezTo>
                    <a:pt x="3436" y="3620"/>
                    <a:pt x="4534" y="3439"/>
                    <a:pt x="4534" y="3439"/>
                  </a:cubicBezTo>
                  <a:cubicBezTo>
                    <a:pt x="4534" y="3439"/>
                    <a:pt x="3680" y="3198"/>
                    <a:pt x="4778" y="2987"/>
                  </a:cubicBezTo>
                  <a:cubicBezTo>
                    <a:pt x="5877" y="2775"/>
                    <a:pt x="6487" y="2685"/>
                    <a:pt x="5999" y="2383"/>
                  </a:cubicBezTo>
                  <a:cubicBezTo>
                    <a:pt x="5511" y="2112"/>
                    <a:pt x="5877" y="1901"/>
                    <a:pt x="6121" y="1508"/>
                  </a:cubicBezTo>
                  <a:cubicBezTo>
                    <a:pt x="6365" y="1146"/>
                    <a:pt x="7097" y="0"/>
                    <a:pt x="10148" y="0"/>
                  </a:cubicBezTo>
                  <a:close/>
                  <a:moveTo>
                    <a:pt x="10148" y="0"/>
                  </a:moveTo>
                </a:path>
              </a:pathLst>
            </a:custGeom>
            <a:solidFill>
              <a:srgbClr val="DD6572"/>
            </a:soli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sz="1013">
                <a:cs typeface="+mn-ea"/>
                <a:sym typeface="+mn-lt"/>
              </a:endParaRPr>
            </a:p>
          </p:txBody>
        </p:sp>
        <p:sp>
          <p:nvSpPr>
            <p:cNvPr id="23" name="AutoShape 29"/>
            <p:cNvSpPr>
              <a:spLocks noChangeArrowheads="1"/>
            </p:cNvSpPr>
            <p:nvPr/>
          </p:nvSpPr>
          <p:spPr bwMode="auto">
            <a:xfrm>
              <a:off x="5825" y="3420"/>
              <a:ext cx="239" cy="452"/>
            </a:xfrm>
            <a:custGeom>
              <a:avLst/>
              <a:gdLst>
                <a:gd name="T0" fmla="*/ 0 w 21314"/>
                <a:gd name="T1" fmla="*/ 533 h 20729"/>
                <a:gd name="T2" fmla="*/ 5657 w 21314"/>
                <a:gd name="T3" fmla="*/ 4800 h 20729"/>
                <a:gd name="T4" fmla="*/ 9257 w 21314"/>
                <a:gd name="T5" fmla="*/ 15200 h 20729"/>
                <a:gd name="T6" fmla="*/ 13371 w 21314"/>
                <a:gd name="T7" fmla="*/ 10933 h 20729"/>
                <a:gd name="T8" fmla="*/ 14914 w 21314"/>
                <a:gd name="T9" fmla="*/ 5867 h 20729"/>
                <a:gd name="T10" fmla="*/ 21086 w 21314"/>
                <a:gd name="T11" fmla="*/ 0 h 20729"/>
                <a:gd name="T12" fmla="*/ 21086 w 21314"/>
                <a:gd name="T13" fmla="*/ 4000 h 20729"/>
                <a:gd name="T14" fmla="*/ 14914 w 21314"/>
                <a:gd name="T15" fmla="*/ 13600 h 20729"/>
                <a:gd name="T16" fmla="*/ 10286 w 21314"/>
                <a:gd name="T17" fmla="*/ 20533 h 20729"/>
                <a:gd name="T18" fmla="*/ 4629 w 21314"/>
                <a:gd name="T19" fmla="*/ 14133 h 20729"/>
                <a:gd name="T20" fmla="*/ 0 w 21314"/>
                <a:gd name="T21" fmla="*/ 533 h 20729"/>
                <a:gd name="T22" fmla="*/ 0 w 21314"/>
                <a:gd name="T23" fmla="*/ 533 h 20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314" h="20729">
                  <a:moveTo>
                    <a:pt x="0" y="533"/>
                  </a:moveTo>
                  <a:cubicBezTo>
                    <a:pt x="0" y="533"/>
                    <a:pt x="5657" y="2933"/>
                    <a:pt x="5657" y="4800"/>
                  </a:cubicBezTo>
                  <a:cubicBezTo>
                    <a:pt x="5657" y="6933"/>
                    <a:pt x="8229" y="13333"/>
                    <a:pt x="9257" y="15200"/>
                  </a:cubicBezTo>
                  <a:cubicBezTo>
                    <a:pt x="10800" y="17067"/>
                    <a:pt x="11314" y="12800"/>
                    <a:pt x="13371" y="10933"/>
                  </a:cubicBezTo>
                  <a:cubicBezTo>
                    <a:pt x="15429" y="9067"/>
                    <a:pt x="15943" y="7200"/>
                    <a:pt x="14914" y="5867"/>
                  </a:cubicBezTo>
                  <a:cubicBezTo>
                    <a:pt x="13886" y="4267"/>
                    <a:pt x="18000" y="3733"/>
                    <a:pt x="21086" y="0"/>
                  </a:cubicBezTo>
                  <a:cubicBezTo>
                    <a:pt x="21600" y="1333"/>
                    <a:pt x="21086" y="2400"/>
                    <a:pt x="21086" y="4000"/>
                  </a:cubicBezTo>
                  <a:cubicBezTo>
                    <a:pt x="21086" y="5333"/>
                    <a:pt x="16457" y="12267"/>
                    <a:pt x="14914" y="13600"/>
                  </a:cubicBezTo>
                  <a:cubicBezTo>
                    <a:pt x="13886" y="14933"/>
                    <a:pt x="10286" y="19200"/>
                    <a:pt x="10286" y="20533"/>
                  </a:cubicBezTo>
                  <a:cubicBezTo>
                    <a:pt x="9771" y="21600"/>
                    <a:pt x="6686" y="18133"/>
                    <a:pt x="4629" y="14133"/>
                  </a:cubicBezTo>
                  <a:cubicBezTo>
                    <a:pt x="3086" y="10133"/>
                    <a:pt x="0" y="4267"/>
                    <a:pt x="0" y="533"/>
                  </a:cubicBezTo>
                  <a:close/>
                  <a:moveTo>
                    <a:pt x="0" y="533"/>
                  </a:moveTo>
                </a:path>
              </a:pathLst>
            </a:custGeom>
            <a:solidFill>
              <a:schemeClr val="bg1"/>
            </a:soli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sz="1013">
                <a:cs typeface="+mn-ea"/>
                <a:sym typeface="+mn-lt"/>
              </a:endParaRPr>
            </a:p>
          </p:txBody>
        </p:sp>
        <p:sp>
          <p:nvSpPr>
            <p:cNvPr id="24" name="AutoShape 30"/>
            <p:cNvSpPr>
              <a:spLocks noChangeArrowheads="1"/>
            </p:cNvSpPr>
            <p:nvPr/>
          </p:nvSpPr>
          <p:spPr bwMode="auto">
            <a:xfrm>
              <a:off x="6038" y="4281"/>
              <a:ext cx="54" cy="93"/>
            </a:xfrm>
            <a:custGeom>
              <a:avLst/>
              <a:gdLst>
                <a:gd name="T0" fmla="*/ 4800 w 21600"/>
                <a:gd name="T1" fmla="*/ 0 h 18933"/>
                <a:gd name="T2" fmla="*/ 0 w 21600"/>
                <a:gd name="T3" fmla="*/ 16800 h 18933"/>
                <a:gd name="T4" fmla="*/ 21600 w 21600"/>
                <a:gd name="T5" fmla="*/ 16800 h 18933"/>
                <a:gd name="T6" fmla="*/ 21600 w 21600"/>
                <a:gd name="T7" fmla="*/ 0 h 18933"/>
                <a:gd name="T8" fmla="*/ 4800 w 21600"/>
                <a:gd name="T9" fmla="*/ 0 h 18933"/>
                <a:gd name="T10" fmla="*/ 4800 w 21600"/>
                <a:gd name="T11" fmla="*/ 0 h 18933"/>
              </a:gdLst>
              <a:ahLst/>
              <a:cxnLst>
                <a:cxn ang="0">
                  <a:pos x="T0" y="T1"/>
                </a:cxn>
                <a:cxn ang="0">
                  <a:pos x="T2" y="T3"/>
                </a:cxn>
                <a:cxn ang="0">
                  <a:pos x="T4" y="T5"/>
                </a:cxn>
                <a:cxn ang="0">
                  <a:pos x="T6" y="T7"/>
                </a:cxn>
                <a:cxn ang="0">
                  <a:pos x="T8" y="T9"/>
                </a:cxn>
                <a:cxn ang="0">
                  <a:pos x="T10" y="T11"/>
                </a:cxn>
              </a:cxnLst>
              <a:rect l="0" t="0" r="r" b="b"/>
              <a:pathLst>
                <a:path w="21600" h="18933">
                  <a:moveTo>
                    <a:pt x="4800" y="0"/>
                  </a:moveTo>
                  <a:cubicBezTo>
                    <a:pt x="4800" y="0"/>
                    <a:pt x="2400" y="13200"/>
                    <a:pt x="0" y="16800"/>
                  </a:cubicBezTo>
                  <a:cubicBezTo>
                    <a:pt x="0" y="21600"/>
                    <a:pt x="21600" y="16800"/>
                    <a:pt x="21600" y="16800"/>
                  </a:cubicBezTo>
                  <a:cubicBezTo>
                    <a:pt x="21600" y="0"/>
                    <a:pt x="21600" y="0"/>
                    <a:pt x="21600" y="0"/>
                  </a:cubicBezTo>
                  <a:lnTo>
                    <a:pt x="4800" y="0"/>
                  </a:lnTo>
                  <a:close/>
                  <a:moveTo>
                    <a:pt x="4800" y="0"/>
                  </a:moveTo>
                </a:path>
              </a:pathLst>
            </a:custGeom>
            <a:solidFill>
              <a:schemeClr val="bg1"/>
            </a:soli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sz="1013">
                <a:cs typeface="+mn-ea"/>
                <a:sym typeface="+mn-lt"/>
              </a:endParaRPr>
            </a:p>
          </p:txBody>
        </p:sp>
      </p:grpSp>
    </p:spTree>
    <p:extLst>
      <p:ext uri="{BB962C8B-B14F-4D97-AF65-F5344CB8AC3E}">
        <p14:creationId xmlns:p14="http://schemas.microsoft.com/office/powerpoint/2010/main" val="3819945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0"/>
                                        <p:tgtEl>
                                          <p:spTgt spid="10"/>
                                        </p:tgtEl>
                                      </p:cBhvr>
                                    </p:animEffect>
                                    <p:anim calcmode="lin" valueType="num">
                                      <p:cBhvr>
                                        <p:cTn id="43" dur="1000" fill="hold"/>
                                        <p:tgtEl>
                                          <p:spTgt spid="10"/>
                                        </p:tgtEl>
                                        <p:attrNameLst>
                                          <p:attrName>ppt_x</p:attrName>
                                        </p:attrNameLst>
                                      </p:cBhvr>
                                      <p:tavLst>
                                        <p:tav tm="0">
                                          <p:val>
                                            <p:strVal val="#ppt_x"/>
                                          </p:val>
                                        </p:tav>
                                        <p:tav tm="100000">
                                          <p:val>
                                            <p:strVal val="#ppt_x"/>
                                          </p:val>
                                        </p:tav>
                                      </p:tavLst>
                                    </p:anim>
                                    <p:anim calcmode="lin" valueType="num">
                                      <p:cBhvr>
                                        <p:cTn id="44" dur="1000" fill="hold"/>
                                        <p:tgtEl>
                                          <p:spTgt spid="1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5" grpId="0" animBg="1"/>
      <p:bldP spid="6" grpId="0" animBg="1"/>
      <p:bldP spid="7" grpId="0" animBg="1"/>
      <p:bldP spid="8" grpId="0" animBg="1"/>
      <p:bldP spid="9" grpId="0" animBg="1"/>
      <p:bldP spid="10" grpId="0" animBg="1"/>
      <p:bldP spid="12" grpId="0" animBg="1"/>
      <p:bldP spid="13" grpId="0"/>
      <p:bldP spid="14" grpId="0"/>
      <p:bldP spid="15" grpId="0"/>
      <p:bldP spid="16" grpId="0"/>
      <p:bldP spid="17" grpId="0"/>
      <p:bldP spid="18" grpId="0"/>
      <p:bldP spid="19"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9"/>
          <p:cNvSpPr>
            <a:spLocks/>
          </p:cNvSpPr>
          <p:nvPr/>
        </p:nvSpPr>
        <p:spPr bwMode="auto">
          <a:xfrm rot="13500000">
            <a:off x="1320734" y="1826751"/>
            <a:ext cx="1604538" cy="160453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D6572"/>
          </a:solidFill>
          <a:ln>
            <a:noFill/>
          </a:ln>
        </p:spPr>
        <p:txBody>
          <a:bodyPr vert="horz" wrap="square" lIns="68562" tIns="34281" rIns="68562" bIns="34281" numCol="1" anchor="t" anchorCtr="0" compatLnSpc="1">
            <a:prstTxWarp prst="textNoShape">
              <a:avLst/>
            </a:prstTxWarp>
          </a:bodyPr>
          <a:lstStyle/>
          <a:p>
            <a:endParaRPr lang="id-ID" sz="1012">
              <a:cs typeface="+mn-ea"/>
              <a:sym typeface="+mn-lt"/>
            </a:endParaRPr>
          </a:p>
        </p:txBody>
      </p:sp>
      <p:sp>
        <p:nvSpPr>
          <p:cNvPr id="31" name="Freeform 9"/>
          <p:cNvSpPr>
            <a:spLocks/>
          </p:cNvSpPr>
          <p:nvPr/>
        </p:nvSpPr>
        <p:spPr bwMode="auto">
          <a:xfrm rot="13500000">
            <a:off x="3072679" y="1822724"/>
            <a:ext cx="1604538" cy="160453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D6572"/>
          </a:solidFill>
          <a:ln>
            <a:noFill/>
          </a:ln>
        </p:spPr>
        <p:txBody>
          <a:bodyPr vert="horz" wrap="square" lIns="68562" tIns="34281" rIns="68562" bIns="34281" numCol="1" anchor="t" anchorCtr="0" compatLnSpc="1">
            <a:prstTxWarp prst="textNoShape">
              <a:avLst/>
            </a:prstTxWarp>
          </a:bodyPr>
          <a:lstStyle/>
          <a:p>
            <a:endParaRPr lang="id-ID" sz="1012">
              <a:cs typeface="+mn-ea"/>
              <a:sym typeface="+mn-lt"/>
            </a:endParaRPr>
          </a:p>
        </p:txBody>
      </p:sp>
      <p:sp>
        <p:nvSpPr>
          <p:cNvPr id="32" name="Freeform 9"/>
          <p:cNvSpPr>
            <a:spLocks/>
          </p:cNvSpPr>
          <p:nvPr/>
        </p:nvSpPr>
        <p:spPr bwMode="auto">
          <a:xfrm rot="2700000">
            <a:off x="2194253" y="960352"/>
            <a:ext cx="1604538" cy="1604538"/>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D6572"/>
          </a:solidFill>
          <a:ln>
            <a:noFill/>
          </a:ln>
        </p:spPr>
        <p:txBody>
          <a:bodyPr vert="horz" wrap="square" lIns="68562" tIns="34281" rIns="68562" bIns="34281" numCol="1" anchor="t" anchorCtr="0" compatLnSpc="1">
            <a:prstTxWarp prst="textNoShape">
              <a:avLst/>
            </a:prstTxWarp>
          </a:bodyPr>
          <a:lstStyle/>
          <a:p>
            <a:endParaRPr lang="id-ID" sz="1012">
              <a:cs typeface="+mn-ea"/>
              <a:sym typeface="+mn-lt"/>
            </a:endParaRPr>
          </a:p>
        </p:txBody>
      </p:sp>
      <p:grpSp>
        <p:nvGrpSpPr>
          <p:cNvPr id="33" name="Group 10"/>
          <p:cNvGrpSpPr/>
          <p:nvPr/>
        </p:nvGrpSpPr>
        <p:grpSpPr>
          <a:xfrm>
            <a:off x="1486853" y="1963003"/>
            <a:ext cx="449289" cy="369195"/>
            <a:chOff x="7836195" y="3464708"/>
            <a:chExt cx="599208" cy="492388"/>
          </a:xfrm>
        </p:grpSpPr>
        <p:sp>
          <p:nvSpPr>
            <p:cNvPr id="34" name="Oval 11"/>
            <p:cNvSpPr/>
            <p:nvPr/>
          </p:nvSpPr>
          <p:spPr>
            <a:xfrm rot="2700000">
              <a:off x="7882236" y="3464708"/>
              <a:ext cx="492388" cy="492388"/>
            </a:xfrm>
            <a:prstGeom prst="ellipse">
              <a:avLst/>
            </a:prstGeom>
            <a:solidFill>
              <a:srgbClr val="F9F9F9"/>
            </a:solidFill>
            <a:ln w="133350">
              <a:solidFill>
                <a:srgbClr val="E6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2">
                <a:solidFill>
                  <a:srgbClr val="C00000"/>
                </a:solidFill>
                <a:cs typeface="+mn-ea"/>
                <a:sym typeface="+mn-lt"/>
              </a:endParaRPr>
            </a:p>
          </p:txBody>
        </p:sp>
        <p:sp>
          <p:nvSpPr>
            <p:cNvPr id="35" name="TextBox 34"/>
            <p:cNvSpPr txBox="1"/>
            <p:nvPr/>
          </p:nvSpPr>
          <p:spPr>
            <a:xfrm>
              <a:off x="7836195" y="3536805"/>
              <a:ext cx="599208" cy="330861"/>
            </a:xfrm>
            <a:prstGeom prst="rect">
              <a:avLst/>
            </a:prstGeom>
            <a:noFill/>
          </p:spPr>
          <p:txBody>
            <a:bodyPr wrap="square" rtlCol="0">
              <a:spAutoFit/>
            </a:bodyPr>
            <a:lstStyle/>
            <a:p>
              <a:pPr algn="ctr"/>
              <a:r>
                <a:rPr lang="id-ID" sz="1012" b="1" dirty="0">
                  <a:solidFill>
                    <a:srgbClr val="C00000"/>
                  </a:solidFill>
                  <a:cs typeface="+mn-ea"/>
                  <a:sym typeface="+mn-lt"/>
                </a:rPr>
                <a:t>01</a:t>
              </a:r>
            </a:p>
          </p:txBody>
        </p:sp>
      </p:grpSp>
      <p:grpSp>
        <p:nvGrpSpPr>
          <p:cNvPr id="36" name="Group 13"/>
          <p:cNvGrpSpPr/>
          <p:nvPr/>
        </p:nvGrpSpPr>
        <p:grpSpPr>
          <a:xfrm>
            <a:off x="2768580" y="831466"/>
            <a:ext cx="449289" cy="369195"/>
            <a:chOff x="9545610" y="1955599"/>
            <a:chExt cx="599208" cy="492388"/>
          </a:xfrm>
        </p:grpSpPr>
        <p:sp>
          <p:nvSpPr>
            <p:cNvPr id="37" name="Oval 14"/>
            <p:cNvSpPr/>
            <p:nvPr/>
          </p:nvSpPr>
          <p:spPr>
            <a:xfrm rot="2700000">
              <a:off x="9603416" y="1955599"/>
              <a:ext cx="492388" cy="492388"/>
            </a:xfrm>
            <a:prstGeom prst="ellipse">
              <a:avLst/>
            </a:prstGeom>
            <a:solidFill>
              <a:schemeClr val="bg1"/>
            </a:solidFill>
            <a:ln w="133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2">
                <a:solidFill>
                  <a:schemeClr val="accent5">
                    <a:lumMod val="75000"/>
                  </a:schemeClr>
                </a:solidFill>
                <a:cs typeface="+mn-ea"/>
                <a:sym typeface="+mn-lt"/>
              </a:endParaRPr>
            </a:p>
          </p:txBody>
        </p:sp>
        <p:sp>
          <p:nvSpPr>
            <p:cNvPr id="38" name="TextBox 37"/>
            <p:cNvSpPr txBox="1"/>
            <p:nvPr/>
          </p:nvSpPr>
          <p:spPr>
            <a:xfrm>
              <a:off x="9545610" y="2019602"/>
              <a:ext cx="599208" cy="330861"/>
            </a:xfrm>
            <a:prstGeom prst="rect">
              <a:avLst/>
            </a:prstGeom>
            <a:noFill/>
          </p:spPr>
          <p:txBody>
            <a:bodyPr wrap="square" rtlCol="0">
              <a:spAutoFit/>
            </a:bodyPr>
            <a:lstStyle/>
            <a:p>
              <a:pPr algn="ctr"/>
              <a:r>
                <a:rPr lang="id-ID" sz="1012" b="1" dirty="0">
                  <a:solidFill>
                    <a:srgbClr val="C00000"/>
                  </a:solidFill>
                  <a:cs typeface="+mn-ea"/>
                  <a:sym typeface="+mn-lt"/>
                </a:rPr>
                <a:t>02</a:t>
              </a:r>
            </a:p>
          </p:txBody>
        </p:sp>
      </p:grpSp>
      <p:grpSp>
        <p:nvGrpSpPr>
          <p:cNvPr id="39" name="Group 16"/>
          <p:cNvGrpSpPr/>
          <p:nvPr/>
        </p:nvGrpSpPr>
        <p:grpSpPr>
          <a:xfrm>
            <a:off x="4082838" y="1970928"/>
            <a:ext cx="449289" cy="369195"/>
            <a:chOff x="10716797" y="5108091"/>
            <a:chExt cx="599208" cy="492388"/>
          </a:xfrm>
        </p:grpSpPr>
        <p:sp>
          <p:nvSpPr>
            <p:cNvPr id="40" name="Oval 17"/>
            <p:cNvSpPr/>
            <p:nvPr/>
          </p:nvSpPr>
          <p:spPr>
            <a:xfrm rot="2700000">
              <a:off x="10774955" y="5108091"/>
              <a:ext cx="492388" cy="492388"/>
            </a:xfrm>
            <a:prstGeom prst="ellipse">
              <a:avLst/>
            </a:prstGeom>
            <a:solidFill>
              <a:srgbClr val="F9F9F9"/>
            </a:solidFill>
            <a:ln w="133350">
              <a:solidFill>
                <a:srgbClr val="E62A2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12">
                <a:solidFill>
                  <a:srgbClr val="C00000"/>
                </a:solidFill>
                <a:cs typeface="+mn-ea"/>
                <a:sym typeface="+mn-lt"/>
              </a:endParaRPr>
            </a:p>
          </p:txBody>
        </p:sp>
        <p:sp>
          <p:nvSpPr>
            <p:cNvPr id="41" name="TextBox 40"/>
            <p:cNvSpPr txBox="1"/>
            <p:nvPr/>
          </p:nvSpPr>
          <p:spPr>
            <a:xfrm>
              <a:off x="10716797" y="5178591"/>
              <a:ext cx="599208" cy="330861"/>
            </a:xfrm>
            <a:prstGeom prst="rect">
              <a:avLst/>
            </a:prstGeom>
            <a:noFill/>
          </p:spPr>
          <p:txBody>
            <a:bodyPr wrap="square" rtlCol="0">
              <a:spAutoFit/>
            </a:bodyPr>
            <a:lstStyle/>
            <a:p>
              <a:pPr algn="ctr"/>
              <a:r>
                <a:rPr lang="id-ID" sz="1012" b="1" dirty="0">
                  <a:solidFill>
                    <a:srgbClr val="C00000"/>
                  </a:solidFill>
                  <a:cs typeface="+mn-ea"/>
                  <a:sym typeface="+mn-lt"/>
                </a:rPr>
                <a:t>03</a:t>
              </a:r>
            </a:p>
          </p:txBody>
        </p:sp>
      </p:grpSp>
      <p:sp>
        <p:nvSpPr>
          <p:cNvPr id="44" name="Freeform 19"/>
          <p:cNvSpPr>
            <a:spLocks noEditPoints="1"/>
          </p:cNvSpPr>
          <p:nvPr/>
        </p:nvSpPr>
        <p:spPr bwMode="auto">
          <a:xfrm>
            <a:off x="2821280" y="1571688"/>
            <a:ext cx="343890" cy="332069"/>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C00000"/>
          </a:solidFill>
          <a:ln>
            <a:noFill/>
          </a:ln>
        </p:spPr>
        <p:txBody>
          <a:bodyPr vert="horz" wrap="square" lIns="68562" tIns="34281" rIns="68562" bIns="34281" numCol="1" anchor="t" anchorCtr="0" compatLnSpc="1">
            <a:prstTxWarp prst="textNoShape">
              <a:avLst/>
            </a:prstTxWarp>
          </a:bodyPr>
          <a:lstStyle/>
          <a:p>
            <a:endParaRPr lang="id-ID" sz="1012">
              <a:solidFill>
                <a:srgbClr val="55735B"/>
              </a:solidFill>
              <a:cs typeface="+mn-ea"/>
              <a:sym typeface="+mn-lt"/>
            </a:endParaRPr>
          </a:p>
        </p:txBody>
      </p:sp>
      <p:sp>
        <p:nvSpPr>
          <p:cNvPr id="45" name="Freeform 23"/>
          <p:cNvSpPr>
            <a:spLocks noEditPoints="1"/>
          </p:cNvSpPr>
          <p:nvPr/>
        </p:nvSpPr>
        <p:spPr bwMode="auto">
          <a:xfrm>
            <a:off x="1952578" y="2553319"/>
            <a:ext cx="332070" cy="251470"/>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E62A2A"/>
          </a:solidFill>
          <a:ln>
            <a:noFill/>
          </a:ln>
        </p:spPr>
        <p:txBody>
          <a:bodyPr vert="horz" wrap="square" lIns="68562" tIns="34281" rIns="68562" bIns="34281" numCol="1" anchor="t" anchorCtr="0" compatLnSpc="1">
            <a:prstTxWarp prst="textNoShape">
              <a:avLst/>
            </a:prstTxWarp>
          </a:bodyPr>
          <a:lstStyle/>
          <a:p>
            <a:endParaRPr lang="id-ID" sz="1012">
              <a:cs typeface="+mn-ea"/>
              <a:sym typeface="+mn-lt"/>
            </a:endParaRPr>
          </a:p>
        </p:txBody>
      </p:sp>
      <p:grpSp>
        <p:nvGrpSpPr>
          <p:cNvPr id="46" name="Group 24"/>
          <p:cNvGrpSpPr/>
          <p:nvPr/>
        </p:nvGrpSpPr>
        <p:grpSpPr>
          <a:xfrm>
            <a:off x="3702128" y="2511882"/>
            <a:ext cx="338517" cy="332070"/>
            <a:chOff x="6786562" y="796925"/>
            <a:chExt cx="500063" cy="490538"/>
          </a:xfrm>
          <a:solidFill>
            <a:srgbClr val="E62A2A"/>
          </a:solidFill>
        </p:grpSpPr>
        <p:sp>
          <p:nvSpPr>
            <p:cNvPr id="47"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012">
                <a:cs typeface="+mn-ea"/>
                <a:sym typeface="+mn-lt"/>
              </a:endParaRPr>
            </a:p>
          </p:txBody>
        </p:sp>
        <p:sp>
          <p:nvSpPr>
            <p:cNvPr id="48"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012">
                <a:cs typeface="+mn-ea"/>
                <a:sym typeface="+mn-lt"/>
              </a:endParaRPr>
            </a:p>
          </p:txBody>
        </p:sp>
        <p:sp>
          <p:nvSpPr>
            <p:cNvPr id="49"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012">
                <a:cs typeface="+mn-ea"/>
                <a:sym typeface="+mn-lt"/>
              </a:endParaRPr>
            </a:p>
          </p:txBody>
        </p:sp>
        <p:sp>
          <p:nvSpPr>
            <p:cNvPr id="50"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012">
                <a:cs typeface="+mn-ea"/>
                <a:sym typeface="+mn-lt"/>
              </a:endParaRPr>
            </a:p>
          </p:txBody>
        </p:sp>
      </p:grpSp>
      <p:sp>
        <p:nvSpPr>
          <p:cNvPr id="51" name="椭圆 50"/>
          <p:cNvSpPr/>
          <p:nvPr/>
        </p:nvSpPr>
        <p:spPr>
          <a:xfrm>
            <a:off x="5074379" y="1433049"/>
            <a:ext cx="432354" cy="432476"/>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cs typeface="+mn-ea"/>
                <a:sym typeface="+mn-lt"/>
              </a:rPr>
              <a:t>1</a:t>
            </a:r>
            <a:endParaRPr lang="zh-CN" altLang="en-US" sz="1200" dirty="0">
              <a:cs typeface="+mn-ea"/>
              <a:sym typeface="+mn-lt"/>
            </a:endParaRPr>
          </a:p>
        </p:txBody>
      </p:sp>
      <p:sp>
        <p:nvSpPr>
          <p:cNvPr id="52" name="椭圆 51"/>
          <p:cNvSpPr/>
          <p:nvPr/>
        </p:nvSpPr>
        <p:spPr>
          <a:xfrm>
            <a:off x="5074380" y="1972968"/>
            <a:ext cx="432354" cy="432476"/>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cs typeface="+mn-ea"/>
                <a:sym typeface="+mn-lt"/>
              </a:rPr>
              <a:t>2</a:t>
            </a:r>
            <a:endParaRPr lang="zh-CN" altLang="en-US" sz="1200" dirty="0">
              <a:cs typeface="+mn-ea"/>
              <a:sym typeface="+mn-lt"/>
            </a:endParaRPr>
          </a:p>
        </p:txBody>
      </p:sp>
      <p:sp>
        <p:nvSpPr>
          <p:cNvPr id="53" name="椭圆 52"/>
          <p:cNvSpPr/>
          <p:nvPr/>
        </p:nvSpPr>
        <p:spPr>
          <a:xfrm>
            <a:off x="5074380" y="2525484"/>
            <a:ext cx="432354" cy="432476"/>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cs typeface="+mn-ea"/>
                <a:sym typeface="+mn-lt"/>
              </a:rPr>
              <a:t>3</a:t>
            </a:r>
            <a:endParaRPr lang="zh-CN" altLang="en-US" sz="1200" dirty="0">
              <a:cs typeface="+mn-ea"/>
              <a:sym typeface="+mn-lt"/>
            </a:endParaRPr>
          </a:p>
        </p:txBody>
      </p:sp>
      <p:sp>
        <p:nvSpPr>
          <p:cNvPr id="54" name="标题 11"/>
          <p:cNvSpPr txBox="1">
            <a:spLocks/>
          </p:cNvSpPr>
          <p:nvPr/>
        </p:nvSpPr>
        <p:spPr>
          <a:xfrm>
            <a:off x="5506734" y="1484159"/>
            <a:ext cx="2358774"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mn-lt"/>
                <a:ea typeface="+mn-ea"/>
                <a:cs typeface="+mn-ea"/>
                <a:sym typeface="+mn-lt"/>
              </a:rPr>
              <a:t>请在此处输入详细的文字介绍信息和简介，表达图表的含义</a:t>
            </a:r>
            <a:r>
              <a:rPr lang="en-US" altLang="zh-CN" sz="900" dirty="0">
                <a:solidFill>
                  <a:schemeClr val="bg1">
                    <a:lumMod val="50000"/>
                  </a:schemeClr>
                </a:solidFill>
                <a:latin typeface="+mn-lt"/>
                <a:ea typeface="+mn-ea"/>
                <a:cs typeface="+mn-ea"/>
                <a:sym typeface="+mn-lt"/>
              </a:rPr>
              <a:t>.</a:t>
            </a:r>
            <a:r>
              <a:rPr lang="zh-CN" altLang="en-US" sz="900" dirty="0">
                <a:solidFill>
                  <a:schemeClr val="bg1">
                    <a:lumMod val="50000"/>
                  </a:schemeClr>
                </a:solidFill>
                <a:latin typeface="+mn-lt"/>
                <a:ea typeface="+mn-ea"/>
                <a:cs typeface="+mn-ea"/>
                <a:sym typeface="+mn-lt"/>
              </a:rPr>
              <a:t>表达图表的含义</a:t>
            </a:r>
            <a:r>
              <a:rPr lang="en-US" altLang="zh-CN" sz="900" dirty="0">
                <a:solidFill>
                  <a:schemeClr val="bg1">
                    <a:lumMod val="50000"/>
                  </a:schemeClr>
                </a:solidFill>
                <a:latin typeface="+mn-lt"/>
                <a:ea typeface="+mn-ea"/>
                <a:cs typeface="+mn-ea"/>
                <a:sym typeface="+mn-lt"/>
              </a:rPr>
              <a:t>.</a:t>
            </a:r>
            <a:endParaRPr lang="zh-CN" altLang="en-US" sz="900" dirty="0">
              <a:solidFill>
                <a:schemeClr val="bg1">
                  <a:lumMod val="50000"/>
                </a:schemeClr>
              </a:solidFill>
              <a:latin typeface="+mn-lt"/>
              <a:ea typeface="+mn-ea"/>
              <a:cs typeface="+mn-ea"/>
              <a:sym typeface="+mn-lt"/>
            </a:endParaRPr>
          </a:p>
          <a:p>
            <a:pPr algn="l"/>
            <a:endParaRPr lang="zh-CN" altLang="en-US" sz="900" dirty="0">
              <a:solidFill>
                <a:schemeClr val="bg1">
                  <a:lumMod val="50000"/>
                </a:schemeClr>
              </a:solidFill>
              <a:latin typeface="+mn-lt"/>
              <a:ea typeface="+mn-ea"/>
              <a:cs typeface="+mn-ea"/>
              <a:sym typeface="+mn-lt"/>
            </a:endParaRPr>
          </a:p>
        </p:txBody>
      </p:sp>
      <p:sp>
        <p:nvSpPr>
          <p:cNvPr id="55" name="标题 11"/>
          <p:cNvSpPr txBox="1">
            <a:spLocks/>
          </p:cNvSpPr>
          <p:nvPr/>
        </p:nvSpPr>
        <p:spPr>
          <a:xfrm>
            <a:off x="5506735" y="2024079"/>
            <a:ext cx="2358774"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mn-lt"/>
                <a:ea typeface="+mn-ea"/>
                <a:cs typeface="+mn-ea"/>
                <a:sym typeface="+mn-lt"/>
              </a:rPr>
              <a:t>请在此处输入详细的文字介绍信息和简介，表达图表的含义</a:t>
            </a:r>
            <a:r>
              <a:rPr lang="en-US" altLang="zh-CN" sz="900" dirty="0">
                <a:solidFill>
                  <a:schemeClr val="bg1">
                    <a:lumMod val="50000"/>
                  </a:schemeClr>
                </a:solidFill>
                <a:latin typeface="+mn-lt"/>
                <a:ea typeface="+mn-ea"/>
                <a:cs typeface="+mn-ea"/>
                <a:sym typeface="+mn-lt"/>
              </a:rPr>
              <a:t>.</a:t>
            </a:r>
            <a:r>
              <a:rPr lang="zh-CN" altLang="en-US" sz="900" dirty="0">
                <a:solidFill>
                  <a:schemeClr val="bg1">
                    <a:lumMod val="50000"/>
                  </a:schemeClr>
                </a:solidFill>
                <a:latin typeface="+mn-lt"/>
                <a:ea typeface="+mn-ea"/>
                <a:cs typeface="+mn-ea"/>
                <a:sym typeface="+mn-lt"/>
              </a:rPr>
              <a:t>表达图表的含义</a:t>
            </a:r>
            <a:r>
              <a:rPr lang="en-US" altLang="zh-CN" sz="900" dirty="0">
                <a:solidFill>
                  <a:schemeClr val="bg1">
                    <a:lumMod val="50000"/>
                  </a:schemeClr>
                </a:solidFill>
                <a:latin typeface="+mn-lt"/>
                <a:ea typeface="+mn-ea"/>
                <a:cs typeface="+mn-ea"/>
                <a:sym typeface="+mn-lt"/>
              </a:rPr>
              <a:t>.</a:t>
            </a:r>
            <a:endParaRPr lang="zh-CN" altLang="en-US" sz="900" dirty="0">
              <a:solidFill>
                <a:schemeClr val="bg1">
                  <a:lumMod val="50000"/>
                </a:schemeClr>
              </a:solidFill>
              <a:latin typeface="+mn-lt"/>
              <a:ea typeface="+mn-ea"/>
              <a:cs typeface="+mn-ea"/>
              <a:sym typeface="+mn-lt"/>
            </a:endParaRPr>
          </a:p>
          <a:p>
            <a:pPr algn="l"/>
            <a:endParaRPr lang="zh-CN" altLang="en-US" sz="900" dirty="0">
              <a:solidFill>
                <a:schemeClr val="bg1">
                  <a:lumMod val="50000"/>
                </a:schemeClr>
              </a:solidFill>
              <a:latin typeface="+mn-lt"/>
              <a:ea typeface="+mn-ea"/>
              <a:cs typeface="+mn-ea"/>
              <a:sym typeface="+mn-lt"/>
            </a:endParaRPr>
          </a:p>
        </p:txBody>
      </p:sp>
      <p:sp>
        <p:nvSpPr>
          <p:cNvPr id="56" name="标题 11"/>
          <p:cNvSpPr txBox="1">
            <a:spLocks/>
          </p:cNvSpPr>
          <p:nvPr/>
        </p:nvSpPr>
        <p:spPr>
          <a:xfrm>
            <a:off x="5506735" y="2576595"/>
            <a:ext cx="2358774"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900" dirty="0">
                <a:solidFill>
                  <a:schemeClr val="bg1">
                    <a:lumMod val="50000"/>
                  </a:schemeClr>
                </a:solidFill>
                <a:latin typeface="+mn-lt"/>
                <a:ea typeface="+mn-ea"/>
                <a:cs typeface="+mn-ea"/>
                <a:sym typeface="+mn-lt"/>
              </a:rPr>
              <a:t>请在此处输入详细的文字介绍信息和简介，表达图表的含义</a:t>
            </a:r>
            <a:r>
              <a:rPr lang="en-US" altLang="zh-CN" sz="900" dirty="0">
                <a:solidFill>
                  <a:schemeClr val="bg1">
                    <a:lumMod val="50000"/>
                  </a:schemeClr>
                </a:solidFill>
                <a:latin typeface="+mn-lt"/>
                <a:ea typeface="+mn-ea"/>
                <a:cs typeface="+mn-ea"/>
                <a:sym typeface="+mn-lt"/>
              </a:rPr>
              <a:t>.</a:t>
            </a:r>
            <a:r>
              <a:rPr lang="zh-CN" altLang="en-US" sz="900" dirty="0">
                <a:solidFill>
                  <a:schemeClr val="bg1">
                    <a:lumMod val="50000"/>
                  </a:schemeClr>
                </a:solidFill>
                <a:latin typeface="+mn-lt"/>
                <a:ea typeface="+mn-ea"/>
                <a:cs typeface="+mn-ea"/>
                <a:sym typeface="+mn-lt"/>
              </a:rPr>
              <a:t>表达图表的含义</a:t>
            </a:r>
            <a:r>
              <a:rPr lang="en-US" altLang="zh-CN" sz="900" dirty="0">
                <a:solidFill>
                  <a:schemeClr val="bg1">
                    <a:lumMod val="50000"/>
                  </a:schemeClr>
                </a:solidFill>
                <a:latin typeface="+mn-lt"/>
                <a:ea typeface="+mn-ea"/>
                <a:cs typeface="+mn-ea"/>
                <a:sym typeface="+mn-lt"/>
              </a:rPr>
              <a:t>.</a:t>
            </a:r>
            <a:endParaRPr lang="zh-CN" altLang="en-US" sz="900" dirty="0">
              <a:solidFill>
                <a:schemeClr val="bg1">
                  <a:lumMod val="50000"/>
                </a:schemeClr>
              </a:solidFill>
              <a:latin typeface="+mn-lt"/>
              <a:ea typeface="+mn-ea"/>
              <a:cs typeface="+mn-ea"/>
              <a:sym typeface="+mn-lt"/>
            </a:endParaRPr>
          </a:p>
          <a:p>
            <a:pPr algn="l"/>
            <a:endParaRPr lang="zh-CN" altLang="en-US" sz="900" dirty="0">
              <a:solidFill>
                <a:schemeClr val="bg1">
                  <a:lumMod val="50000"/>
                </a:schemeClr>
              </a:solidFill>
              <a:latin typeface="+mn-lt"/>
              <a:ea typeface="+mn-ea"/>
              <a:cs typeface="+mn-ea"/>
              <a:sym typeface="+mn-lt"/>
            </a:endParaRPr>
          </a:p>
        </p:txBody>
      </p:sp>
      <p:sp>
        <p:nvSpPr>
          <p:cNvPr id="74" name="TextBox 73"/>
          <p:cNvSpPr txBox="1"/>
          <p:nvPr/>
        </p:nvSpPr>
        <p:spPr>
          <a:xfrm>
            <a:off x="1575447" y="4030838"/>
            <a:ext cx="6128085" cy="484748"/>
          </a:xfrm>
          <a:prstGeom prst="rect">
            <a:avLst/>
          </a:prstGeom>
          <a:noFill/>
        </p:spPr>
        <p:txBody>
          <a:bodyPr wrap="square" lIns="0" tIns="0" rIns="0" bIns="0" rtlCol="0">
            <a:spAutoFit/>
          </a:bodyPr>
          <a:lstStyle/>
          <a:p>
            <a:pPr algn="just"/>
            <a:r>
              <a:rPr lang="zh-CN" altLang="en-US" sz="1050" dirty="0">
                <a:solidFill>
                  <a:schemeClr val="tx1">
                    <a:lumMod val="50000"/>
                    <a:lumOff val="50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5" name="TextBox 74"/>
          <p:cNvSpPr txBox="1"/>
          <p:nvPr/>
        </p:nvSpPr>
        <p:spPr>
          <a:xfrm>
            <a:off x="3891766" y="3704710"/>
            <a:ext cx="1544105" cy="230832"/>
          </a:xfrm>
          <a:prstGeom prst="rect">
            <a:avLst/>
          </a:prstGeom>
          <a:noFill/>
        </p:spPr>
        <p:txBody>
          <a:bodyPr wrap="square" lIns="0" tIns="0" rIns="0" bIns="0" rtlCol="0">
            <a:spAutoFit/>
          </a:bodyPr>
          <a:lstStyle/>
          <a:p>
            <a:r>
              <a:rPr lang="zh-CN" altLang="en-US" sz="1500" b="1" dirty="0">
                <a:solidFill>
                  <a:schemeClr val="tx1">
                    <a:lumMod val="75000"/>
                    <a:lumOff val="25000"/>
                  </a:schemeClr>
                </a:solidFill>
                <a:cs typeface="+mn-ea"/>
                <a:sym typeface="+mn-lt"/>
              </a:rPr>
              <a:t>点击输入标题文本</a:t>
            </a:r>
          </a:p>
        </p:txBody>
      </p:sp>
    </p:spTree>
    <p:extLst>
      <p:ext uri="{BB962C8B-B14F-4D97-AF65-F5344CB8AC3E}">
        <p14:creationId xmlns:p14="http://schemas.microsoft.com/office/powerpoint/2010/main" val="13905134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100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par>
                                <p:cTn id="8" presetID="22" presetClass="entr" presetSubtype="2" fill="hold" grpId="0" nodeType="withEffect">
                                  <p:stCondLst>
                                    <p:cond delay="1500"/>
                                  </p:stCondLst>
                                  <p:childTnLst>
                                    <p:set>
                                      <p:cBhvr>
                                        <p:cTn id="9" dur="1" fill="hold">
                                          <p:stCondLst>
                                            <p:cond delay="0"/>
                                          </p:stCondLst>
                                        </p:cTn>
                                        <p:tgtEl>
                                          <p:spTgt spid="32"/>
                                        </p:tgtEl>
                                        <p:attrNameLst>
                                          <p:attrName>style.visibility</p:attrName>
                                        </p:attrNameLst>
                                      </p:cBhvr>
                                      <p:to>
                                        <p:strVal val="visible"/>
                                      </p:to>
                                    </p:set>
                                    <p:animEffect transition="in" filter="wipe(right)">
                                      <p:cBhvr>
                                        <p:cTn id="10" dur="500"/>
                                        <p:tgtEl>
                                          <p:spTgt spid="32"/>
                                        </p:tgtEl>
                                      </p:cBhvr>
                                    </p:animEffect>
                                  </p:childTnLst>
                                </p:cTn>
                              </p:par>
                              <p:par>
                                <p:cTn id="11" presetID="22" presetClass="entr" presetSubtype="2" fill="hold" grpId="0" nodeType="withEffect">
                                  <p:stCondLst>
                                    <p:cond delay="2000"/>
                                  </p:stCondLst>
                                  <p:childTnLst>
                                    <p:set>
                                      <p:cBhvr>
                                        <p:cTn id="12" dur="1" fill="hold">
                                          <p:stCondLst>
                                            <p:cond delay="0"/>
                                          </p:stCondLst>
                                        </p:cTn>
                                        <p:tgtEl>
                                          <p:spTgt spid="30"/>
                                        </p:tgtEl>
                                        <p:attrNameLst>
                                          <p:attrName>style.visibility</p:attrName>
                                        </p:attrNameLst>
                                      </p:cBhvr>
                                      <p:to>
                                        <p:strVal val="visible"/>
                                      </p:to>
                                    </p:set>
                                    <p:animEffect transition="in" filter="wipe(right)">
                                      <p:cBhvr>
                                        <p:cTn id="13" dur="500"/>
                                        <p:tgtEl>
                                          <p:spTgt spid="30"/>
                                        </p:tgtEl>
                                      </p:cBhvr>
                                    </p:animEffect>
                                  </p:childTnLst>
                                </p:cTn>
                              </p:par>
                              <p:par>
                                <p:cTn id="14" presetID="42" presetClass="entr" presetSubtype="0" fill="hold" nodeType="withEffect">
                                  <p:stCondLst>
                                    <p:cond delay="250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1000"/>
                                        <p:tgtEl>
                                          <p:spTgt spid="33"/>
                                        </p:tgtEl>
                                      </p:cBhvr>
                                    </p:animEffect>
                                    <p:anim calcmode="lin" valueType="num">
                                      <p:cBhvr>
                                        <p:cTn id="17" dur="1000" fill="hold"/>
                                        <p:tgtEl>
                                          <p:spTgt spid="33"/>
                                        </p:tgtEl>
                                        <p:attrNameLst>
                                          <p:attrName>ppt_x</p:attrName>
                                        </p:attrNameLst>
                                      </p:cBhvr>
                                      <p:tavLst>
                                        <p:tav tm="0">
                                          <p:val>
                                            <p:strVal val="#ppt_x"/>
                                          </p:val>
                                        </p:tav>
                                        <p:tav tm="100000">
                                          <p:val>
                                            <p:strVal val="#ppt_x"/>
                                          </p:val>
                                        </p:tav>
                                      </p:tavLst>
                                    </p:anim>
                                    <p:anim calcmode="lin" valueType="num">
                                      <p:cBhvr>
                                        <p:cTn id="18" dur="1000" fill="hold"/>
                                        <p:tgtEl>
                                          <p:spTgt spid="33"/>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2500"/>
                                  </p:stCondLst>
                                  <p:childTnLst>
                                    <p:set>
                                      <p:cBhvr>
                                        <p:cTn id="20" dur="1" fill="hold">
                                          <p:stCondLst>
                                            <p:cond delay="0"/>
                                          </p:stCondLst>
                                        </p:cTn>
                                        <p:tgtEl>
                                          <p:spTgt spid="36"/>
                                        </p:tgtEl>
                                        <p:attrNameLst>
                                          <p:attrName>style.visibility</p:attrName>
                                        </p:attrNameLst>
                                      </p:cBhvr>
                                      <p:to>
                                        <p:strVal val="visible"/>
                                      </p:to>
                                    </p:set>
                                    <p:animEffect transition="in" filter="fade">
                                      <p:cBhvr>
                                        <p:cTn id="21" dur="1000"/>
                                        <p:tgtEl>
                                          <p:spTgt spid="36"/>
                                        </p:tgtEl>
                                      </p:cBhvr>
                                    </p:animEffect>
                                    <p:anim calcmode="lin" valueType="num">
                                      <p:cBhvr>
                                        <p:cTn id="22" dur="1000" fill="hold"/>
                                        <p:tgtEl>
                                          <p:spTgt spid="36"/>
                                        </p:tgtEl>
                                        <p:attrNameLst>
                                          <p:attrName>ppt_x</p:attrName>
                                        </p:attrNameLst>
                                      </p:cBhvr>
                                      <p:tavLst>
                                        <p:tav tm="0">
                                          <p:val>
                                            <p:strVal val="#ppt_x"/>
                                          </p:val>
                                        </p:tav>
                                        <p:tav tm="100000">
                                          <p:val>
                                            <p:strVal val="#ppt_x"/>
                                          </p:val>
                                        </p:tav>
                                      </p:tavLst>
                                    </p:anim>
                                    <p:anim calcmode="lin" valueType="num">
                                      <p:cBhvr>
                                        <p:cTn id="23" dur="1000" fill="hold"/>
                                        <p:tgtEl>
                                          <p:spTgt spid="3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25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childTnLst>
                          </p:cTn>
                        </p:par>
                        <p:par>
                          <p:cTn id="29" fill="hold">
                            <p:stCondLst>
                              <p:cond delay="3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par>
                                <p:cTn id="33" presetID="10" presetClass="entr" presetSubtype="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fade">
                                      <p:cBhvr>
                                        <p:cTn id="35" dur="500"/>
                                        <p:tgtEl>
                                          <p:spTgt spid="4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fade">
                                      <p:cBhvr>
                                        <p:cTn id="47" dur="500"/>
                                        <p:tgtEl>
                                          <p:spTgt spid="52"/>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childTnLst>
                          </p:cTn>
                        </p:par>
                        <p:par>
                          <p:cTn id="52" fill="hold">
                            <p:stCondLst>
                              <p:cond delay="6000"/>
                            </p:stCondLst>
                            <p:childTnLst>
                              <p:par>
                                <p:cTn id="53" presetID="53" presetClass="entr" presetSubtype="16" fill="hold" grpId="0" nodeType="after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p:cTn id="61" dur="500" fill="hold"/>
                                        <p:tgtEl>
                                          <p:spTgt spid="55"/>
                                        </p:tgtEl>
                                        <p:attrNameLst>
                                          <p:attrName>ppt_w</p:attrName>
                                        </p:attrNameLst>
                                      </p:cBhvr>
                                      <p:tavLst>
                                        <p:tav tm="0">
                                          <p:val>
                                            <p:fltVal val="0"/>
                                          </p:val>
                                        </p:tav>
                                        <p:tav tm="100000">
                                          <p:val>
                                            <p:strVal val="#ppt_w"/>
                                          </p:val>
                                        </p:tav>
                                      </p:tavLst>
                                    </p:anim>
                                    <p:anim calcmode="lin" valueType="num">
                                      <p:cBhvr>
                                        <p:cTn id="62" dur="500" fill="hold"/>
                                        <p:tgtEl>
                                          <p:spTgt spid="55"/>
                                        </p:tgtEl>
                                        <p:attrNameLst>
                                          <p:attrName>ppt_h</p:attrName>
                                        </p:attrNameLst>
                                      </p:cBhvr>
                                      <p:tavLst>
                                        <p:tav tm="0">
                                          <p:val>
                                            <p:fltVal val="0"/>
                                          </p:val>
                                        </p:tav>
                                        <p:tav tm="100000">
                                          <p:val>
                                            <p:strVal val="#ppt_h"/>
                                          </p:val>
                                        </p:tav>
                                      </p:tavLst>
                                    </p:anim>
                                    <p:animEffect transition="in" filter="fade">
                                      <p:cBhvr>
                                        <p:cTn id="63" dur="500"/>
                                        <p:tgtEl>
                                          <p:spTgt spid="55"/>
                                        </p:tgtEl>
                                      </p:cBhvr>
                                    </p:animEffect>
                                  </p:childTnLst>
                                </p:cTn>
                              </p:par>
                            </p:childTnLst>
                          </p:cTn>
                        </p:par>
                        <p:par>
                          <p:cTn id="64" fill="hold">
                            <p:stCondLst>
                              <p:cond delay="7000"/>
                            </p:stCondLst>
                            <p:childTnLst>
                              <p:par>
                                <p:cTn id="65" presetID="53" presetClass="entr" presetSubtype="16" fill="hold" grpId="0" nodeType="after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p:cTn id="67" dur="500" fill="hold"/>
                                        <p:tgtEl>
                                          <p:spTgt spid="56"/>
                                        </p:tgtEl>
                                        <p:attrNameLst>
                                          <p:attrName>ppt_w</p:attrName>
                                        </p:attrNameLst>
                                      </p:cBhvr>
                                      <p:tavLst>
                                        <p:tav tm="0">
                                          <p:val>
                                            <p:fltVal val="0"/>
                                          </p:val>
                                        </p:tav>
                                        <p:tav tm="100000">
                                          <p:val>
                                            <p:strVal val="#ppt_w"/>
                                          </p:val>
                                        </p:tav>
                                      </p:tavLst>
                                    </p:anim>
                                    <p:anim calcmode="lin" valueType="num">
                                      <p:cBhvr>
                                        <p:cTn id="68" dur="500" fill="hold"/>
                                        <p:tgtEl>
                                          <p:spTgt spid="56"/>
                                        </p:tgtEl>
                                        <p:attrNameLst>
                                          <p:attrName>ppt_h</p:attrName>
                                        </p:attrNameLst>
                                      </p:cBhvr>
                                      <p:tavLst>
                                        <p:tav tm="0">
                                          <p:val>
                                            <p:fltVal val="0"/>
                                          </p:val>
                                        </p:tav>
                                        <p:tav tm="100000">
                                          <p:val>
                                            <p:strVal val="#ppt_h"/>
                                          </p:val>
                                        </p:tav>
                                      </p:tavLst>
                                    </p:anim>
                                    <p:animEffect transition="in" filter="fade">
                                      <p:cBhvr>
                                        <p:cTn id="69" dur="500"/>
                                        <p:tgtEl>
                                          <p:spTgt spid="56"/>
                                        </p:tgtEl>
                                      </p:cBhvr>
                                    </p:animEffect>
                                  </p:childTnLst>
                                </p:cTn>
                              </p:par>
                            </p:childTnLst>
                          </p:cTn>
                        </p:par>
                        <p:par>
                          <p:cTn id="70" fill="hold">
                            <p:stCondLst>
                              <p:cond delay="7500"/>
                            </p:stCondLst>
                            <p:childTnLst>
                              <p:par>
                                <p:cTn id="71" presetID="2" presetClass="entr" presetSubtype="2" fill="hold" grpId="0" nodeType="afterEffect">
                                  <p:stCondLst>
                                    <p:cond delay="0"/>
                                  </p:stCondLst>
                                  <p:childTnLst>
                                    <p:set>
                                      <p:cBhvr>
                                        <p:cTn id="72" dur="1" fill="hold">
                                          <p:stCondLst>
                                            <p:cond delay="0"/>
                                          </p:stCondLst>
                                        </p:cTn>
                                        <p:tgtEl>
                                          <p:spTgt spid="75"/>
                                        </p:tgtEl>
                                        <p:attrNameLst>
                                          <p:attrName>style.visibility</p:attrName>
                                        </p:attrNameLst>
                                      </p:cBhvr>
                                      <p:to>
                                        <p:strVal val="visible"/>
                                      </p:to>
                                    </p:set>
                                    <p:anim calcmode="lin" valueType="num">
                                      <p:cBhvr additive="base">
                                        <p:cTn id="73" dur="300" fill="hold"/>
                                        <p:tgtEl>
                                          <p:spTgt spid="75"/>
                                        </p:tgtEl>
                                        <p:attrNameLst>
                                          <p:attrName>ppt_x</p:attrName>
                                        </p:attrNameLst>
                                      </p:cBhvr>
                                      <p:tavLst>
                                        <p:tav tm="0">
                                          <p:val>
                                            <p:strVal val="1+#ppt_w/2"/>
                                          </p:val>
                                        </p:tav>
                                        <p:tav tm="100000">
                                          <p:val>
                                            <p:strVal val="#ppt_x"/>
                                          </p:val>
                                        </p:tav>
                                      </p:tavLst>
                                    </p:anim>
                                    <p:anim calcmode="lin" valueType="num">
                                      <p:cBhvr additive="base">
                                        <p:cTn id="74" dur="300" fill="hold"/>
                                        <p:tgtEl>
                                          <p:spTgt spid="75"/>
                                        </p:tgtEl>
                                        <p:attrNameLst>
                                          <p:attrName>ppt_y</p:attrName>
                                        </p:attrNameLst>
                                      </p:cBhvr>
                                      <p:tavLst>
                                        <p:tav tm="0">
                                          <p:val>
                                            <p:strVal val="#ppt_y"/>
                                          </p:val>
                                        </p:tav>
                                        <p:tav tm="100000">
                                          <p:val>
                                            <p:strVal val="#ppt_y"/>
                                          </p:val>
                                        </p:tav>
                                      </p:tavLst>
                                    </p:anim>
                                  </p:childTnLst>
                                </p:cTn>
                              </p:par>
                            </p:childTnLst>
                          </p:cTn>
                        </p:par>
                        <p:par>
                          <p:cTn id="75" fill="hold">
                            <p:stCondLst>
                              <p:cond delay="7800"/>
                            </p:stCondLst>
                            <p:childTnLst>
                              <p:par>
                                <p:cTn id="76" presetID="2" presetClass="entr" presetSubtype="2" fill="hold" grpId="0" nodeType="afterEffect">
                                  <p:stCondLst>
                                    <p:cond delay="0"/>
                                  </p:stCondLst>
                                  <p:childTnLst>
                                    <p:set>
                                      <p:cBhvr>
                                        <p:cTn id="77" dur="1" fill="hold">
                                          <p:stCondLst>
                                            <p:cond delay="0"/>
                                          </p:stCondLst>
                                        </p:cTn>
                                        <p:tgtEl>
                                          <p:spTgt spid="74"/>
                                        </p:tgtEl>
                                        <p:attrNameLst>
                                          <p:attrName>style.visibility</p:attrName>
                                        </p:attrNameLst>
                                      </p:cBhvr>
                                      <p:to>
                                        <p:strVal val="visible"/>
                                      </p:to>
                                    </p:set>
                                    <p:anim calcmode="lin" valueType="num">
                                      <p:cBhvr additive="base">
                                        <p:cTn id="78" dur="300" fill="hold"/>
                                        <p:tgtEl>
                                          <p:spTgt spid="74"/>
                                        </p:tgtEl>
                                        <p:attrNameLst>
                                          <p:attrName>ppt_x</p:attrName>
                                        </p:attrNameLst>
                                      </p:cBhvr>
                                      <p:tavLst>
                                        <p:tav tm="0">
                                          <p:val>
                                            <p:strVal val="1+#ppt_w/2"/>
                                          </p:val>
                                        </p:tav>
                                        <p:tav tm="100000">
                                          <p:val>
                                            <p:strVal val="#ppt_x"/>
                                          </p:val>
                                        </p:tav>
                                      </p:tavLst>
                                    </p:anim>
                                    <p:anim calcmode="lin" valueType="num">
                                      <p:cBhvr additive="base">
                                        <p:cTn id="79" dur="3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44" grpId="0" animBg="1"/>
      <p:bldP spid="45" grpId="0" animBg="1"/>
      <p:bldP spid="51" grpId="0" animBg="1"/>
      <p:bldP spid="52" grpId="0" animBg="1"/>
      <p:bldP spid="53" grpId="0" animBg="1"/>
      <p:bldP spid="54" grpId="0"/>
      <p:bldP spid="55" grpId="0"/>
      <p:bldP spid="56" grpId="0"/>
      <p:bldP spid="74" grpId="0"/>
      <p:bldP spid="7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588914" y="395109"/>
            <a:ext cx="6266170" cy="4748391"/>
          </a:xfrm>
          <a:prstGeom prst="rect">
            <a:avLst/>
          </a:prstGeom>
        </p:spPr>
      </p:pic>
      <p:pic>
        <p:nvPicPr>
          <p:cNvPr id="3" name="图片 2"/>
          <p:cNvPicPr>
            <a:picLocks noChangeAspect="1"/>
          </p:cNvPicPr>
          <p:nvPr/>
        </p:nvPicPr>
        <p:blipFill rotWithShape="1">
          <a:blip r:embed="rId14" cstate="screen">
            <a:extLst>
              <a:ext uri="{28A0092B-C50C-407E-A947-70E740481C1C}">
                <a14:useLocalDpi xmlns:a14="http://schemas.microsoft.com/office/drawing/2010/main"/>
              </a:ext>
            </a:extLst>
          </a:blip>
          <a:srcRect r="2205" b="9985"/>
          <a:stretch/>
        </p:blipFill>
        <p:spPr>
          <a:xfrm>
            <a:off x="-1" y="1358055"/>
            <a:ext cx="9141291" cy="3785444"/>
          </a:xfrm>
          <a:prstGeom prst="rect">
            <a:avLst/>
          </a:prstGeom>
        </p:spPr>
      </p:pic>
      <p:grpSp>
        <p:nvGrpSpPr>
          <p:cNvPr id="6" name="组合 5"/>
          <p:cNvGrpSpPr/>
          <p:nvPr/>
        </p:nvGrpSpPr>
        <p:grpSpPr>
          <a:xfrm>
            <a:off x="3464168" y="1490587"/>
            <a:ext cx="765244" cy="1012253"/>
            <a:chOff x="3464168" y="1490587"/>
            <a:chExt cx="765244" cy="1012253"/>
          </a:xfrm>
        </p:grpSpPr>
        <p:grpSp>
          <p:nvGrpSpPr>
            <p:cNvPr id="21" name="组合 20"/>
            <p:cNvGrpSpPr/>
            <p:nvPr>
              <p:custDataLst>
                <p:tags r:id="rId8"/>
              </p:custDataLst>
            </p:nvPr>
          </p:nvGrpSpPr>
          <p:grpSpPr>
            <a:xfrm>
              <a:off x="3464168" y="1490587"/>
              <a:ext cx="765244" cy="1012253"/>
              <a:chOff x="2611314" y="1802422"/>
              <a:chExt cx="852855" cy="1128144"/>
            </a:xfrm>
          </p:grpSpPr>
          <p:sp>
            <p:nvSpPr>
              <p:cNvPr id="22" name="圆角矩形 21"/>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3" name="圆角矩形 22"/>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4" name="圆角矩形 23"/>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3" name="文本框 32"/>
            <p:cNvSpPr txBox="1"/>
            <p:nvPr>
              <p:custDataLst>
                <p:tags r:id="rId9"/>
              </p:custDataLst>
            </p:nvPr>
          </p:nvSpPr>
          <p:spPr>
            <a:xfrm>
              <a:off x="3546708" y="1679130"/>
              <a:ext cx="600164" cy="623248"/>
            </a:xfrm>
            <a:prstGeom prst="rect">
              <a:avLst/>
            </a:prstGeom>
            <a:noFill/>
          </p:spPr>
          <p:txBody>
            <a:bodyPr wrap="none" rtlCol="0">
              <a:noAutofit/>
            </a:bodyPr>
            <a:lstStyle/>
            <a:p>
              <a:pPr algn="ctr"/>
              <a:r>
                <a:rPr lang="zh-CN" altLang="en-US" sz="3600" dirty="0">
                  <a:solidFill>
                    <a:schemeClr val="bg1"/>
                  </a:solidFill>
                  <a:cs typeface="+mn-ea"/>
                  <a:sym typeface="+mn-lt"/>
                </a:rPr>
                <a:t>第</a:t>
              </a:r>
            </a:p>
          </p:txBody>
        </p:sp>
      </p:grpSp>
      <p:grpSp>
        <p:nvGrpSpPr>
          <p:cNvPr id="7" name="组合 6"/>
          <p:cNvGrpSpPr/>
          <p:nvPr/>
        </p:nvGrpSpPr>
        <p:grpSpPr>
          <a:xfrm>
            <a:off x="4166298" y="1490587"/>
            <a:ext cx="765244" cy="1012253"/>
            <a:chOff x="4166298" y="1490587"/>
            <a:chExt cx="765244" cy="1012253"/>
          </a:xfrm>
        </p:grpSpPr>
        <p:grpSp>
          <p:nvGrpSpPr>
            <p:cNvPr id="25" name="组合 24"/>
            <p:cNvGrpSpPr/>
            <p:nvPr>
              <p:custDataLst>
                <p:tags r:id="rId6"/>
              </p:custDataLst>
            </p:nvPr>
          </p:nvGrpSpPr>
          <p:grpSpPr>
            <a:xfrm>
              <a:off x="4166298" y="1490587"/>
              <a:ext cx="765244" cy="1012253"/>
              <a:chOff x="2611314" y="1802422"/>
              <a:chExt cx="852855" cy="1128144"/>
            </a:xfrm>
          </p:grpSpPr>
          <p:sp>
            <p:nvSpPr>
              <p:cNvPr id="26" name="圆角矩形 25"/>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7" name="圆角矩形 26"/>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8" name="圆角矩形 27"/>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4" name="文本框 33"/>
            <p:cNvSpPr txBox="1"/>
            <p:nvPr>
              <p:custDataLst>
                <p:tags r:id="rId7"/>
              </p:custDataLst>
            </p:nvPr>
          </p:nvSpPr>
          <p:spPr>
            <a:xfrm>
              <a:off x="4349827" y="1621812"/>
              <a:ext cx="398186" cy="692498"/>
            </a:xfrm>
            <a:prstGeom prst="rect">
              <a:avLst/>
            </a:prstGeom>
            <a:noFill/>
          </p:spPr>
          <p:txBody>
            <a:bodyPr wrap="none" rtlCol="0">
              <a:noAutofit/>
            </a:bodyPr>
            <a:lstStyle/>
            <a:p>
              <a:pPr algn="ctr"/>
              <a:r>
                <a:rPr lang="en-US" altLang="zh-CN" sz="4050" dirty="0" smtClean="0">
                  <a:solidFill>
                    <a:schemeClr val="bg1"/>
                  </a:solidFill>
                  <a:cs typeface="+mn-ea"/>
                  <a:sym typeface="+mn-lt"/>
                </a:rPr>
                <a:t>2</a:t>
              </a:r>
              <a:endParaRPr lang="zh-CN" altLang="en-US" sz="4050" dirty="0">
                <a:solidFill>
                  <a:schemeClr val="bg1"/>
                </a:solidFill>
                <a:cs typeface="+mn-ea"/>
                <a:sym typeface="+mn-lt"/>
              </a:endParaRPr>
            </a:p>
          </p:txBody>
        </p:sp>
      </p:grpSp>
      <p:grpSp>
        <p:nvGrpSpPr>
          <p:cNvPr id="8" name="组合 7"/>
          <p:cNvGrpSpPr/>
          <p:nvPr/>
        </p:nvGrpSpPr>
        <p:grpSpPr>
          <a:xfrm>
            <a:off x="4868427" y="1490587"/>
            <a:ext cx="765244" cy="1012253"/>
            <a:chOff x="4868427" y="1490587"/>
            <a:chExt cx="765244" cy="1012253"/>
          </a:xfrm>
        </p:grpSpPr>
        <p:grpSp>
          <p:nvGrpSpPr>
            <p:cNvPr id="29" name="组合 28"/>
            <p:cNvGrpSpPr/>
            <p:nvPr>
              <p:custDataLst>
                <p:tags r:id="rId4"/>
              </p:custDataLst>
            </p:nvPr>
          </p:nvGrpSpPr>
          <p:grpSpPr>
            <a:xfrm>
              <a:off x="4868427" y="1490587"/>
              <a:ext cx="765244" cy="1012253"/>
              <a:chOff x="2611314" y="1802422"/>
              <a:chExt cx="852855" cy="1128144"/>
            </a:xfrm>
          </p:grpSpPr>
          <p:sp>
            <p:nvSpPr>
              <p:cNvPr id="30" name="圆角矩形 29"/>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31" name="圆角矩形 30"/>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32" name="圆角矩形 31"/>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5" name="文本框 34"/>
            <p:cNvSpPr txBox="1"/>
            <p:nvPr>
              <p:custDataLst>
                <p:tags r:id="rId5"/>
              </p:custDataLst>
            </p:nvPr>
          </p:nvSpPr>
          <p:spPr>
            <a:xfrm>
              <a:off x="4950967" y="1679130"/>
              <a:ext cx="600164" cy="623248"/>
            </a:xfrm>
            <a:prstGeom prst="rect">
              <a:avLst/>
            </a:prstGeom>
            <a:noFill/>
          </p:spPr>
          <p:txBody>
            <a:bodyPr wrap="none" rtlCol="0">
              <a:noAutofit/>
            </a:bodyPr>
            <a:lstStyle/>
            <a:p>
              <a:pPr algn="ctr"/>
              <a:r>
                <a:rPr lang="zh-CN" altLang="en-US" sz="3600" dirty="0">
                  <a:solidFill>
                    <a:schemeClr val="bg1"/>
                  </a:solidFill>
                  <a:cs typeface="+mn-ea"/>
                  <a:sym typeface="+mn-lt"/>
                </a:rPr>
                <a:t>章</a:t>
              </a:r>
            </a:p>
          </p:txBody>
        </p:sp>
      </p:grpSp>
      <p:sp>
        <p:nvSpPr>
          <p:cNvPr id="36" name="文本框 35"/>
          <p:cNvSpPr txBox="1"/>
          <p:nvPr>
            <p:custDataLst>
              <p:tags r:id="rId1"/>
            </p:custDataLst>
          </p:nvPr>
        </p:nvSpPr>
        <p:spPr>
          <a:xfrm>
            <a:off x="3073455" y="2973894"/>
            <a:ext cx="3010278" cy="429348"/>
          </a:xfrm>
          <a:prstGeom prst="rect">
            <a:avLst/>
          </a:prstGeom>
          <a:noFill/>
        </p:spPr>
        <p:txBody>
          <a:bodyPr wrap="square" rtlCol="0" anchor="ctr" anchorCtr="0">
            <a:noAutofit/>
          </a:bodyPr>
          <a:lstStyle/>
          <a:p>
            <a:pPr algn="ctr">
              <a:lnSpc>
                <a:spcPct val="130000"/>
              </a:lnSpc>
            </a:pPr>
            <a:r>
              <a:rPr lang="zh-CN" altLang="en-US" sz="2000" b="1" dirty="0" smtClean="0">
                <a:solidFill>
                  <a:schemeClr val="bg1"/>
                </a:solidFill>
                <a:effectLst>
                  <a:outerShdw blurRad="38100" dist="38100" dir="2700000" algn="tl">
                    <a:srgbClr val="000000">
                      <a:alpha val="43137"/>
                    </a:srgbClr>
                  </a:outerShdw>
                </a:effectLst>
                <a:cs typeface="+mn-ea"/>
                <a:sym typeface="+mn-lt"/>
              </a:rPr>
              <a:t>此处输入文字标题内容</a:t>
            </a:r>
            <a:endParaRPr lang="zh-CN" altLang="en-US" sz="2000" b="1" dirty="0">
              <a:solidFill>
                <a:schemeClr val="bg1"/>
              </a:solidFill>
              <a:effectLst>
                <a:outerShdw blurRad="38100" dist="38100" dir="2700000" algn="tl">
                  <a:srgbClr val="000000">
                    <a:alpha val="43137"/>
                  </a:srgbClr>
                </a:outerShdw>
              </a:effectLst>
              <a:cs typeface="+mn-ea"/>
              <a:sym typeface="+mn-lt"/>
            </a:endParaRPr>
          </a:p>
        </p:txBody>
      </p:sp>
      <p:cxnSp>
        <p:nvCxnSpPr>
          <p:cNvPr id="37" name="直接连接符 36"/>
          <p:cNvCxnSpPr/>
          <p:nvPr>
            <p:custDataLst>
              <p:tags r:id="rId2"/>
            </p:custDataLst>
          </p:nvPr>
        </p:nvCxnSpPr>
        <p:spPr>
          <a:xfrm>
            <a:off x="2989385" y="2868490"/>
            <a:ext cx="3178419" cy="0"/>
          </a:xfrm>
          <a:prstGeom prst="line">
            <a:avLst/>
          </a:prstGeom>
          <a:noFill/>
          <a:ln w="12700" cap="flat" cmpd="sng" algn="ctr">
            <a:solidFill>
              <a:srgbClr val="F2BE00"/>
            </a:solidFill>
            <a:prstDash val="solid"/>
            <a:miter lim="800000"/>
          </a:ln>
          <a:effectLst/>
        </p:spPr>
      </p:cxnSp>
      <p:cxnSp>
        <p:nvCxnSpPr>
          <p:cNvPr id="38" name="直接连接符 37"/>
          <p:cNvCxnSpPr/>
          <p:nvPr>
            <p:custDataLst>
              <p:tags r:id="rId3"/>
            </p:custDataLst>
          </p:nvPr>
        </p:nvCxnSpPr>
        <p:spPr>
          <a:xfrm>
            <a:off x="2989385" y="3534507"/>
            <a:ext cx="3178419" cy="0"/>
          </a:xfrm>
          <a:prstGeom prst="line">
            <a:avLst/>
          </a:prstGeom>
          <a:noFill/>
          <a:ln w="12700" cap="flat" cmpd="sng" algn="ctr">
            <a:solidFill>
              <a:srgbClr val="F2BE00"/>
            </a:solidFill>
            <a:prstDash val="solid"/>
            <a:miter lim="800000"/>
          </a:ln>
          <a:effectLst/>
        </p:spPr>
      </p:cxnSp>
    </p:spTree>
    <p:extLst>
      <p:ext uri="{BB962C8B-B14F-4D97-AF65-F5344CB8AC3E}">
        <p14:creationId xmlns:p14="http://schemas.microsoft.com/office/powerpoint/2010/main" val="3641530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barn(inVertical)">
                                      <p:cBhvr>
                                        <p:cTn id="20" dur="500"/>
                                        <p:tgtEl>
                                          <p:spTgt spid="37"/>
                                        </p:tgtEl>
                                      </p:cBhvr>
                                    </p:animEffect>
                                  </p:childTnLst>
                                </p:cTn>
                              </p:par>
                              <p:par>
                                <p:cTn id="21" presetID="16" presetClass="entr" presetSubtype="21"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barn(inVertical)">
                                      <p:cBhvr>
                                        <p:cTn id="23" dur="500"/>
                                        <p:tgtEl>
                                          <p:spTgt spid="3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8"/>
          <p:cNvSpPr/>
          <p:nvPr/>
        </p:nvSpPr>
        <p:spPr>
          <a:xfrm>
            <a:off x="937945" y="1628211"/>
            <a:ext cx="1076741" cy="10767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zh-CN" altLang="en-US" sz="1256" kern="0" noProof="1">
              <a:solidFill>
                <a:srgbClr val="FFFFFF"/>
              </a:solidFill>
              <a:cs typeface="+mn-ea"/>
              <a:sym typeface="+mn-lt"/>
            </a:endParaRPr>
          </a:p>
        </p:txBody>
      </p:sp>
      <p:sp>
        <p:nvSpPr>
          <p:cNvPr id="5" name="Pie 7"/>
          <p:cNvSpPr/>
          <p:nvPr/>
        </p:nvSpPr>
        <p:spPr>
          <a:xfrm>
            <a:off x="937071" y="1628210"/>
            <a:ext cx="1078488" cy="1076742"/>
          </a:xfrm>
          <a:prstGeom prst="pie">
            <a:avLst>
              <a:gd name="adj1" fmla="val 21182150"/>
              <a:gd name="adj2" fmla="val 13472392"/>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1256" kern="0">
              <a:solidFill>
                <a:schemeClr val="tx1"/>
              </a:solidFill>
              <a:cs typeface="+mn-ea"/>
              <a:sym typeface="+mn-lt"/>
            </a:endParaRPr>
          </a:p>
        </p:txBody>
      </p:sp>
      <p:sp>
        <p:nvSpPr>
          <p:cNvPr id="6" name="Oval 13"/>
          <p:cNvSpPr/>
          <p:nvPr/>
        </p:nvSpPr>
        <p:spPr>
          <a:xfrm>
            <a:off x="989790" y="1680056"/>
            <a:ext cx="973050" cy="973050"/>
          </a:xfrm>
          <a:prstGeom prst="ellipse">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zh-CN" altLang="en-US" sz="1256" kern="0" noProof="1">
              <a:solidFill>
                <a:srgbClr val="FFFFFF"/>
              </a:solidFill>
              <a:cs typeface="+mn-ea"/>
              <a:sym typeface="+mn-lt"/>
            </a:endParaRPr>
          </a:p>
        </p:txBody>
      </p:sp>
      <p:grpSp>
        <p:nvGrpSpPr>
          <p:cNvPr id="7" name="组合 6"/>
          <p:cNvGrpSpPr/>
          <p:nvPr/>
        </p:nvGrpSpPr>
        <p:grpSpPr>
          <a:xfrm>
            <a:off x="1122239" y="1852354"/>
            <a:ext cx="708152" cy="923330"/>
            <a:chOff x="1662708" y="2278364"/>
            <a:chExt cx="944202" cy="1231107"/>
          </a:xfrm>
        </p:grpSpPr>
        <p:sp>
          <p:nvSpPr>
            <p:cNvPr id="8" name="矩形 57"/>
            <p:cNvSpPr>
              <a:spLocks noChangeArrowheads="1"/>
            </p:cNvSpPr>
            <p:nvPr/>
          </p:nvSpPr>
          <p:spPr bwMode="auto">
            <a:xfrm>
              <a:off x="1662708" y="2808524"/>
              <a:ext cx="944202"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defRPr/>
              </a:pPr>
              <a:r>
                <a:rPr lang="en-US" altLang="en-US" sz="1050" kern="0" dirty="0">
                  <a:solidFill>
                    <a:schemeClr val="bg1"/>
                  </a:solidFill>
                  <a:cs typeface="+mn-ea"/>
                  <a:sym typeface="+mn-lt"/>
                </a:rPr>
                <a:t>percent</a:t>
              </a:r>
            </a:p>
          </p:txBody>
        </p:sp>
        <p:sp>
          <p:nvSpPr>
            <p:cNvPr id="9" name="矩形 57"/>
            <p:cNvSpPr/>
            <p:nvPr/>
          </p:nvSpPr>
          <p:spPr>
            <a:xfrm>
              <a:off x="1771204" y="2278364"/>
              <a:ext cx="727211" cy="1231107"/>
            </a:xfrm>
            <a:prstGeom prst="rect">
              <a:avLst/>
            </a:prstGeom>
            <a:noFill/>
            <a:ln w="9525">
              <a:noFill/>
            </a:ln>
          </p:spPr>
          <p:txBody>
            <a:bodyPr>
              <a:spAutoFit/>
            </a:bodyPr>
            <a:lstStyle/>
            <a:p>
              <a:pPr algn="ctr">
                <a:defRPr/>
              </a:pPr>
              <a:r>
                <a:rPr lang="en-US" altLang="en-US" sz="2700" kern="0" noProof="1">
                  <a:solidFill>
                    <a:schemeClr val="bg1"/>
                  </a:solidFill>
                  <a:cs typeface="+mn-ea"/>
                  <a:sym typeface="+mn-lt"/>
                </a:rPr>
                <a:t>65</a:t>
              </a:r>
            </a:p>
          </p:txBody>
        </p:sp>
      </p:grpSp>
      <p:sp>
        <p:nvSpPr>
          <p:cNvPr id="10" name="矩形 57"/>
          <p:cNvSpPr>
            <a:spLocks noChangeArrowheads="1"/>
          </p:cNvSpPr>
          <p:nvPr/>
        </p:nvSpPr>
        <p:spPr bwMode="auto">
          <a:xfrm>
            <a:off x="800636" y="2877251"/>
            <a:ext cx="1351360"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11" name="文本框 40"/>
          <p:cNvSpPr txBox="1"/>
          <p:nvPr/>
        </p:nvSpPr>
        <p:spPr>
          <a:xfrm>
            <a:off x="445289" y="3267136"/>
            <a:ext cx="2062052" cy="881267"/>
          </a:xfrm>
          <a:prstGeom prst="rect">
            <a:avLst/>
          </a:prstGeom>
          <a:noFill/>
          <a:ln w="9525">
            <a:noFill/>
          </a:ln>
        </p:spPr>
        <p:txBody>
          <a:bodyPr wrap="square">
            <a:spAutoFit/>
          </a:bodyPr>
          <a:lstStyle/>
          <a:p>
            <a:pPr algn="ctr">
              <a:lnSpc>
                <a:spcPct val="20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cxnSp>
        <p:nvCxnSpPr>
          <p:cNvPr id="12" name="直接连接符 58"/>
          <p:cNvCxnSpPr>
            <a:cxnSpLocks noChangeShapeType="1"/>
          </p:cNvCxnSpPr>
          <p:nvPr/>
        </p:nvCxnSpPr>
        <p:spPr bwMode="auto">
          <a:xfrm>
            <a:off x="1110985" y="3232559"/>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13" name="Oval 8"/>
          <p:cNvSpPr/>
          <p:nvPr/>
        </p:nvSpPr>
        <p:spPr>
          <a:xfrm>
            <a:off x="3001735" y="1628211"/>
            <a:ext cx="1076741" cy="10767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zh-CN" altLang="en-US" sz="1256" kern="0" noProof="1">
              <a:solidFill>
                <a:srgbClr val="FFFFFF"/>
              </a:solidFill>
              <a:cs typeface="+mn-ea"/>
              <a:sym typeface="+mn-lt"/>
            </a:endParaRPr>
          </a:p>
        </p:txBody>
      </p:sp>
      <p:sp>
        <p:nvSpPr>
          <p:cNvPr id="14" name="Pie 7"/>
          <p:cNvSpPr/>
          <p:nvPr/>
        </p:nvSpPr>
        <p:spPr>
          <a:xfrm>
            <a:off x="3000861" y="1628210"/>
            <a:ext cx="1078488" cy="1076742"/>
          </a:xfrm>
          <a:prstGeom prst="pie">
            <a:avLst>
              <a:gd name="adj1" fmla="val 7669201"/>
              <a:gd name="adj2" fmla="val 13472392"/>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1256" kern="0">
              <a:solidFill>
                <a:schemeClr val="tx1"/>
              </a:solidFill>
              <a:cs typeface="+mn-ea"/>
              <a:sym typeface="+mn-lt"/>
            </a:endParaRPr>
          </a:p>
        </p:txBody>
      </p:sp>
      <p:sp>
        <p:nvSpPr>
          <p:cNvPr id="15" name="Oval 13"/>
          <p:cNvSpPr/>
          <p:nvPr/>
        </p:nvSpPr>
        <p:spPr>
          <a:xfrm>
            <a:off x="3053580" y="1680056"/>
            <a:ext cx="973050" cy="973050"/>
          </a:xfrm>
          <a:prstGeom prst="ellipse">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zh-CN" altLang="en-US" sz="1256" kern="0" noProof="1">
              <a:solidFill>
                <a:srgbClr val="FFFFFF"/>
              </a:solidFill>
              <a:cs typeface="+mn-ea"/>
              <a:sym typeface="+mn-lt"/>
            </a:endParaRPr>
          </a:p>
        </p:txBody>
      </p:sp>
      <p:grpSp>
        <p:nvGrpSpPr>
          <p:cNvPr id="16" name="组合 15"/>
          <p:cNvGrpSpPr/>
          <p:nvPr/>
        </p:nvGrpSpPr>
        <p:grpSpPr>
          <a:xfrm>
            <a:off x="3186029" y="1852354"/>
            <a:ext cx="708152" cy="923330"/>
            <a:chOff x="1662708" y="2278364"/>
            <a:chExt cx="944202" cy="1231107"/>
          </a:xfrm>
        </p:grpSpPr>
        <p:sp>
          <p:nvSpPr>
            <p:cNvPr id="17" name="矩形 57"/>
            <p:cNvSpPr>
              <a:spLocks noChangeArrowheads="1"/>
            </p:cNvSpPr>
            <p:nvPr/>
          </p:nvSpPr>
          <p:spPr bwMode="auto">
            <a:xfrm>
              <a:off x="1662708" y="2808524"/>
              <a:ext cx="944202"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defRPr/>
              </a:pPr>
              <a:r>
                <a:rPr lang="en-US" altLang="en-US" sz="1050" kern="0" dirty="0">
                  <a:solidFill>
                    <a:schemeClr val="bg1"/>
                  </a:solidFill>
                  <a:cs typeface="+mn-ea"/>
                  <a:sym typeface="+mn-lt"/>
                </a:rPr>
                <a:t>percent</a:t>
              </a:r>
            </a:p>
          </p:txBody>
        </p:sp>
        <p:sp>
          <p:nvSpPr>
            <p:cNvPr id="18" name="矩形 57"/>
            <p:cNvSpPr/>
            <p:nvPr/>
          </p:nvSpPr>
          <p:spPr>
            <a:xfrm>
              <a:off x="1771204" y="2278364"/>
              <a:ext cx="727211" cy="1231107"/>
            </a:xfrm>
            <a:prstGeom prst="rect">
              <a:avLst/>
            </a:prstGeom>
            <a:noFill/>
            <a:ln w="9525">
              <a:noFill/>
            </a:ln>
          </p:spPr>
          <p:txBody>
            <a:bodyPr>
              <a:spAutoFit/>
            </a:bodyPr>
            <a:lstStyle/>
            <a:p>
              <a:pPr algn="ctr">
                <a:defRPr/>
              </a:pPr>
              <a:r>
                <a:rPr lang="en-US" altLang="en-US" sz="2700" kern="0" noProof="1">
                  <a:solidFill>
                    <a:schemeClr val="bg1"/>
                  </a:solidFill>
                  <a:cs typeface="+mn-ea"/>
                  <a:sym typeface="+mn-lt"/>
                </a:rPr>
                <a:t>25</a:t>
              </a:r>
            </a:p>
          </p:txBody>
        </p:sp>
      </p:grpSp>
      <p:sp>
        <p:nvSpPr>
          <p:cNvPr id="19" name="矩形 57"/>
          <p:cNvSpPr>
            <a:spLocks noChangeArrowheads="1"/>
          </p:cNvSpPr>
          <p:nvPr/>
        </p:nvSpPr>
        <p:spPr bwMode="auto">
          <a:xfrm>
            <a:off x="2864426" y="2877251"/>
            <a:ext cx="1351360"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0" name="文本框 40"/>
          <p:cNvSpPr txBox="1"/>
          <p:nvPr/>
        </p:nvSpPr>
        <p:spPr>
          <a:xfrm>
            <a:off x="2509079" y="3267136"/>
            <a:ext cx="2062052" cy="881267"/>
          </a:xfrm>
          <a:prstGeom prst="rect">
            <a:avLst/>
          </a:prstGeom>
          <a:noFill/>
          <a:ln w="9525">
            <a:noFill/>
          </a:ln>
        </p:spPr>
        <p:txBody>
          <a:bodyPr wrap="square">
            <a:spAutoFit/>
          </a:bodyPr>
          <a:lstStyle/>
          <a:p>
            <a:pPr algn="ctr">
              <a:lnSpc>
                <a:spcPct val="20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cxnSp>
        <p:nvCxnSpPr>
          <p:cNvPr id="21" name="直接连接符 58"/>
          <p:cNvCxnSpPr>
            <a:cxnSpLocks noChangeShapeType="1"/>
          </p:cNvCxnSpPr>
          <p:nvPr/>
        </p:nvCxnSpPr>
        <p:spPr bwMode="auto">
          <a:xfrm>
            <a:off x="3174775" y="3232559"/>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22" name="Oval 8"/>
          <p:cNvSpPr/>
          <p:nvPr/>
        </p:nvSpPr>
        <p:spPr>
          <a:xfrm>
            <a:off x="5065525" y="1628211"/>
            <a:ext cx="1076741" cy="10767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zh-CN" altLang="en-US" sz="1256" kern="0" noProof="1">
              <a:solidFill>
                <a:srgbClr val="FFFFFF"/>
              </a:solidFill>
              <a:cs typeface="+mn-ea"/>
              <a:sym typeface="+mn-lt"/>
            </a:endParaRPr>
          </a:p>
        </p:txBody>
      </p:sp>
      <p:sp>
        <p:nvSpPr>
          <p:cNvPr id="23" name="Pie 7"/>
          <p:cNvSpPr/>
          <p:nvPr/>
        </p:nvSpPr>
        <p:spPr>
          <a:xfrm>
            <a:off x="5064651" y="1628210"/>
            <a:ext cx="1078488" cy="1076742"/>
          </a:xfrm>
          <a:prstGeom prst="pie">
            <a:avLst>
              <a:gd name="adj1" fmla="val 17889726"/>
              <a:gd name="adj2" fmla="val 13472392"/>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1256" kern="0">
              <a:solidFill>
                <a:schemeClr val="tx1"/>
              </a:solidFill>
              <a:cs typeface="+mn-ea"/>
              <a:sym typeface="+mn-lt"/>
            </a:endParaRPr>
          </a:p>
        </p:txBody>
      </p:sp>
      <p:sp>
        <p:nvSpPr>
          <p:cNvPr id="24" name="Oval 13"/>
          <p:cNvSpPr/>
          <p:nvPr/>
        </p:nvSpPr>
        <p:spPr>
          <a:xfrm>
            <a:off x="5117370" y="1680056"/>
            <a:ext cx="973050" cy="973050"/>
          </a:xfrm>
          <a:prstGeom prst="ellipse">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zh-CN" altLang="en-US" sz="1256" kern="0" noProof="1">
              <a:solidFill>
                <a:srgbClr val="FFFFFF"/>
              </a:solidFill>
              <a:cs typeface="+mn-ea"/>
              <a:sym typeface="+mn-lt"/>
            </a:endParaRPr>
          </a:p>
        </p:txBody>
      </p:sp>
      <p:grpSp>
        <p:nvGrpSpPr>
          <p:cNvPr id="25" name="组合 24"/>
          <p:cNvGrpSpPr/>
          <p:nvPr/>
        </p:nvGrpSpPr>
        <p:grpSpPr>
          <a:xfrm>
            <a:off x="5249819" y="1852354"/>
            <a:ext cx="708152" cy="923330"/>
            <a:chOff x="1662708" y="2278364"/>
            <a:chExt cx="944202" cy="1231107"/>
          </a:xfrm>
        </p:grpSpPr>
        <p:sp>
          <p:nvSpPr>
            <p:cNvPr id="26" name="矩形 57"/>
            <p:cNvSpPr>
              <a:spLocks noChangeArrowheads="1"/>
            </p:cNvSpPr>
            <p:nvPr/>
          </p:nvSpPr>
          <p:spPr bwMode="auto">
            <a:xfrm>
              <a:off x="1662708" y="2808524"/>
              <a:ext cx="944202"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defRPr/>
              </a:pPr>
              <a:r>
                <a:rPr lang="en-US" altLang="en-US" sz="1050" kern="0" dirty="0">
                  <a:solidFill>
                    <a:schemeClr val="bg1"/>
                  </a:solidFill>
                  <a:cs typeface="+mn-ea"/>
                  <a:sym typeface="+mn-lt"/>
                </a:rPr>
                <a:t>percent</a:t>
              </a:r>
            </a:p>
          </p:txBody>
        </p:sp>
        <p:sp>
          <p:nvSpPr>
            <p:cNvPr id="27" name="矩形 57"/>
            <p:cNvSpPr/>
            <p:nvPr/>
          </p:nvSpPr>
          <p:spPr>
            <a:xfrm>
              <a:off x="1771204" y="2278364"/>
              <a:ext cx="727211" cy="1231107"/>
            </a:xfrm>
            <a:prstGeom prst="rect">
              <a:avLst/>
            </a:prstGeom>
            <a:noFill/>
            <a:ln w="9525">
              <a:noFill/>
            </a:ln>
          </p:spPr>
          <p:txBody>
            <a:bodyPr>
              <a:spAutoFit/>
            </a:bodyPr>
            <a:lstStyle/>
            <a:p>
              <a:pPr algn="ctr">
                <a:defRPr/>
              </a:pPr>
              <a:r>
                <a:rPr lang="en-US" altLang="en-US" sz="2700" kern="0" noProof="1">
                  <a:solidFill>
                    <a:schemeClr val="bg1"/>
                  </a:solidFill>
                  <a:cs typeface="+mn-ea"/>
                  <a:sym typeface="+mn-lt"/>
                </a:rPr>
                <a:t>85</a:t>
              </a:r>
            </a:p>
          </p:txBody>
        </p:sp>
      </p:grpSp>
      <p:sp>
        <p:nvSpPr>
          <p:cNvPr id="28" name="矩形 57"/>
          <p:cNvSpPr>
            <a:spLocks noChangeArrowheads="1"/>
          </p:cNvSpPr>
          <p:nvPr/>
        </p:nvSpPr>
        <p:spPr bwMode="auto">
          <a:xfrm>
            <a:off x="4928216" y="2877251"/>
            <a:ext cx="1351360"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9" name="文本框 40"/>
          <p:cNvSpPr txBox="1"/>
          <p:nvPr/>
        </p:nvSpPr>
        <p:spPr>
          <a:xfrm>
            <a:off x="4572869" y="3267136"/>
            <a:ext cx="2062052" cy="881267"/>
          </a:xfrm>
          <a:prstGeom prst="rect">
            <a:avLst/>
          </a:prstGeom>
          <a:noFill/>
          <a:ln w="9525">
            <a:noFill/>
          </a:ln>
        </p:spPr>
        <p:txBody>
          <a:bodyPr wrap="square">
            <a:spAutoFit/>
          </a:bodyPr>
          <a:lstStyle/>
          <a:p>
            <a:pPr algn="ctr">
              <a:lnSpc>
                <a:spcPct val="20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cxnSp>
        <p:nvCxnSpPr>
          <p:cNvPr id="30" name="直接连接符 58"/>
          <p:cNvCxnSpPr>
            <a:cxnSpLocks noChangeShapeType="1"/>
          </p:cNvCxnSpPr>
          <p:nvPr/>
        </p:nvCxnSpPr>
        <p:spPr bwMode="auto">
          <a:xfrm>
            <a:off x="5238565" y="3232559"/>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31" name="Oval 8"/>
          <p:cNvSpPr/>
          <p:nvPr/>
        </p:nvSpPr>
        <p:spPr>
          <a:xfrm>
            <a:off x="7129315" y="1628211"/>
            <a:ext cx="1076741" cy="10767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zh-CN" altLang="en-US" sz="1256" kern="0" noProof="1">
              <a:solidFill>
                <a:srgbClr val="FFFFFF"/>
              </a:solidFill>
              <a:cs typeface="+mn-ea"/>
              <a:sym typeface="+mn-lt"/>
            </a:endParaRPr>
          </a:p>
        </p:txBody>
      </p:sp>
      <p:sp>
        <p:nvSpPr>
          <p:cNvPr id="32" name="Pie 7"/>
          <p:cNvSpPr/>
          <p:nvPr/>
        </p:nvSpPr>
        <p:spPr>
          <a:xfrm>
            <a:off x="7128440" y="1628210"/>
            <a:ext cx="1078488" cy="1076742"/>
          </a:xfrm>
          <a:prstGeom prst="pie">
            <a:avLst>
              <a:gd name="adj1" fmla="val 2557547"/>
              <a:gd name="adj2" fmla="val 13472392"/>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bg-BG" sz="1256" kern="0">
              <a:solidFill>
                <a:schemeClr val="tx1"/>
              </a:solidFill>
              <a:cs typeface="+mn-ea"/>
              <a:sym typeface="+mn-lt"/>
            </a:endParaRPr>
          </a:p>
        </p:txBody>
      </p:sp>
      <p:sp>
        <p:nvSpPr>
          <p:cNvPr id="33" name="Oval 13"/>
          <p:cNvSpPr/>
          <p:nvPr/>
        </p:nvSpPr>
        <p:spPr>
          <a:xfrm>
            <a:off x="7181159" y="1680056"/>
            <a:ext cx="973050" cy="973050"/>
          </a:xfrm>
          <a:prstGeom prst="ellipse">
            <a:avLst/>
          </a:prstGeom>
          <a:solidFill>
            <a:srgbClr val="DD657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zh-CN" altLang="en-US" sz="1256" kern="0" noProof="1">
              <a:solidFill>
                <a:srgbClr val="FFFFFF"/>
              </a:solidFill>
              <a:cs typeface="+mn-ea"/>
              <a:sym typeface="+mn-lt"/>
            </a:endParaRPr>
          </a:p>
        </p:txBody>
      </p:sp>
      <p:grpSp>
        <p:nvGrpSpPr>
          <p:cNvPr id="34" name="组合 33"/>
          <p:cNvGrpSpPr/>
          <p:nvPr/>
        </p:nvGrpSpPr>
        <p:grpSpPr>
          <a:xfrm>
            <a:off x="7313608" y="1852354"/>
            <a:ext cx="708152" cy="923330"/>
            <a:chOff x="1662708" y="2278364"/>
            <a:chExt cx="944202" cy="1231107"/>
          </a:xfrm>
        </p:grpSpPr>
        <p:sp>
          <p:nvSpPr>
            <p:cNvPr id="35" name="矩形 57"/>
            <p:cNvSpPr>
              <a:spLocks noChangeArrowheads="1"/>
            </p:cNvSpPr>
            <p:nvPr/>
          </p:nvSpPr>
          <p:spPr bwMode="auto">
            <a:xfrm>
              <a:off x="1662708" y="2808524"/>
              <a:ext cx="944202"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defRPr/>
              </a:pPr>
              <a:r>
                <a:rPr lang="en-US" altLang="en-US" sz="1050" kern="0" dirty="0">
                  <a:solidFill>
                    <a:schemeClr val="bg1"/>
                  </a:solidFill>
                  <a:cs typeface="+mn-ea"/>
                  <a:sym typeface="+mn-lt"/>
                </a:rPr>
                <a:t>percent</a:t>
              </a:r>
            </a:p>
          </p:txBody>
        </p:sp>
        <p:sp>
          <p:nvSpPr>
            <p:cNvPr id="36" name="矩形 57"/>
            <p:cNvSpPr/>
            <p:nvPr/>
          </p:nvSpPr>
          <p:spPr>
            <a:xfrm>
              <a:off x="1771204" y="2278364"/>
              <a:ext cx="727211" cy="1231107"/>
            </a:xfrm>
            <a:prstGeom prst="rect">
              <a:avLst/>
            </a:prstGeom>
            <a:noFill/>
            <a:ln w="9525">
              <a:noFill/>
            </a:ln>
          </p:spPr>
          <p:txBody>
            <a:bodyPr>
              <a:spAutoFit/>
            </a:bodyPr>
            <a:lstStyle/>
            <a:p>
              <a:pPr algn="ctr">
                <a:defRPr/>
              </a:pPr>
              <a:r>
                <a:rPr lang="en-US" altLang="en-US" sz="2700" kern="0" noProof="1">
                  <a:solidFill>
                    <a:schemeClr val="bg1"/>
                  </a:solidFill>
                  <a:cs typeface="+mn-ea"/>
                  <a:sym typeface="+mn-lt"/>
                </a:rPr>
                <a:t>30</a:t>
              </a:r>
            </a:p>
          </p:txBody>
        </p:sp>
      </p:grpSp>
      <p:sp>
        <p:nvSpPr>
          <p:cNvPr id="37" name="矩形 57"/>
          <p:cNvSpPr>
            <a:spLocks noChangeArrowheads="1"/>
          </p:cNvSpPr>
          <p:nvPr/>
        </p:nvSpPr>
        <p:spPr bwMode="auto">
          <a:xfrm>
            <a:off x="6992005" y="2877251"/>
            <a:ext cx="1351360"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38" name="文本框 40"/>
          <p:cNvSpPr txBox="1"/>
          <p:nvPr/>
        </p:nvSpPr>
        <p:spPr>
          <a:xfrm>
            <a:off x="6636658" y="3267136"/>
            <a:ext cx="2062052" cy="881267"/>
          </a:xfrm>
          <a:prstGeom prst="rect">
            <a:avLst/>
          </a:prstGeom>
          <a:noFill/>
          <a:ln w="9525">
            <a:noFill/>
          </a:ln>
        </p:spPr>
        <p:txBody>
          <a:bodyPr wrap="square">
            <a:spAutoFit/>
          </a:bodyPr>
          <a:lstStyle/>
          <a:p>
            <a:pPr algn="ctr">
              <a:lnSpc>
                <a:spcPct val="20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cxnSp>
        <p:nvCxnSpPr>
          <p:cNvPr id="39" name="直接连接符 58"/>
          <p:cNvCxnSpPr>
            <a:cxnSpLocks noChangeShapeType="1"/>
          </p:cNvCxnSpPr>
          <p:nvPr/>
        </p:nvCxnSpPr>
        <p:spPr bwMode="auto">
          <a:xfrm>
            <a:off x="7302354" y="3232559"/>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3811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 calcmode="lin" valueType="num">
                                      <p:cBhvr>
                                        <p:cTn id="62" dur="500" fill="hold"/>
                                        <p:tgtEl>
                                          <p:spTgt spid="19"/>
                                        </p:tgtEl>
                                        <p:attrNameLst>
                                          <p:attrName>ppt_w</p:attrName>
                                        </p:attrNameLst>
                                      </p:cBhvr>
                                      <p:tavLst>
                                        <p:tav tm="0">
                                          <p:val>
                                            <p:fltVal val="0"/>
                                          </p:val>
                                        </p:tav>
                                        <p:tav tm="100000">
                                          <p:val>
                                            <p:strVal val="#ppt_w"/>
                                          </p:val>
                                        </p:tav>
                                      </p:tavLst>
                                    </p:anim>
                                    <p:anim calcmode="lin" valueType="num">
                                      <p:cBhvr>
                                        <p:cTn id="63" dur="500" fill="hold"/>
                                        <p:tgtEl>
                                          <p:spTgt spid="19"/>
                                        </p:tgtEl>
                                        <p:attrNameLst>
                                          <p:attrName>ppt_h</p:attrName>
                                        </p:attrNameLst>
                                      </p:cBhvr>
                                      <p:tavLst>
                                        <p:tav tm="0">
                                          <p:val>
                                            <p:fltVal val="0"/>
                                          </p:val>
                                        </p:tav>
                                        <p:tav tm="100000">
                                          <p:val>
                                            <p:strVal val="#ppt_h"/>
                                          </p:val>
                                        </p:tav>
                                      </p:tavLst>
                                    </p:anim>
                                    <p:animEffect transition="in" filter="fade">
                                      <p:cBhvr>
                                        <p:cTn id="64" dur="500"/>
                                        <p:tgtEl>
                                          <p:spTgt spid="19"/>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ppt_w</p:attrName>
                                        </p:attrNameLst>
                                      </p:cBhvr>
                                      <p:tavLst>
                                        <p:tav tm="0">
                                          <p:val>
                                            <p:fltVal val="0"/>
                                          </p:val>
                                        </p:tav>
                                        <p:tav tm="100000">
                                          <p:val>
                                            <p:strVal val="#ppt_w"/>
                                          </p:val>
                                        </p:tav>
                                      </p:tavLst>
                                    </p:anim>
                                    <p:anim calcmode="lin" valueType="num">
                                      <p:cBhvr>
                                        <p:cTn id="68" dur="500" fill="hold"/>
                                        <p:tgtEl>
                                          <p:spTgt spid="20"/>
                                        </p:tgtEl>
                                        <p:attrNameLst>
                                          <p:attrName>ppt_h</p:attrName>
                                        </p:attrNameLst>
                                      </p:cBhvr>
                                      <p:tavLst>
                                        <p:tav tm="0">
                                          <p:val>
                                            <p:fltVal val="0"/>
                                          </p:val>
                                        </p:tav>
                                        <p:tav tm="100000">
                                          <p:val>
                                            <p:strVal val="#ppt_h"/>
                                          </p:val>
                                        </p:tav>
                                      </p:tavLst>
                                    </p:anim>
                                    <p:animEffect transition="in" filter="fade">
                                      <p:cBhvr>
                                        <p:cTn id="69" dur="500"/>
                                        <p:tgtEl>
                                          <p:spTgt spid="20"/>
                                        </p:tgtEl>
                                      </p:cBhvr>
                                    </p:animEffect>
                                  </p:childTnLst>
                                </p:cTn>
                              </p:par>
                              <p:par>
                                <p:cTn id="70" presetID="53" presetClass="entr" presetSubtype="16" fill="hold" nodeType="withEffect">
                                  <p:stCondLst>
                                    <p:cond delay="0"/>
                                  </p:stCondLst>
                                  <p:childTnLst>
                                    <p:set>
                                      <p:cBhvr>
                                        <p:cTn id="71" dur="1" fill="hold">
                                          <p:stCondLst>
                                            <p:cond delay="0"/>
                                          </p:stCondLst>
                                        </p:cTn>
                                        <p:tgtEl>
                                          <p:spTgt spid="21"/>
                                        </p:tgtEl>
                                        <p:attrNameLst>
                                          <p:attrName>style.visibility</p:attrName>
                                        </p:attrNameLst>
                                      </p:cBhvr>
                                      <p:to>
                                        <p:strVal val="visible"/>
                                      </p:to>
                                    </p:set>
                                    <p:anim calcmode="lin" valueType="num">
                                      <p:cBhvr>
                                        <p:cTn id="72" dur="500" fill="hold"/>
                                        <p:tgtEl>
                                          <p:spTgt spid="21"/>
                                        </p:tgtEl>
                                        <p:attrNameLst>
                                          <p:attrName>ppt_w</p:attrName>
                                        </p:attrNameLst>
                                      </p:cBhvr>
                                      <p:tavLst>
                                        <p:tav tm="0">
                                          <p:val>
                                            <p:fltVal val="0"/>
                                          </p:val>
                                        </p:tav>
                                        <p:tav tm="100000">
                                          <p:val>
                                            <p:strVal val="#ppt_w"/>
                                          </p:val>
                                        </p:tav>
                                      </p:tavLst>
                                    </p:anim>
                                    <p:anim calcmode="lin" valueType="num">
                                      <p:cBhvr>
                                        <p:cTn id="73" dur="500" fill="hold"/>
                                        <p:tgtEl>
                                          <p:spTgt spid="21"/>
                                        </p:tgtEl>
                                        <p:attrNameLst>
                                          <p:attrName>ppt_h</p:attrName>
                                        </p:attrNameLst>
                                      </p:cBhvr>
                                      <p:tavLst>
                                        <p:tav tm="0">
                                          <p:val>
                                            <p:fltVal val="0"/>
                                          </p:val>
                                        </p:tav>
                                        <p:tav tm="100000">
                                          <p:val>
                                            <p:strVal val="#ppt_h"/>
                                          </p:val>
                                        </p:tav>
                                      </p:tavLst>
                                    </p:anim>
                                    <p:animEffect transition="in" filter="fade">
                                      <p:cBhvr>
                                        <p:cTn id="74" dur="500"/>
                                        <p:tgtEl>
                                          <p:spTgt spid="21"/>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p:cTn id="82" dur="500" fill="hold"/>
                                        <p:tgtEl>
                                          <p:spTgt spid="23"/>
                                        </p:tgtEl>
                                        <p:attrNameLst>
                                          <p:attrName>ppt_w</p:attrName>
                                        </p:attrNameLst>
                                      </p:cBhvr>
                                      <p:tavLst>
                                        <p:tav tm="0">
                                          <p:val>
                                            <p:fltVal val="0"/>
                                          </p:val>
                                        </p:tav>
                                        <p:tav tm="100000">
                                          <p:val>
                                            <p:strVal val="#ppt_w"/>
                                          </p:val>
                                        </p:tav>
                                      </p:tavLst>
                                    </p:anim>
                                    <p:anim calcmode="lin" valueType="num">
                                      <p:cBhvr>
                                        <p:cTn id="83" dur="500" fill="hold"/>
                                        <p:tgtEl>
                                          <p:spTgt spid="23"/>
                                        </p:tgtEl>
                                        <p:attrNameLst>
                                          <p:attrName>ppt_h</p:attrName>
                                        </p:attrNameLst>
                                      </p:cBhvr>
                                      <p:tavLst>
                                        <p:tav tm="0">
                                          <p:val>
                                            <p:fltVal val="0"/>
                                          </p:val>
                                        </p:tav>
                                        <p:tav tm="100000">
                                          <p:val>
                                            <p:strVal val="#ppt_h"/>
                                          </p:val>
                                        </p:tav>
                                      </p:tavLst>
                                    </p:anim>
                                    <p:animEffect transition="in" filter="fade">
                                      <p:cBhvr>
                                        <p:cTn id="84" dur="500"/>
                                        <p:tgtEl>
                                          <p:spTgt spid="23"/>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par>
                                <p:cTn id="90" presetID="53" presetClass="entr" presetSubtype="16" fill="hold" nodeType="withEffect">
                                  <p:stCondLst>
                                    <p:cond delay="0"/>
                                  </p:stCondLst>
                                  <p:childTnLst>
                                    <p:set>
                                      <p:cBhvr>
                                        <p:cTn id="91" dur="1" fill="hold">
                                          <p:stCondLst>
                                            <p:cond delay="0"/>
                                          </p:stCondLst>
                                        </p:cTn>
                                        <p:tgtEl>
                                          <p:spTgt spid="25"/>
                                        </p:tgtEl>
                                        <p:attrNameLst>
                                          <p:attrName>style.visibility</p:attrName>
                                        </p:attrNameLst>
                                      </p:cBhvr>
                                      <p:to>
                                        <p:strVal val="visible"/>
                                      </p:to>
                                    </p:set>
                                    <p:anim calcmode="lin" valueType="num">
                                      <p:cBhvr>
                                        <p:cTn id="92" dur="500" fill="hold"/>
                                        <p:tgtEl>
                                          <p:spTgt spid="25"/>
                                        </p:tgtEl>
                                        <p:attrNameLst>
                                          <p:attrName>ppt_w</p:attrName>
                                        </p:attrNameLst>
                                      </p:cBhvr>
                                      <p:tavLst>
                                        <p:tav tm="0">
                                          <p:val>
                                            <p:fltVal val="0"/>
                                          </p:val>
                                        </p:tav>
                                        <p:tav tm="100000">
                                          <p:val>
                                            <p:strVal val="#ppt_w"/>
                                          </p:val>
                                        </p:tav>
                                      </p:tavLst>
                                    </p:anim>
                                    <p:anim calcmode="lin" valueType="num">
                                      <p:cBhvr>
                                        <p:cTn id="93" dur="500" fill="hold"/>
                                        <p:tgtEl>
                                          <p:spTgt spid="25"/>
                                        </p:tgtEl>
                                        <p:attrNameLst>
                                          <p:attrName>ppt_h</p:attrName>
                                        </p:attrNameLst>
                                      </p:cBhvr>
                                      <p:tavLst>
                                        <p:tav tm="0">
                                          <p:val>
                                            <p:fltVal val="0"/>
                                          </p:val>
                                        </p:tav>
                                        <p:tav tm="100000">
                                          <p:val>
                                            <p:strVal val="#ppt_h"/>
                                          </p:val>
                                        </p:tav>
                                      </p:tavLst>
                                    </p:anim>
                                    <p:animEffect transition="in" filter="fade">
                                      <p:cBhvr>
                                        <p:cTn id="94" dur="500"/>
                                        <p:tgtEl>
                                          <p:spTgt spid="25"/>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Effect transition="in" filter="fade">
                                      <p:cBhvr>
                                        <p:cTn id="104" dur="500"/>
                                        <p:tgtEl>
                                          <p:spTgt spid="29"/>
                                        </p:tgtEl>
                                      </p:cBhvr>
                                    </p:animEffect>
                                  </p:childTnLst>
                                </p:cTn>
                              </p:par>
                              <p:par>
                                <p:cTn id="105" presetID="53" presetClass="entr" presetSubtype="16" fill="hold"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p:cTn id="107" dur="500" fill="hold"/>
                                        <p:tgtEl>
                                          <p:spTgt spid="30"/>
                                        </p:tgtEl>
                                        <p:attrNameLst>
                                          <p:attrName>ppt_w</p:attrName>
                                        </p:attrNameLst>
                                      </p:cBhvr>
                                      <p:tavLst>
                                        <p:tav tm="0">
                                          <p:val>
                                            <p:fltVal val="0"/>
                                          </p:val>
                                        </p:tav>
                                        <p:tav tm="100000">
                                          <p:val>
                                            <p:strVal val="#ppt_w"/>
                                          </p:val>
                                        </p:tav>
                                      </p:tavLst>
                                    </p:anim>
                                    <p:anim calcmode="lin" valueType="num">
                                      <p:cBhvr>
                                        <p:cTn id="108" dur="500" fill="hold"/>
                                        <p:tgtEl>
                                          <p:spTgt spid="30"/>
                                        </p:tgtEl>
                                        <p:attrNameLst>
                                          <p:attrName>ppt_h</p:attrName>
                                        </p:attrNameLst>
                                      </p:cBhvr>
                                      <p:tavLst>
                                        <p:tav tm="0">
                                          <p:val>
                                            <p:fltVal val="0"/>
                                          </p:val>
                                        </p:tav>
                                        <p:tav tm="100000">
                                          <p:val>
                                            <p:strVal val="#ppt_h"/>
                                          </p:val>
                                        </p:tav>
                                      </p:tavLst>
                                    </p:anim>
                                    <p:animEffect transition="in" filter="fade">
                                      <p:cBhvr>
                                        <p:cTn id="109" dur="500"/>
                                        <p:tgtEl>
                                          <p:spTgt spid="30"/>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31"/>
                                        </p:tgtEl>
                                        <p:attrNameLst>
                                          <p:attrName>style.visibility</p:attrName>
                                        </p:attrNameLst>
                                      </p:cBhvr>
                                      <p:to>
                                        <p:strVal val="visible"/>
                                      </p:to>
                                    </p:set>
                                    <p:anim calcmode="lin" valueType="num">
                                      <p:cBhvr>
                                        <p:cTn id="112" dur="500" fill="hold"/>
                                        <p:tgtEl>
                                          <p:spTgt spid="31"/>
                                        </p:tgtEl>
                                        <p:attrNameLst>
                                          <p:attrName>ppt_w</p:attrName>
                                        </p:attrNameLst>
                                      </p:cBhvr>
                                      <p:tavLst>
                                        <p:tav tm="0">
                                          <p:val>
                                            <p:fltVal val="0"/>
                                          </p:val>
                                        </p:tav>
                                        <p:tav tm="100000">
                                          <p:val>
                                            <p:strVal val="#ppt_w"/>
                                          </p:val>
                                        </p:tav>
                                      </p:tavLst>
                                    </p:anim>
                                    <p:anim calcmode="lin" valueType="num">
                                      <p:cBhvr>
                                        <p:cTn id="113" dur="500" fill="hold"/>
                                        <p:tgtEl>
                                          <p:spTgt spid="31"/>
                                        </p:tgtEl>
                                        <p:attrNameLst>
                                          <p:attrName>ppt_h</p:attrName>
                                        </p:attrNameLst>
                                      </p:cBhvr>
                                      <p:tavLst>
                                        <p:tav tm="0">
                                          <p:val>
                                            <p:fltVal val="0"/>
                                          </p:val>
                                        </p:tav>
                                        <p:tav tm="100000">
                                          <p:val>
                                            <p:strVal val="#ppt_h"/>
                                          </p:val>
                                        </p:tav>
                                      </p:tavLst>
                                    </p:anim>
                                    <p:animEffect transition="in" filter="fade">
                                      <p:cBhvr>
                                        <p:cTn id="114" dur="500"/>
                                        <p:tgtEl>
                                          <p:spTgt spid="31"/>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32"/>
                                        </p:tgtEl>
                                        <p:attrNameLst>
                                          <p:attrName>style.visibility</p:attrName>
                                        </p:attrNameLst>
                                      </p:cBhvr>
                                      <p:to>
                                        <p:strVal val="visible"/>
                                      </p:to>
                                    </p:set>
                                    <p:anim calcmode="lin" valueType="num">
                                      <p:cBhvr>
                                        <p:cTn id="117" dur="500" fill="hold"/>
                                        <p:tgtEl>
                                          <p:spTgt spid="32"/>
                                        </p:tgtEl>
                                        <p:attrNameLst>
                                          <p:attrName>ppt_w</p:attrName>
                                        </p:attrNameLst>
                                      </p:cBhvr>
                                      <p:tavLst>
                                        <p:tav tm="0">
                                          <p:val>
                                            <p:fltVal val="0"/>
                                          </p:val>
                                        </p:tav>
                                        <p:tav tm="100000">
                                          <p:val>
                                            <p:strVal val="#ppt_w"/>
                                          </p:val>
                                        </p:tav>
                                      </p:tavLst>
                                    </p:anim>
                                    <p:anim calcmode="lin" valueType="num">
                                      <p:cBhvr>
                                        <p:cTn id="118" dur="500" fill="hold"/>
                                        <p:tgtEl>
                                          <p:spTgt spid="32"/>
                                        </p:tgtEl>
                                        <p:attrNameLst>
                                          <p:attrName>ppt_h</p:attrName>
                                        </p:attrNameLst>
                                      </p:cBhvr>
                                      <p:tavLst>
                                        <p:tav tm="0">
                                          <p:val>
                                            <p:fltVal val="0"/>
                                          </p:val>
                                        </p:tav>
                                        <p:tav tm="100000">
                                          <p:val>
                                            <p:strVal val="#ppt_h"/>
                                          </p:val>
                                        </p:tav>
                                      </p:tavLst>
                                    </p:anim>
                                    <p:animEffect transition="in" filter="fade">
                                      <p:cBhvr>
                                        <p:cTn id="119" dur="500"/>
                                        <p:tgtEl>
                                          <p:spTgt spid="32"/>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33"/>
                                        </p:tgtEl>
                                        <p:attrNameLst>
                                          <p:attrName>style.visibility</p:attrName>
                                        </p:attrNameLst>
                                      </p:cBhvr>
                                      <p:to>
                                        <p:strVal val="visible"/>
                                      </p:to>
                                    </p:set>
                                    <p:anim calcmode="lin" valueType="num">
                                      <p:cBhvr>
                                        <p:cTn id="122" dur="500" fill="hold"/>
                                        <p:tgtEl>
                                          <p:spTgt spid="33"/>
                                        </p:tgtEl>
                                        <p:attrNameLst>
                                          <p:attrName>ppt_w</p:attrName>
                                        </p:attrNameLst>
                                      </p:cBhvr>
                                      <p:tavLst>
                                        <p:tav tm="0">
                                          <p:val>
                                            <p:fltVal val="0"/>
                                          </p:val>
                                        </p:tav>
                                        <p:tav tm="100000">
                                          <p:val>
                                            <p:strVal val="#ppt_w"/>
                                          </p:val>
                                        </p:tav>
                                      </p:tavLst>
                                    </p:anim>
                                    <p:anim calcmode="lin" valueType="num">
                                      <p:cBhvr>
                                        <p:cTn id="123" dur="500" fill="hold"/>
                                        <p:tgtEl>
                                          <p:spTgt spid="33"/>
                                        </p:tgtEl>
                                        <p:attrNameLst>
                                          <p:attrName>ppt_h</p:attrName>
                                        </p:attrNameLst>
                                      </p:cBhvr>
                                      <p:tavLst>
                                        <p:tav tm="0">
                                          <p:val>
                                            <p:fltVal val="0"/>
                                          </p:val>
                                        </p:tav>
                                        <p:tav tm="100000">
                                          <p:val>
                                            <p:strVal val="#ppt_h"/>
                                          </p:val>
                                        </p:tav>
                                      </p:tavLst>
                                    </p:anim>
                                    <p:animEffect transition="in" filter="fade">
                                      <p:cBhvr>
                                        <p:cTn id="124" dur="500"/>
                                        <p:tgtEl>
                                          <p:spTgt spid="33"/>
                                        </p:tgtEl>
                                      </p:cBhvr>
                                    </p:animEffect>
                                  </p:childTnLst>
                                </p:cTn>
                              </p:par>
                              <p:par>
                                <p:cTn id="125" presetID="53" presetClass="entr" presetSubtype="16" fill="hold" nodeType="withEffect">
                                  <p:stCondLst>
                                    <p:cond delay="0"/>
                                  </p:stCondLst>
                                  <p:childTnLst>
                                    <p:set>
                                      <p:cBhvr>
                                        <p:cTn id="126" dur="1" fill="hold">
                                          <p:stCondLst>
                                            <p:cond delay="0"/>
                                          </p:stCondLst>
                                        </p:cTn>
                                        <p:tgtEl>
                                          <p:spTgt spid="34"/>
                                        </p:tgtEl>
                                        <p:attrNameLst>
                                          <p:attrName>style.visibility</p:attrName>
                                        </p:attrNameLst>
                                      </p:cBhvr>
                                      <p:to>
                                        <p:strVal val="visible"/>
                                      </p:to>
                                    </p:set>
                                    <p:anim calcmode="lin" valueType="num">
                                      <p:cBhvr>
                                        <p:cTn id="127" dur="500" fill="hold"/>
                                        <p:tgtEl>
                                          <p:spTgt spid="34"/>
                                        </p:tgtEl>
                                        <p:attrNameLst>
                                          <p:attrName>ppt_w</p:attrName>
                                        </p:attrNameLst>
                                      </p:cBhvr>
                                      <p:tavLst>
                                        <p:tav tm="0">
                                          <p:val>
                                            <p:fltVal val="0"/>
                                          </p:val>
                                        </p:tav>
                                        <p:tav tm="100000">
                                          <p:val>
                                            <p:strVal val="#ppt_w"/>
                                          </p:val>
                                        </p:tav>
                                      </p:tavLst>
                                    </p:anim>
                                    <p:anim calcmode="lin" valueType="num">
                                      <p:cBhvr>
                                        <p:cTn id="128" dur="500" fill="hold"/>
                                        <p:tgtEl>
                                          <p:spTgt spid="34"/>
                                        </p:tgtEl>
                                        <p:attrNameLst>
                                          <p:attrName>ppt_h</p:attrName>
                                        </p:attrNameLst>
                                      </p:cBhvr>
                                      <p:tavLst>
                                        <p:tav tm="0">
                                          <p:val>
                                            <p:fltVal val="0"/>
                                          </p:val>
                                        </p:tav>
                                        <p:tav tm="100000">
                                          <p:val>
                                            <p:strVal val="#ppt_h"/>
                                          </p:val>
                                        </p:tav>
                                      </p:tavLst>
                                    </p:anim>
                                    <p:animEffect transition="in" filter="fade">
                                      <p:cBhvr>
                                        <p:cTn id="129" dur="500"/>
                                        <p:tgtEl>
                                          <p:spTgt spid="34"/>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37"/>
                                        </p:tgtEl>
                                        <p:attrNameLst>
                                          <p:attrName>style.visibility</p:attrName>
                                        </p:attrNameLst>
                                      </p:cBhvr>
                                      <p:to>
                                        <p:strVal val="visible"/>
                                      </p:to>
                                    </p:set>
                                    <p:anim calcmode="lin" valueType="num">
                                      <p:cBhvr>
                                        <p:cTn id="132" dur="500" fill="hold"/>
                                        <p:tgtEl>
                                          <p:spTgt spid="37"/>
                                        </p:tgtEl>
                                        <p:attrNameLst>
                                          <p:attrName>ppt_w</p:attrName>
                                        </p:attrNameLst>
                                      </p:cBhvr>
                                      <p:tavLst>
                                        <p:tav tm="0">
                                          <p:val>
                                            <p:fltVal val="0"/>
                                          </p:val>
                                        </p:tav>
                                        <p:tav tm="100000">
                                          <p:val>
                                            <p:strVal val="#ppt_w"/>
                                          </p:val>
                                        </p:tav>
                                      </p:tavLst>
                                    </p:anim>
                                    <p:anim calcmode="lin" valueType="num">
                                      <p:cBhvr>
                                        <p:cTn id="133" dur="500" fill="hold"/>
                                        <p:tgtEl>
                                          <p:spTgt spid="37"/>
                                        </p:tgtEl>
                                        <p:attrNameLst>
                                          <p:attrName>ppt_h</p:attrName>
                                        </p:attrNameLst>
                                      </p:cBhvr>
                                      <p:tavLst>
                                        <p:tav tm="0">
                                          <p:val>
                                            <p:fltVal val="0"/>
                                          </p:val>
                                        </p:tav>
                                        <p:tav tm="100000">
                                          <p:val>
                                            <p:strVal val="#ppt_h"/>
                                          </p:val>
                                        </p:tav>
                                      </p:tavLst>
                                    </p:anim>
                                    <p:animEffect transition="in" filter="fade">
                                      <p:cBhvr>
                                        <p:cTn id="134" dur="500"/>
                                        <p:tgtEl>
                                          <p:spTgt spid="37"/>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8"/>
                                        </p:tgtEl>
                                        <p:attrNameLst>
                                          <p:attrName>style.visibility</p:attrName>
                                        </p:attrNameLst>
                                      </p:cBhvr>
                                      <p:to>
                                        <p:strVal val="visible"/>
                                      </p:to>
                                    </p:set>
                                    <p:anim calcmode="lin" valueType="num">
                                      <p:cBhvr>
                                        <p:cTn id="137" dur="500" fill="hold"/>
                                        <p:tgtEl>
                                          <p:spTgt spid="38"/>
                                        </p:tgtEl>
                                        <p:attrNameLst>
                                          <p:attrName>ppt_w</p:attrName>
                                        </p:attrNameLst>
                                      </p:cBhvr>
                                      <p:tavLst>
                                        <p:tav tm="0">
                                          <p:val>
                                            <p:fltVal val="0"/>
                                          </p:val>
                                        </p:tav>
                                        <p:tav tm="100000">
                                          <p:val>
                                            <p:strVal val="#ppt_w"/>
                                          </p:val>
                                        </p:tav>
                                      </p:tavLst>
                                    </p:anim>
                                    <p:anim calcmode="lin" valueType="num">
                                      <p:cBhvr>
                                        <p:cTn id="138" dur="500" fill="hold"/>
                                        <p:tgtEl>
                                          <p:spTgt spid="38"/>
                                        </p:tgtEl>
                                        <p:attrNameLst>
                                          <p:attrName>ppt_h</p:attrName>
                                        </p:attrNameLst>
                                      </p:cBhvr>
                                      <p:tavLst>
                                        <p:tav tm="0">
                                          <p:val>
                                            <p:fltVal val="0"/>
                                          </p:val>
                                        </p:tav>
                                        <p:tav tm="100000">
                                          <p:val>
                                            <p:strVal val="#ppt_h"/>
                                          </p:val>
                                        </p:tav>
                                      </p:tavLst>
                                    </p:anim>
                                    <p:animEffect transition="in" filter="fade">
                                      <p:cBhvr>
                                        <p:cTn id="139" dur="500"/>
                                        <p:tgtEl>
                                          <p:spTgt spid="38"/>
                                        </p:tgtEl>
                                      </p:cBhvr>
                                    </p:animEffect>
                                  </p:childTnLst>
                                </p:cTn>
                              </p:par>
                              <p:par>
                                <p:cTn id="140" presetID="53" presetClass="entr" presetSubtype="16" fill="hold" nodeType="withEffect">
                                  <p:stCondLst>
                                    <p:cond delay="0"/>
                                  </p:stCondLst>
                                  <p:childTnLst>
                                    <p:set>
                                      <p:cBhvr>
                                        <p:cTn id="141" dur="1" fill="hold">
                                          <p:stCondLst>
                                            <p:cond delay="0"/>
                                          </p:stCondLst>
                                        </p:cTn>
                                        <p:tgtEl>
                                          <p:spTgt spid="39"/>
                                        </p:tgtEl>
                                        <p:attrNameLst>
                                          <p:attrName>style.visibility</p:attrName>
                                        </p:attrNameLst>
                                      </p:cBhvr>
                                      <p:to>
                                        <p:strVal val="visible"/>
                                      </p:to>
                                    </p:set>
                                    <p:anim calcmode="lin" valueType="num">
                                      <p:cBhvr>
                                        <p:cTn id="142" dur="500" fill="hold"/>
                                        <p:tgtEl>
                                          <p:spTgt spid="39"/>
                                        </p:tgtEl>
                                        <p:attrNameLst>
                                          <p:attrName>ppt_w</p:attrName>
                                        </p:attrNameLst>
                                      </p:cBhvr>
                                      <p:tavLst>
                                        <p:tav tm="0">
                                          <p:val>
                                            <p:fltVal val="0"/>
                                          </p:val>
                                        </p:tav>
                                        <p:tav tm="100000">
                                          <p:val>
                                            <p:strVal val="#ppt_w"/>
                                          </p:val>
                                        </p:tav>
                                      </p:tavLst>
                                    </p:anim>
                                    <p:anim calcmode="lin" valueType="num">
                                      <p:cBhvr>
                                        <p:cTn id="143" dur="500" fill="hold"/>
                                        <p:tgtEl>
                                          <p:spTgt spid="39"/>
                                        </p:tgtEl>
                                        <p:attrNameLst>
                                          <p:attrName>ppt_h</p:attrName>
                                        </p:attrNameLst>
                                      </p:cBhvr>
                                      <p:tavLst>
                                        <p:tav tm="0">
                                          <p:val>
                                            <p:fltVal val="0"/>
                                          </p:val>
                                        </p:tav>
                                        <p:tav tm="100000">
                                          <p:val>
                                            <p:strVal val="#ppt_h"/>
                                          </p:val>
                                        </p:tav>
                                      </p:tavLst>
                                    </p:anim>
                                    <p:animEffect transition="in" filter="fade">
                                      <p:cBhvr>
                                        <p:cTn id="144"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0" grpId="0" animBg="1"/>
      <p:bldP spid="11" grpId="0"/>
      <p:bldP spid="13" grpId="0" animBg="1"/>
      <p:bldP spid="14" grpId="0" animBg="1"/>
      <p:bldP spid="15" grpId="0" animBg="1"/>
      <p:bldP spid="19" grpId="0" animBg="1"/>
      <p:bldP spid="20" grpId="0"/>
      <p:bldP spid="22" grpId="0" animBg="1"/>
      <p:bldP spid="23" grpId="0" animBg="1"/>
      <p:bldP spid="24" grpId="0" animBg="1"/>
      <p:bldP spid="28" grpId="0" animBg="1"/>
      <p:bldP spid="29" grpId="0"/>
      <p:bldP spid="31" grpId="0" animBg="1"/>
      <p:bldP spid="32" grpId="0" animBg="1"/>
      <p:bldP spid="33" grpId="0" animBg="1"/>
      <p:bldP spid="37" grpId="0" animBg="1"/>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40"/>
          <p:cNvSpPr txBox="1"/>
          <p:nvPr/>
        </p:nvSpPr>
        <p:spPr>
          <a:xfrm>
            <a:off x="4919571" y="2006516"/>
            <a:ext cx="4017080" cy="483081"/>
          </a:xfrm>
          <a:prstGeom prst="rect">
            <a:avLst/>
          </a:prstGeom>
          <a:noFill/>
          <a:ln w="9525">
            <a:noFill/>
          </a:ln>
        </p:spPr>
        <p:txBody>
          <a:bodyPr wrap="square">
            <a:spAutoFit/>
          </a:bodyPr>
          <a:lstStyle/>
          <a:p>
            <a:pPr>
              <a:lnSpc>
                <a:spcPct val="150000"/>
              </a:lnSpc>
              <a:defRPr/>
            </a:pPr>
            <a:r>
              <a:rPr lang="zh-CN" altLang="en-US" sz="900" kern="0" noProof="1">
                <a:cs typeface="+mn-ea"/>
                <a:sym typeface="+mn-lt"/>
              </a:rPr>
              <a:t>此处文字通过</a:t>
            </a:r>
            <a:r>
              <a:rPr lang="en-US" altLang="zh-CN" sz="900" kern="0" noProof="1">
                <a:cs typeface="+mn-ea"/>
                <a:sym typeface="+mn-lt"/>
              </a:rPr>
              <a:t>TXT</a:t>
            </a:r>
            <a:r>
              <a:rPr lang="zh-CN" altLang="en-US" sz="900" kern="0" noProof="1">
                <a:cs typeface="+mn-ea"/>
                <a:sym typeface="+mn-lt"/>
              </a:rPr>
              <a:t>文档或者</a:t>
            </a:r>
            <a:r>
              <a:rPr lang="en-US" altLang="zh-CN" sz="900" kern="0" noProof="1">
                <a:cs typeface="+mn-ea"/>
                <a:sym typeface="+mn-lt"/>
              </a:rPr>
              <a:t>QQ</a:t>
            </a:r>
            <a:r>
              <a:rPr lang="zh-CN" altLang="en-US" sz="900" kern="0" noProof="1">
                <a:cs typeface="+mn-ea"/>
                <a:sym typeface="+mn-lt"/>
              </a:rPr>
              <a:t>聊天窗口复制进入，无需调整格式，简单快捷</a:t>
            </a:r>
            <a:r>
              <a:rPr lang="zh-CN" altLang="en-US" sz="900" kern="0" noProof="1" smtClean="0">
                <a:cs typeface="+mn-ea"/>
                <a:sym typeface="+mn-lt"/>
              </a:rPr>
              <a:t>，祝</a:t>
            </a:r>
            <a:r>
              <a:rPr lang="zh-CN" altLang="en-US" sz="900" kern="0" noProof="1">
                <a:cs typeface="+mn-ea"/>
                <a:sym typeface="+mn-lt"/>
              </a:rPr>
              <a:t>愿您汇报顺利！</a:t>
            </a:r>
          </a:p>
        </p:txBody>
      </p:sp>
      <p:sp>
        <p:nvSpPr>
          <p:cNvPr id="5" name="矩形 4"/>
          <p:cNvSpPr/>
          <p:nvPr/>
        </p:nvSpPr>
        <p:spPr>
          <a:xfrm>
            <a:off x="4996723" y="1699850"/>
            <a:ext cx="2552579" cy="306666"/>
          </a:xfrm>
          <a:prstGeom prst="rect">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defRPr/>
            </a:pPr>
            <a:r>
              <a:rPr lang="en-US" altLang="zh-CN" sz="1200" b="1" kern="0" dirty="0">
                <a:solidFill>
                  <a:schemeClr val="bg1"/>
                </a:solidFill>
                <a:cs typeface="+mn-ea"/>
                <a:sym typeface="+mn-lt"/>
              </a:rPr>
              <a:t>-</a:t>
            </a:r>
            <a:r>
              <a:rPr lang="zh-CN" altLang="en-US" sz="1200" b="1" kern="0" dirty="0">
                <a:solidFill>
                  <a:schemeClr val="bg1"/>
                </a:solidFill>
                <a:cs typeface="+mn-ea"/>
                <a:sym typeface="+mn-lt"/>
              </a:rPr>
              <a:t>宝贵的标题</a:t>
            </a:r>
            <a:endParaRPr lang="en-US" altLang="en-US" sz="1200" b="1" kern="0" dirty="0">
              <a:solidFill>
                <a:schemeClr val="bg1"/>
              </a:solidFill>
              <a:cs typeface="+mn-ea"/>
              <a:sym typeface="+mn-lt"/>
            </a:endParaRPr>
          </a:p>
        </p:txBody>
      </p:sp>
      <p:sp>
        <p:nvSpPr>
          <p:cNvPr id="6" name="文本框 40"/>
          <p:cNvSpPr txBox="1"/>
          <p:nvPr/>
        </p:nvSpPr>
        <p:spPr>
          <a:xfrm>
            <a:off x="4919571" y="2848056"/>
            <a:ext cx="4017080" cy="483081"/>
          </a:xfrm>
          <a:prstGeom prst="rect">
            <a:avLst/>
          </a:prstGeom>
          <a:noFill/>
          <a:ln w="9525">
            <a:noFill/>
          </a:ln>
        </p:spPr>
        <p:txBody>
          <a:bodyPr wrap="square">
            <a:spAutoFit/>
          </a:bodyPr>
          <a:lstStyle/>
          <a:p>
            <a:pPr>
              <a:lnSpc>
                <a:spcPct val="150000"/>
              </a:lnSpc>
              <a:defRPr/>
            </a:pPr>
            <a:r>
              <a:rPr lang="zh-CN" altLang="en-US" sz="900" kern="0" noProof="1">
                <a:cs typeface="+mn-ea"/>
                <a:sym typeface="+mn-lt"/>
              </a:rPr>
              <a:t>此处文字通过</a:t>
            </a:r>
            <a:r>
              <a:rPr lang="en-US" altLang="zh-CN" sz="900" kern="0" noProof="1">
                <a:cs typeface="+mn-ea"/>
                <a:sym typeface="+mn-lt"/>
              </a:rPr>
              <a:t>TXT</a:t>
            </a:r>
            <a:r>
              <a:rPr lang="zh-CN" altLang="en-US" sz="900" kern="0" noProof="1">
                <a:cs typeface="+mn-ea"/>
                <a:sym typeface="+mn-lt"/>
              </a:rPr>
              <a:t>文档或者</a:t>
            </a:r>
            <a:r>
              <a:rPr lang="en-US" altLang="zh-CN" sz="900" kern="0" noProof="1">
                <a:cs typeface="+mn-ea"/>
                <a:sym typeface="+mn-lt"/>
              </a:rPr>
              <a:t>QQ</a:t>
            </a:r>
            <a:r>
              <a:rPr lang="zh-CN" altLang="en-US" sz="900" kern="0" noProof="1">
                <a:cs typeface="+mn-ea"/>
                <a:sym typeface="+mn-lt"/>
              </a:rPr>
              <a:t>聊天窗口复制进入，无需调整格式，简单快捷</a:t>
            </a:r>
            <a:r>
              <a:rPr lang="zh-CN" altLang="en-US" sz="900" kern="0" noProof="1" smtClean="0">
                <a:cs typeface="+mn-ea"/>
                <a:sym typeface="+mn-lt"/>
              </a:rPr>
              <a:t>，祝</a:t>
            </a:r>
            <a:r>
              <a:rPr lang="zh-CN" altLang="en-US" sz="900" kern="0" noProof="1">
                <a:cs typeface="+mn-ea"/>
                <a:sym typeface="+mn-lt"/>
              </a:rPr>
              <a:t>愿您汇报顺利！</a:t>
            </a:r>
          </a:p>
        </p:txBody>
      </p:sp>
      <p:sp>
        <p:nvSpPr>
          <p:cNvPr id="7" name="矩形 6"/>
          <p:cNvSpPr/>
          <p:nvPr/>
        </p:nvSpPr>
        <p:spPr>
          <a:xfrm>
            <a:off x="4996723" y="2541389"/>
            <a:ext cx="2552579" cy="306666"/>
          </a:xfrm>
          <a:prstGeom prst="rect">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defRPr/>
            </a:pPr>
            <a:r>
              <a:rPr lang="en-US" altLang="zh-CN" sz="1200" b="1" kern="0" dirty="0">
                <a:solidFill>
                  <a:schemeClr val="bg1"/>
                </a:solidFill>
                <a:cs typeface="+mn-ea"/>
                <a:sym typeface="+mn-lt"/>
              </a:rPr>
              <a:t>-</a:t>
            </a:r>
            <a:r>
              <a:rPr lang="zh-CN" altLang="en-US" sz="1200" b="1" kern="0" dirty="0">
                <a:solidFill>
                  <a:schemeClr val="bg1"/>
                </a:solidFill>
                <a:cs typeface="+mn-ea"/>
                <a:sym typeface="+mn-lt"/>
              </a:rPr>
              <a:t>宝贵的标题</a:t>
            </a:r>
            <a:endParaRPr lang="en-US" altLang="en-US" sz="1200" b="1" kern="0" dirty="0">
              <a:solidFill>
                <a:schemeClr val="bg1"/>
              </a:solidFill>
              <a:cs typeface="+mn-ea"/>
              <a:sym typeface="+mn-lt"/>
            </a:endParaRPr>
          </a:p>
        </p:txBody>
      </p:sp>
      <p:sp>
        <p:nvSpPr>
          <p:cNvPr id="8" name="文本框 40"/>
          <p:cNvSpPr txBox="1"/>
          <p:nvPr/>
        </p:nvSpPr>
        <p:spPr>
          <a:xfrm>
            <a:off x="4919571" y="3638080"/>
            <a:ext cx="4017080" cy="483081"/>
          </a:xfrm>
          <a:prstGeom prst="rect">
            <a:avLst/>
          </a:prstGeom>
          <a:noFill/>
          <a:ln w="9525">
            <a:noFill/>
          </a:ln>
        </p:spPr>
        <p:txBody>
          <a:bodyPr wrap="square">
            <a:spAutoFit/>
          </a:bodyPr>
          <a:lstStyle/>
          <a:p>
            <a:pPr>
              <a:lnSpc>
                <a:spcPct val="150000"/>
              </a:lnSpc>
              <a:defRPr/>
            </a:pPr>
            <a:r>
              <a:rPr lang="zh-CN" altLang="en-US" sz="900" kern="0" noProof="1">
                <a:cs typeface="+mn-ea"/>
                <a:sym typeface="+mn-lt"/>
              </a:rPr>
              <a:t>此处文字通过</a:t>
            </a:r>
            <a:r>
              <a:rPr lang="en-US" altLang="zh-CN" sz="900" kern="0" noProof="1">
                <a:cs typeface="+mn-ea"/>
                <a:sym typeface="+mn-lt"/>
              </a:rPr>
              <a:t>TXT</a:t>
            </a:r>
            <a:r>
              <a:rPr lang="zh-CN" altLang="en-US" sz="900" kern="0" noProof="1">
                <a:cs typeface="+mn-ea"/>
                <a:sym typeface="+mn-lt"/>
              </a:rPr>
              <a:t>文档或者</a:t>
            </a:r>
            <a:r>
              <a:rPr lang="en-US" altLang="zh-CN" sz="900" kern="0" noProof="1">
                <a:cs typeface="+mn-ea"/>
                <a:sym typeface="+mn-lt"/>
              </a:rPr>
              <a:t>QQ</a:t>
            </a:r>
            <a:r>
              <a:rPr lang="zh-CN" altLang="en-US" sz="900" kern="0" noProof="1">
                <a:cs typeface="+mn-ea"/>
                <a:sym typeface="+mn-lt"/>
              </a:rPr>
              <a:t>聊天窗口复制进入，无需调整格式，简单快捷</a:t>
            </a:r>
            <a:r>
              <a:rPr lang="zh-CN" altLang="en-US" sz="900" kern="0" noProof="1" smtClean="0">
                <a:cs typeface="+mn-ea"/>
                <a:sym typeface="+mn-lt"/>
              </a:rPr>
              <a:t>，祝</a:t>
            </a:r>
            <a:r>
              <a:rPr lang="zh-CN" altLang="en-US" sz="900" kern="0" noProof="1">
                <a:cs typeface="+mn-ea"/>
                <a:sym typeface="+mn-lt"/>
              </a:rPr>
              <a:t>愿您汇报顺利！</a:t>
            </a:r>
          </a:p>
        </p:txBody>
      </p:sp>
      <p:sp>
        <p:nvSpPr>
          <p:cNvPr id="9" name="矩形 8"/>
          <p:cNvSpPr/>
          <p:nvPr/>
        </p:nvSpPr>
        <p:spPr>
          <a:xfrm>
            <a:off x="4996723" y="3331413"/>
            <a:ext cx="2552579" cy="306666"/>
          </a:xfrm>
          <a:prstGeom prst="rect">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defRPr/>
            </a:pPr>
            <a:r>
              <a:rPr lang="en-US" altLang="zh-CN" sz="1200" b="1" kern="0" dirty="0">
                <a:solidFill>
                  <a:schemeClr val="bg1"/>
                </a:solidFill>
                <a:cs typeface="+mn-ea"/>
                <a:sym typeface="+mn-lt"/>
              </a:rPr>
              <a:t>-</a:t>
            </a:r>
            <a:r>
              <a:rPr lang="zh-CN" altLang="en-US" sz="1200" b="1" kern="0" dirty="0">
                <a:solidFill>
                  <a:schemeClr val="bg1"/>
                </a:solidFill>
                <a:cs typeface="+mn-ea"/>
                <a:sym typeface="+mn-lt"/>
              </a:rPr>
              <a:t>宝贵的标题</a:t>
            </a:r>
            <a:endParaRPr lang="en-US" altLang="en-US" sz="1200" b="1" kern="0" dirty="0">
              <a:solidFill>
                <a:schemeClr val="bg1"/>
              </a:solidFill>
              <a:cs typeface="+mn-ea"/>
              <a:sym typeface="+mn-lt"/>
            </a:endParaRPr>
          </a:p>
        </p:txBody>
      </p:sp>
      <p:sp>
        <p:nvSpPr>
          <p:cNvPr id="10" name="Rectangle 7"/>
          <p:cNvSpPr>
            <a:spLocks noChangeArrowheads="1"/>
          </p:cNvSpPr>
          <p:nvPr/>
        </p:nvSpPr>
        <p:spPr bwMode="auto">
          <a:xfrm>
            <a:off x="200242" y="1486051"/>
            <a:ext cx="4591451" cy="2767325"/>
          </a:xfrm>
          <a:prstGeom prst="rect">
            <a:avLst/>
          </a:prstGeom>
          <a:blipFill>
            <a:blip r:embed="rId3" cstate="screen">
              <a:extLst>
                <a:ext uri="{28A0092B-C50C-407E-A947-70E740481C1C}">
                  <a14:useLocalDpi xmlns:a14="http://schemas.microsoft.com/office/drawing/2010/main"/>
                </a:ext>
              </a:extLst>
            </a:blip>
            <a:stretch>
              <a:fillRect/>
            </a:stretch>
          </a:blipFill>
          <a:ln>
            <a:noFill/>
          </a:ln>
        </p:spPr>
        <p:txBody>
          <a:bodyPr/>
          <a:lstStyle/>
          <a:p>
            <a:pPr>
              <a:defRPr/>
            </a:pPr>
            <a:endParaRPr lang="id-ID" kern="0">
              <a:solidFill>
                <a:sysClr val="windowText" lastClr="000000"/>
              </a:solidFill>
              <a:cs typeface="+mn-ea"/>
              <a:sym typeface="+mn-lt"/>
            </a:endParaRPr>
          </a:p>
        </p:txBody>
      </p:sp>
    </p:spTree>
    <p:extLst>
      <p:ext uri="{BB962C8B-B14F-4D97-AF65-F5344CB8AC3E}">
        <p14:creationId xmlns:p14="http://schemas.microsoft.com/office/powerpoint/2010/main" val="13017685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8" grpId="0"/>
      <p:bldP spid="9" grpId="0" animBg="1"/>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2740154" y="1328759"/>
            <a:ext cx="2157841" cy="276807"/>
            <a:chOff x="3249264" y="1751685"/>
            <a:chExt cx="2994025" cy="369172"/>
          </a:xfrm>
        </p:grpSpPr>
        <p:grpSp>
          <p:nvGrpSpPr>
            <p:cNvPr id="21" name="组合 20"/>
            <p:cNvGrpSpPr/>
            <p:nvPr/>
          </p:nvGrpSpPr>
          <p:grpSpPr>
            <a:xfrm>
              <a:off x="3249264" y="1776444"/>
              <a:ext cx="2994025" cy="314202"/>
              <a:chOff x="2940050" y="2132898"/>
              <a:chExt cx="2994025" cy="314202"/>
            </a:xfrm>
          </p:grpSpPr>
          <p:sp>
            <p:nvSpPr>
              <p:cNvPr id="23" name="圆角矩形 22"/>
              <p:cNvSpPr/>
              <p:nvPr/>
            </p:nvSpPr>
            <p:spPr>
              <a:xfrm>
                <a:off x="2940050" y="2132898"/>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solidFill>
                    <a:schemeClr val="bg1"/>
                  </a:solidFill>
                  <a:cs typeface="+mn-ea"/>
                  <a:sym typeface="+mn-lt"/>
                </a:endParaRPr>
              </a:p>
            </p:txBody>
          </p:sp>
          <p:sp>
            <p:nvSpPr>
              <p:cNvPr id="24" name="圆角矩形 23"/>
              <p:cNvSpPr/>
              <p:nvPr/>
            </p:nvSpPr>
            <p:spPr>
              <a:xfrm>
                <a:off x="2940050" y="2132898"/>
                <a:ext cx="2108200" cy="314202"/>
              </a:xfrm>
              <a:prstGeom prst="roundRect">
                <a:avLst>
                  <a:gd name="adj" fmla="val 50000"/>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solidFill>
                    <a:schemeClr val="bg1"/>
                  </a:solidFill>
                  <a:cs typeface="+mn-ea"/>
                  <a:sym typeface="+mn-lt"/>
                </a:endParaRPr>
              </a:p>
            </p:txBody>
          </p:sp>
        </p:grpSp>
        <p:sp>
          <p:nvSpPr>
            <p:cNvPr id="22" name="文本框 4"/>
            <p:cNvSpPr txBox="1"/>
            <p:nvPr/>
          </p:nvSpPr>
          <p:spPr>
            <a:xfrm>
              <a:off x="5335260" y="1751685"/>
              <a:ext cx="673754" cy="369172"/>
            </a:xfrm>
            <a:prstGeom prst="rect">
              <a:avLst/>
            </a:prstGeom>
            <a:noFill/>
          </p:spPr>
          <p:txBody>
            <a:bodyPr wrap="square" rtlCol="0">
              <a:spAutoFit/>
            </a:bodyPr>
            <a:lstStyle/>
            <a:p>
              <a:pPr algn="ctr">
                <a:lnSpc>
                  <a:spcPct val="120000"/>
                </a:lnSpc>
              </a:pPr>
              <a:r>
                <a:rPr lang="en-US" altLang="zh-CN" sz="1100" dirty="0">
                  <a:solidFill>
                    <a:schemeClr val="bg1"/>
                  </a:solidFill>
                  <a:cs typeface="+mn-ea"/>
                  <a:sym typeface="+mn-lt"/>
                </a:rPr>
                <a:t>70%</a:t>
              </a:r>
              <a:endParaRPr lang="zh-CN" altLang="en-US" sz="1100" baseline="-3000" dirty="0">
                <a:solidFill>
                  <a:schemeClr val="bg1"/>
                </a:solidFill>
                <a:cs typeface="+mn-ea"/>
                <a:sym typeface="+mn-lt"/>
              </a:endParaRPr>
            </a:p>
          </p:txBody>
        </p:sp>
      </p:grpSp>
      <p:grpSp>
        <p:nvGrpSpPr>
          <p:cNvPr id="25" name="组合 24"/>
          <p:cNvGrpSpPr/>
          <p:nvPr/>
        </p:nvGrpSpPr>
        <p:grpSpPr>
          <a:xfrm>
            <a:off x="2736409" y="1636979"/>
            <a:ext cx="2157841" cy="276807"/>
            <a:chOff x="3249264" y="2162753"/>
            <a:chExt cx="2994025" cy="369173"/>
          </a:xfrm>
        </p:grpSpPr>
        <p:grpSp>
          <p:nvGrpSpPr>
            <p:cNvPr id="26" name="组合 25"/>
            <p:cNvGrpSpPr/>
            <p:nvPr/>
          </p:nvGrpSpPr>
          <p:grpSpPr>
            <a:xfrm>
              <a:off x="3249264" y="2178703"/>
              <a:ext cx="2994025" cy="314618"/>
              <a:chOff x="2940050" y="2519659"/>
              <a:chExt cx="2994025" cy="314618"/>
            </a:xfrm>
          </p:grpSpPr>
          <p:sp>
            <p:nvSpPr>
              <p:cNvPr id="28" name="圆角矩形 27"/>
              <p:cNvSpPr/>
              <p:nvPr/>
            </p:nvSpPr>
            <p:spPr>
              <a:xfrm>
                <a:off x="2940050" y="252007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solidFill>
                    <a:schemeClr val="bg1"/>
                  </a:solidFill>
                  <a:cs typeface="+mn-ea"/>
                  <a:sym typeface="+mn-lt"/>
                </a:endParaRPr>
              </a:p>
            </p:txBody>
          </p:sp>
          <p:sp>
            <p:nvSpPr>
              <p:cNvPr id="29" name="圆角矩形 28"/>
              <p:cNvSpPr/>
              <p:nvPr/>
            </p:nvSpPr>
            <p:spPr>
              <a:xfrm>
                <a:off x="2940051" y="2519659"/>
                <a:ext cx="889000" cy="314202"/>
              </a:xfrm>
              <a:prstGeom prst="roundRect">
                <a:avLst>
                  <a:gd name="adj" fmla="val 50000"/>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solidFill>
                    <a:schemeClr val="bg1"/>
                  </a:solidFill>
                  <a:cs typeface="+mn-ea"/>
                  <a:sym typeface="+mn-lt"/>
                </a:endParaRPr>
              </a:p>
            </p:txBody>
          </p:sp>
        </p:grpSp>
        <p:sp>
          <p:nvSpPr>
            <p:cNvPr id="27" name="文本框 9"/>
            <p:cNvSpPr txBox="1"/>
            <p:nvPr/>
          </p:nvSpPr>
          <p:spPr>
            <a:xfrm>
              <a:off x="4118870" y="2162753"/>
              <a:ext cx="673754" cy="369173"/>
            </a:xfrm>
            <a:prstGeom prst="rect">
              <a:avLst/>
            </a:prstGeom>
            <a:noFill/>
          </p:spPr>
          <p:txBody>
            <a:bodyPr wrap="square" rtlCol="0">
              <a:spAutoFit/>
            </a:bodyPr>
            <a:lstStyle/>
            <a:p>
              <a:pPr algn="ctr">
                <a:lnSpc>
                  <a:spcPct val="120000"/>
                </a:lnSpc>
              </a:pPr>
              <a:r>
                <a:rPr lang="en-US" altLang="zh-CN" sz="1100" dirty="0">
                  <a:solidFill>
                    <a:schemeClr val="bg1"/>
                  </a:solidFill>
                  <a:cs typeface="+mn-ea"/>
                  <a:sym typeface="+mn-lt"/>
                </a:rPr>
                <a:t>30%</a:t>
              </a:r>
              <a:endParaRPr lang="zh-CN" altLang="en-US" sz="1100" baseline="-3000" dirty="0">
                <a:solidFill>
                  <a:schemeClr val="bg1"/>
                </a:solidFill>
                <a:cs typeface="+mn-ea"/>
                <a:sym typeface="+mn-lt"/>
              </a:endParaRPr>
            </a:p>
          </p:txBody>
        </p:sp>
      </p:grpSp>
      <p:grpSp>
        <p:nvGrpSpPr>
          <p:cNvPr id="40" name="组合 39"/>
          <p:cNvGrpSpPr/>
          <p:nvPr/>
        </p:nvGrpSpPr>
        <p:grpSpPr>
          <a:xfrm>
            <a:off x="2736408" y="2964271"/>
            <a:ext cx="2170479" cy="276807"/>
            <a:chOff x="3244272" y="3932941"/>
            <a:chExt cx="3011560" cy="369171"/>
          </a:xfrm>
        </p:grpSpPr>
        <p:sp>
          <p:nvSpPr>
            <p:cNvPr id="41" name="圆角矩形 40"/>
            <p:cNvSpPr/>
            <p:nvPr/>
          </p:nvSpPr>
          <p:spPr>
            <a:xfrm>
              <a:off x="3261807" y="3971332"/>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solidFill>
                  <a:schemeClr val="bg1"/>
                </a:solidFill>
                <a:cs typeface="+mn-ea"/>
                <a:sym typeface="+mn-lt"/>
              </a:endParaRPr>
            </a:p>
          </p:txBody>
        </p:sp>
        <p:sp>
          <p:nvSpPr>
            <p:cNvPr id="44" name="圆角矩形 43"/>
            <p:cNvSpPr/>
            <p:nvPr/>
          </p:nvSpPr>
          <p:spPr>
            <a:xfrm>
              <a:off x="3244272" y="3971332"/>
              <a:ext cx="1201953" cy="314202"/>
            </a:xfrm>
            <a:prstGeom prst="roundRect">
              <a:avLst>
                <a:gd name="adj" fmla="val 50000"/>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solidFill>
                  <a:schemeClr val="bg1"/>
                </a:solidFill>
                <a:cs typeface="+mn-ea"/>
                <a:sym typeface="+mn-lt"/>
              </a:endParaRPr>
            </a:p>
          </p:txBody>
        </p:sp>
        <p:sp>
          <p:nvSpPr>
            <p:cNvPr id="45" name="文本框 15"/>
            <p:cNvSpPr txBox="1"/>
            <p:nvPr/>
          </p:nvSpPr>
          <p:spPr>
            <a:xfrm>
              <a:off x="4418924" y="3932941"/>
              <a:ext cx="907693" cy="369171"/>
            </a:xfrm>
            <a:prstGeom prst="rect">
              <a:avLst/>
            </a:prstGeom>
            <a:noFill/>
          </p:spPr>
          <p:txBody>
            <a:bodyPr wrap="square" rtlCol="0">
              <a:spAutoFit/>
            </a:bodyPr>
            <a:lstStyle/>
            <a:p>
              <a:pPr algn="ctr">
                <a:lnSpc>
                  <a:spcPct val="120000"/>
                </a:lnSpc>
              </a:pPr>
              <a:r>
                <a:rPr lang="en-US" altLang="zh-CN" sz="1100" dirty="0">
                  <a:solidFill>
                    <a:schemeClr val="bg1"/>
                  </a:solidFill>
                  <a:cs typeface="+mn-ea"/>
                  <a:sym typeface="+mn-lt"/>
                </a:rPr>
                <a:t>40%</a:t>
              </a:r>
              <a:endParaRPr lang="zh-CN" altLang="en-US" sz="1100" baseline="-3000" dirty="0">
                <a:solidFill>
                  <a:schemeClr val="bg1"/>
                </a:solidFill>
                <a:cs typeface="+mn-ea"/>
                <a:sym typeface="+mn-lt"/>
              </a:endParaRPr>
            </a:p>
          </p:txBody>
        </p:sp>
      </p:grpSp>
      <p:grpSp>
        <p:nvGrpSpPr>
          <p:cNvPr id="46" name="组合 45"/>
          <p:cNvGrpSpPr/>
          <p:nvPr/>
        </p:nvGrpSpPr>
        <p:grpSpPr>
          <a:xfrm>
            <a:off x="2736412" y="3258226"/>
            <a:ext cx="2168304" cy="276807"/>
            <a:chOff x="3244272" y="4324968"/>
            <a:chExt cx="3008542" cy="369169"/>
          </a:xfrm>
        </p:grpSpPr>
        <p:sp>
          <p:nvSpPr>
            <p:cNvPr id="47" name="圆角矩形 46"/>
            <p:cNvSpPr/>
            <p:nvPr/>
          </p:nvSpPr>
          <p:spPr>
            <a:xfrm>
              <a:off x="3258789" y="4362615"/>
              <a:ext cx="2994025" cy="314202"/>
            </a:xfrm>
            <a:prstGeom prst="roundRect">
              <a:avLst>
                <a:gd name="adj" fmla="val 5000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solidFill>
                  <a:schemeClr val="bg1"/>
                </a:solidFill>
                <a:cs typeface="+mn-ea"/>
                <a:sym typeface="+mn-lt"/>
              </a:endParaRPr>
            </a:p>
          </p:txBody>
        </p:sp>
        <p:sp>
          <p:nvSpPr>
            <p:cNvPr id="48" name="圆角矩形 47"/>
            <p:cNvSpPr/>
            <p:nvPr/>
          </p:nvSpPr>
          <p:spPr>
            <a:xfrm>
              <a:off x="3244272" y="4362651"/>
              <a:ext cx="2108200" cy="314202"/>
            </a:xfrm>
            <a:prstGeom prst="roundRect">
              <a:avLst>
                <a:gd name="adj" fmla="val 50000"/>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solidFill>
                  <a:schemeClr val="bg1"/>
                </a:solidFill>
                <a:cs typeface="+mn-ea"/>
                <a:sym typeface="+mn-lt"/>
              </a:endParaRPr>
            </a:p>
          </p:txBody>
        </p:sp>
        <p:sp>
          <p:nvSpPr>
            <p:cNvPr id="49" name="文本框 19"/>
            <p:cNvSpPr txBox="1"/>
            <p:nvPr/>
          </p:nvSpPr>
          <p:spPr>
            <a:xfrm>
              <a:off x="5326614" y="4324968"/>
              <a:ext cx="673754" cy="369169"/>
            </a:xfrm>
            <a:prstGeom prst="rect">
              <a:avLst/>
            </a:prstGeom>
            <a:noFill/>
          </p:spPr>
          <p:txBody>
            <a:bodyPr wrap="square" rtlCol="0">
              <a:spAutoFit/>
            </a:bodyPr>
            <a:lstStyle/>
            <a:p>
              <a:pPr algn="ctr">
                <a:lnSpc>
                  <a:spcPct val="120000"/>
                </a:lnSpc>
              </a:pPr>
              <a:r>
                <a:rPr lang="en-US" altLang="zh-CN" sz="1100" dirty="0">
                  <a:solidFill>
                    <a:schemeClr val="bg1"/>
                  </a:solidFill>
                  <a:cs typeface="+mn-ea"/>
                  <a:sym typeface="+mn-lt"/>
                </a:rPr>
                <a:t>60%</a:t>
              </a:r>
              <a:endParaRPr lang="zh-CN" altLang="en-US" sz="1100" baseline="-3000" dirty="0">
                <a:solidFill>
                  <a:schemeClr val="bg1"/>
                </a:solidFill>
                <a:cs typeface="+mn-ea"/>
                <a:sym typeface="+mn-lt"/>
              </a:endParaRPr>
            </a:p>
          </p:txBody>
        </p:sp>
      </p:grpSp>
      <p:grpSp>
        <p:nvGrpSpPr>
          <p:cNvPr id="50" name="组合 49"/>
          <p:cNvGrpSpPr/>
          <p:nvPr/>
        </p:nvGrpSpPr>
        <p:grpSpPr>
          <a:xfrm>
            <a:off x="1266538" y="1100813"/>
            <a:ext cx="1618420" cy="1646571"/>
            <a:chOff x="471707" y="1675770"/>
            <a:chExt cx="2158455" cy="2196000"/>
          </a:xfrm>
          <a:solidFill>
            <a:srgbClr val="DD6572"/>
          </a:solidFill>
        </p:grpSpPr>
        <p:grpSp>
          <p:nvGrpSpPr>
            <p:cNvPr id="51" name="组合 50"/>
            <p:cNvGrpSpPr>
              <a:grpSpLocks noChangeAspect="1"/>
            </p:cNvGrpSpPr>
            <p:nvPr/>
          </p:nvGrpSpPr>
          <p:grpSpPr>
            <a:xfrm>
              <a:off x="471707" y="1675770"/>
              <a:ext cx="2158455" cy="2196000"/>
              <a:chOff x="5397500" y="5734050"/>
              <a:chExt cx="365125" cy="371476"/>
            </a:xfrm>
            <a:grpFill/>
          </p:grpSpPr>
          <p:sp>
            <p:nvSpPr>
              <p:cNvPr id="55"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cs typeface="+mn-ea"/>
                  <a:sym typeface="+mn-lt"/>
                </a:endParaRPr>
              </a:p>
            </p:txBody>
          </p:sp>
          <p:sp>
            <p:nvSpPr>
              <p:cNvPr id="56"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cs typeface="+mn-ea"/>
                  <a:sym typeface="+mn-lt"/>
                </a:endParaRPr>
              </a:p>
            </p:txBody>
          </p:sp>
          <p:sp>
            <p:nvSpPr>
              <p:cNvPr id="57"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cs typeface="+mn-ea"/>
                  <a:sym typeface="+mn-lt"/>
                </a:endParaRPr>
              </a:p>
            </p:txBody>
          </p:sp>
        </p:grpSp>
        <p:grpSp>
          <p:nvGrpSpPr>
            <p:cNvPr id="52" name="组合 51"/>
            <p:cNvGrpSpPr>
              <a:grpSpLocks noChangeAspect="1"/>
            </p:cNvGrpSpPr>
            <p:nvPr/>
          </p:nvGrpSpPr>
          <p:grpSpPr>
            <a:xfrm>
              <a:off x="1735995" y="2108076"/>
              <a:ext cx="462003" cy="468000"/>
              <a:chOff x="2665061" y="4979202"/>
              <a:chExt cx="284308" cy="288000"/>
            </a:xfrm>
            <a:grpFill/>
          </p:grpSpPr>
          <p:sp>
            <p:nvSpPr>
              <p:cNvPr id="53"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cs typeface="+mn-ea"/>
                  <a:sym typeface="+mn-lt"/>
                </a:endParaRPr>
              </a:p>
            </p:txBody>
          </p:sp>
          <p:sp>
            <p:nvSpPr>
              <p:cNvPr id="54"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6">
                  <a:cs typeface="+mn-ea"/>
                  <a:sym typeface="+mn-lt"/>
                </a:endParaRPr>
              </a:p>
            </p:txBody>
          </p:sp>
        </p:grpSp>
      </p:grpSp>
      <p:grpSp>
        <p:nvGrpSpPr>
          <p:cNvPr id="58" name="组合 57"/>
          <p:cNvGrpSpPr/>
          <p:nvPr/>
        </p:nvGrpSpPr>
        <p:grpSpPr>
          <a:xfrm>
            <a:off x="1274092" y="2760905"/>
            <a:ext cx="1618420" cy="1646571"/>
            <a:chOff x="478903" y="4355475"/>
            <a:chExt cx="2158455" cy="2196000"/>
          </a:xfrm>
          <a:solidFill>
            <a:srgbClr val="DD6572"/>
          </a:solidFill>
        </p:grpSpPr>
        <p:grpSp>
          <p:nvGrpSpPr>
            <p:cNvPr id="59" name="组合 58"/>
            <p:cNvGrpSpPr>
              <a:grpSpLocks noChangeAspect="1"/>
            </p:cNvGrpSpPr>
            <p:nvPr/>
          </p:nvGrpSpPr>
          <p:grpSpPr>
            <a:xfrm>
              <a:off x="1795203" y="4733013"/>
              <a:ext cx="366333" cy="576000"/>
              <a:chOff x="2257888" y="5547128"/>
              <a:chExt cx="137373" cy="216000"/>
            </a:xfrm>
            <a:grpFill/>
          </p:grpSpPr>
          <p:sp>
            <p:nvSpPr>
              <p:cNvPr id="64"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866">
                  <a:cs typeface="+mn-ea"/>
                  <a:sym typeface="+mn-lt"/>
                </a:endParaRPr>
              </a:p>
            </p:txBody>
          </p:sp>
          <p:sp>
            <p:nvSpPr>
              <p:cNvPr id="65"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866">
                  <a:cs typeface="+mn-ea"/>
                  <a:sym typeface="+mn-lt"/>
                </a:endParaRPr>
              </a:p>
            </p:txBody>
          </p:sp>
        </p:grpSp>
        <p:grpSp>
          <p:nvGrpSpPr>
            <p:cNvPr id="60" name="组合 59"/>
            <p:cNvGrpSpPr>
              <a:grpSpLocks noChangeAspect="1"/>
            </p:cNvGrpSpPr>
            <p:nvPr/>
          </p:nvGrpSpPr>
          <p:grpSpPr>
            <a:xfrm>
              <a:off x="478903" y="4355475"/>
              <a:ext cx="2158455" cy="2196000"/>
              <a:chOff x="5397500" y="5734050"/>
              <a:chExt cx="365125" cy="371476"/>
            </a:xfrm>
            <a:grpFill/>
          </p:grpSpPr>
          <p:sp>
            <p:nvSpPr>
              <p:cNvPr id="61"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866">
                  <a:cs typeface="+mn-ea"/>
                  <a:sym typeface="+mn-lt"/>
                </a:endParaRPr>
              </a:p>
            </p:txBody>
          </p:sp>
          <p:sp>
            <p:nvSpPr>
              <p:cNvPr id="62"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866">
                  <a:cs typeface="+mn-ea"/>
                  <a:sym typeface="+mn-lt"/>
                </a:endParaRPr>
              </a:p>
            </p:txBody>
          </p:sp>
          <p:sp>
            <p:nvSpPr>
              <p:cNvPr id="63"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866">
                  <a:cs typeface="+mn-ea"/>
                  <a:sym typeface="+mn-lt"/>
                </a:endParaRPr>
              </a:p>
            </p:txBody>
          </p:sp>
        </p:grpSp>
      </p:grpSp>
      <p:sp>
        <p:nvSpPr>
          <p:cNvPr id="66" name="矩形 65"/>
          <p:cNvSpPr/>
          <p:nvPr/>
        </p:nvSpPr>
        <p:spPr>
          <a:xfrm>
            <a:off x="2809761" y="1027584"/>
            <a:ext cx="907890" cy="300058"/>
          </a:xfrm>
          <a:prstGeom prst="rect">
            <a:avLst/>
          </a:prstGeom>
        </p:spPr>
        <p:txBody>
          <a:bodyPr wrap="none" lIns="68555" tIns="34278" rIns="68555" bIns="34278">
            <a:spAutoFit/>
          </a:bodyPr>
          <a:lstStyle/>
          <a:p>
            <a:r>
              <a:rPr lang="zh-CN" altLang="en-US" sz="1500" b="1" dirty="0">
                <a:solidFill>
                  <a:schemeClr val="tx1">
                    <a:lumMod val="65000"/>
                    <a:lumOff val="35000"/>
                  </a:schemeClr>
                </a:solidFill>
                <a:cs typeface="+mn-ea"/>
                <a:sym typeface="+mn-lt"/>
              </a:rPr>
              <a:t>添加标题</a:t>
            </a:r>
            <a:endParaRPr lang="en-US" altLang="zh-CN" sz="1500" b="1" dirty="0">
              <a:solidFill>
                <a:schemeClr val="tx1">
                  <a:lumMod val="65000"/>
                  <a:lumOff val="35000"/>
                </a:schemeClr>
              </a:solidFill>
              <a:cs typeface="+mn-ea"/>
              <a:sym typeface="+mn-lt"/>
            </a:endParaRPr>
          </a:p>
        </p:txBody>
      </p:sp>
      <p:sp>
        <p:nvSpPr>
          <p:cNvPr id="67" name="矩形 47"/>
          <p:cNvSpPr>
            <a:spLocks noChangeArrowheads="1"/>
          </p:cNvSpPr>
          <p:nvPr/>
        </p:nvSpPr>
        <p:spPr bwMode="auto">
          <a:xfrm>
            <a:off x="2797941" y="1913908"/>
            <a:ext cx="2108948" cy="40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65000"/>
                    <a:lumOff val="35000"/>
                  </a:schemeClr>
                </a:solidFill>
                <a:latin typeface="+mn-lt"/>
                <a:ea typeface="+mn-ea"/>
                <a:cs typeface="+mn-ea"/>
                <a:sym typeface="+mn-lt"/>
              </a:rPr>
              <a:t>在此录入上述图表的描述说明，在此录入上述图表的描述说明。</a:t>
            </a:r>
          </a:p>
        </p:txBody>
      </p:sp>
      <p:sp>
        <p:nvSpPr>
          <p:cNvPr id="68" name="矩形 67"/>
          <p:cNvSpPr/>
          <p:nvPr/>
        </p:nvSpPr>
        <p:spPr>
          <a:xfrm>
            <a:off x="2809761" y="2681190"/>
            <a:ext cx="907890" cy="300058"/>
          </a:xfrm>
          <a:prstGeom prst="rect">
            <a:avLst/>
          </a:prstGeom>
        </p:spPr>
        <p:txBody>
          <a:bodyPr wrap="none" lIns="68555" tIns="34278" rIns="68555" bIns="34278">
            <a:spAutoFit/>
          </a:bodyPr>
          <a:lstStyle/>
          <a:p>
            <a:r>
              <a:rPr lang="zh-CN" altLang="en-US" sz="1500" b="1" dirty="0">
                <a:solidFill>
                  <a:schemeClr val="tx1">
                    <a:lumMod val="65000"/>
                    <a:lumOff val="35000"/>
                  </a:schemeClr>
                </a:solidFill>
                <a:cs typeface="+mn-ea"/>
                <a:sym typeface="+mn-lt"/>
              </a:rPr>
              <a:t>添加标题</a:t>
            </a:r>
            <a:endParaRPr lang="en-US" altLang="zh-CN" sz="1500" b="1" dirty="0">
              <a:solidFill>
                <a:schemeClr val="tx1">
                  <a:lumMod val="65000"/>
                  <a:lumOff val="35000"/>
                </a:schemeClr>
              </a:solidFill>
              <a:cs typeface="+mn-ea"/>
              <a:sym typeface="+mn-lt"/>
            </a:endParaRPr>
          </a:p>
        </p:txBody>
      </p:sp>
      <p:sp>
        <p:nvSpPr>
          <p:cNvPr id="69" name="矩形 47"/>
          <p:cNvSpPr>
            <a:spLocks noChangeArrowheads="1"/>
          </p:cNvSpPr>
          <p:nvPr/>
        </p:nvSpPr>
        <p:spPr bwMode="auto">
          <a:xfrm>
            <a:off x="2797941" y="3555694"/>
            <a:ext cx="2108948" cy="40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65000"/>
                    <a:lumOff val="35000"/>
                  </a:schemeClr>
                </a:solidFill>
                <a:latin typeface="+mn-lt"/>
                <a:ea typeface="+mn-ea"/>
                <a:cs typeface="+mn-ea"/>
                <a:sym typeface="+mn-lt"/>
              </a:rPr>
              <a:t>在此录入上述图表的描述说明，在此录入上述图表的描述说明。</a:t>
            </a:r>
          </a:p>
        </p:txBody>
      </p:sp>
      <p:sp>
        <p:nvSpPr>
          <p:cNvPr id="70" name="矩形 69"/>
          <p:cNvSpPr/>
          <p:nvPr/>
        </p:nvSpPr>
        <p:spPr>
          <a:xfrm>
            <a:off x="5315933" y="1042603"/>
            <a:ext cx="161976" cy="16197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2C3637"/>
              </a:solidFill>
              <a:cs typeface="+mn-ea"/>
              <a:sym typeface="+mn-lt"/>
            </a:endParaRPr>
          </a:p>
        </p:txBody>
      </p:sp>
      <p:sp>
        <p:nvSpPr>
          <p:cNvPr id="71" name="矩形 70"/>
          <p:cNvSpPr/>
          <p:nvPr/>
        </p:nvSpPr>
        <p:spPr>
          <a:xfrm>
            <a:off x="5597848" y="973592"/>
            <a:ext cx="907890" cy="300058"/>
          </a:xfrm>
          <a:prstGeom prst="rect">
            <a:avLst/>
          </a:prstGeom>
        </p:spPr>
        <p:txBody>
          <a:bodyPr wrap="none" lIns="68555" tIns="34278" rIns="68555" bIns="34278">
            <a:spAutoFit/>
          </a:bodyPr>
          <a:lstStyle/>
          <a:p>
            <a:r>
              <a:rPr lang="zh-CN" altLang="en-US" sz="1500" b="1" dirty="0">
                <a:solidFill>
                  <a:srgbClr val="2C3637"/>
                </a:solidFill>
                <a:cs typeface="+mn-ea"/>
                <a:sym typeface="+mn-lt"/>
              </a:rPr>
              <a:t>输入标题</a:t>
            </a:r>
            <a:endParaRPr lang="en-US" altLang="zh-CN" sz="1500" b="1" dirty="0">
              <a:solidFill>
                <a:srgbClr val="2C3637"/>
              </a:solidFill>
              <a:cs typeface="+mn-ea"/>
              <a:sym typeface="+mn-lt"/>
            </a:endParaRPr>
          </a:p>
        </p:txBody>
      </p:sp>
      <p:sp>
        <p:nvSpPr>
          <p:cNvPr id="72" name="矩形 47"/>
          <p:cNvSpPr>
            <a:spLocks noChangeArrowheads="1"/>
          </p:cNvSpPr>
          <p:nvPr/>
        </p:nvSpPr>
        <p:spPr bwMode="auto">
          <a:xfrm>
            <a:off x="5597847" y="1247231"/>
            <a:ext cx="25916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rgbClr val="2C3637"/>
                </a:solidFill>
                <a:latin typeface="+mn-lt"/>
                <a:ea typeface="+mn-ea"/>
                <a:cs typeface="+mn-ea"/>
                <a:sym typeface="+mn-lt"/>
              </a:rPr>
              <a:t>在此录入上述图表的综合描述说明，在此录入上述图表的综合描述说明。</a:t>
            </a:r>
          </a:p>
        </p:txBody>
      </p:sp>
      <p:cxnSp>
        <p:nvCxnSpPr>
          <p:cNvPr id="73" name="直接连接符 72"/>
          <p:cNvCxnSpPr/>
          <p:nvPr/>
        </p:nvCxnSpPr>
        <p:spPr>
          <a:xfrm>
            <a:off x="5396921" y="1204578"/>
            <a:ext cx="0" cy="74086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5315933" y="1945447"/>
            <a:ext cx="161976" cy="16197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2C3637"/>
              </a:solidFill>
              <a:cs typeface="+mn-ea"/>
              <a:sym typeface="+mn-lt"/>
            </a:endParaRPr>
          </a:p>
        </p:txBody>
      </p:sp>
      <p:sp>
        <p:nvSpPr>
          <p:cNvPr id="75" name="矩形 74"/>
          <p:cNvSpPr/>
          <p:nvPr/>
        </p:nvSpPr>
        <p:spPr>
          <a:xfrm>
            <a:off x="5597848" y="1862789"/>
            <a:ext cx="907890" cy="300058"/>
          </a:xfrm>
          <a:prstGeom prst="rect">
            <a:avLst/>
          </a:prstGeom>
        </p:spPr>
        <p:txBody>
          <a:bodyPr wrap="none" lIns="68555" tIns="34278" rIns="68555" bIns="34278">
            <a:spAutoFit/>
          </a:bodyPr>
          <a:lstStyle/>
          <a:p>
            <a:r>
              <a:rPr lang="zh-CN" altLang="en-US" sz="1500" b="1" dirty="0">
                <a:solidFill>
                  <a:srgbClr val="2C3637"/>
                </a:solidFill>
                <a:cs typeface="+mn-ea"/>
                <a:sym typeface="+mn-lt"/>
              </a:rPr>
              <a:t>输入标题</a:t>
            </a:r>
            <a:endParaRPr lang="en-US" altLang="zh-CN" sz="1500" b="1" dirty="0">
              <a:solidFill>
                <a:srgbClr val="2C3637"/>
              </a:solidFill>
              <a:cs typeface="+mn-ea"/>
              <a:sym typeface="+mn-lt"/>
            </a:endParaRPr>
          </a:p>
        </p:txBody>
      </p:sp>
      <p:sp>
        <p:nvSpPr>
          <p:cNvPr id="76" name="矩形 47"/>
          <p:cNvSpPr>
            <a:spLocks noChangeArrowheads="1"/>
          </p:cNvSpPr>
          <p:nvPr/>
        </p:nvSpPr>
        <p:spPr bwMode="auto">
          <a:xfrm>
            <a:off x="5597847" y="2136427"/>
            <a:ext cx="25916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rgbClr val="2C3637"/>
                </a:solidFill>
                <a:latin typeface="+mn-lt"/>
                <a:ea typeface="+mn-ea"/>
                <a:cs typeface="+mn-ea"/>
                <a:sym typeface="+mn-lt"/>
              </a:rPr>
              <a:t>在此录入上述图表的综合描述说明，在此录入上述图表的综合描述说明。</a:t>
            </a:r>
          </a:p>
        </p:txBody>
      </p:sp>
      <p:cxnSp>
        <p:nvCxnSpPr>
          <p:cNvPr id="77" name="直接连接符 76"/>
          <p:cNvCxnSpPr/>
          <p:nvPr/>
        </p:nvCxnSpPr>
        <p:spPr>
          <a:xfrm>
            <a:off x="5396921" y="2107423"/>
            <a:ext cx="0" cy="74086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5315933" y="2848291"/>
            <a:ext cx="161976" cy="16197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2C3637"/>
              </a:solidFill>
              <a:cs typeface="+mn-ea"/>
              <a:sym typeface="+mn-lt"/>
            </a:endParaRPr>
          </a:p>
        </p:txBody>
      </p:sp>
      <p:sp>
        <p:nvSpPr>
          <p:cNvPr id="79" name="矩形 78"/>
          <p:cNvSpPr/>
          <p:nvPr/>
        </p:nvSpPr>
        <p:spPr>
          <a:xfrm>
            <a:off x="5597848" y="2780652"/>
            <a:ext cx="907890" cy="300058"/>
          </a:xfrm>
          <a:prstGeom prst="rect">
            <a:avLst/>
          </a:prstGeom>
        </p:spPr>
        <p:txBody>
          <a:bodyPr wrap="none" lIns="68555" tIns="34278" rIns="68555" bIns="34278">
            <a:spAutoFit/>
          </a:bodyPr>
          <a:lstStyle/>
          <a:p>
            <a:r>
              <a:rPr lang="zh-CN" altLang="en-US" sz="1500" b="1" dirty="0">
                <a:solidFill>
                  <a:srgbClr val="2C3637"/>
                </a:solidFill>
                <a:cs typeface="+mn-ea"/>
                <a:sym typeface="+mn-lt"/>
              </a:rPr>
              <a:t>输入标题</a:t>
            </a:r>
            <a:endParaRPr lang="en-US" altLang="zh-CN" sz="1500" b="1" dirty="0">
              <a:solidFill>
                <a:srgbClr val="2C3637"/>
              </a:solidFill>
              <a:cs typeface="+mn-ea"/>
              <a:sym typeface="+mn-lt"/>
            </a:endParaRPr>
          </a:p>
        </p:txBody>
      </p:sp>
      <p:sp>
        <p:nvSpPr>
          <p:cNvPr id="84" name="矩形 83"/>
          <p:cNvSpPr>
            <a:spLocks noChangeArrowheads="1"/>
          </p:cNvSpPr>
          <p:nvPr/>
        </p:nvSpPr>
        <p:spPr bwMode="auto">
          <a:xfrm>
            <a:off x="5597847" y="3054290"/>
            <a:ext cx="25916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rgbClr val="2C3637"/>
                </a:solidFill>
                <a:latin typeface="+mn-lt"/>
                <a:ea typeface="+mn-ea"/>
                <a:cs typeface="+mn-ea"/>
                <a:sym typeface="+mn-lt"/>
              </a:rPr>
              <a:t>在此录入上述图表的综合描述说明，在此录入上述图表的综合描述说明。</a:t>
            </a:r>
          </a:p>
        </p:txBody>
      </p:sp>
      <p:cxnSp>
        <p:nvCxnSpPr>
          <p:cNvPr id="85" name="直接连接符 84"/>
          <p:cNvCxnSpPr/>
          <p:nvPr/>
        </p:nvCxnSpPr>
        <p:spPr>
          <a:xfrm>
            <a:off x="5396921" y="2986312"/>
            <a:ext cx="0" cy="740869"/>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86" name="矩形 85"/>
          <p:cNvSpPr/>
          <p:nvPr/>
        </p:nvSpPr>
        <p:spPr>
          <a:xfrm>
            <a:off x="5315933" y="3681112"/>
            <a:ext cx="161976" cy="16197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solidFill>
                <a:srgbClr val="2C3637"/>
              </a:solidFill>
              <a:cs typeface="+mn-ea"/>
              <a:sym typeface="+mn-lt"/>
            </a:endParaRPr>
          </a:p>
        </p:txBody>
      </p:sp>
      <p:sp>
        <p:nvSpPr>
          <p:cNvPr id="87" name="矩形 86"/>
          <p:cNvSpPr/>
          <p:nvPr/>
        </p:nvSpPr>
        <p:spPr>
          <a:xfrm>
            <a:off x="5597848" y="3590531"/>
            <a:ext cx="907890" cy="300058"/>
          </a:xfrm>
          <a:prstGeom prst="rect">
            <a:avLst/>
          </a:prstGeom>
        </p:spPr>
        <p:txBody>
          <a:bodyPr wrap="none" lIns="68555" tIns="34278" rIns="68555" bIns="34278">
            <a:spAutoFit/>
          </a:bodyPr>
          <a:lstStyle/>
          <a:p>
            <a:r>
              <a:rPr lang="zh-CN" altLang="en-US" sz="1500" b="1" dirty="0">
                <a:solidFill>
                  <a:srgbClr val="2C3637"/>
                </a:solidFill>
                <a:cs typeface="+mn-ea"/>
                <a:sym typeface="+mn-lt"/>
              </a:rPr>
              <a:t>输入标题</a:t>
            </a:r>
            <a:endParaRPr lang="en-US" altLang="zh-CN" sz="1500" b="1" dirty="0">
              <a:solidFill>
                <a:srgbClr val="2C3637"/>
              </a:solidFill>
              <a:cs typeface="+mn-ea"/>
              <a:sym typeface="+mn-lt"/>
            </a:endParaRPr>
          </a:p>
        </p:txBody>
      </p:sp>
      <p:sp>
        <p:nvSpPr>
          <p:cNvPr id="88" name="矩形 87"/>
          <p:cNvSpPr>
            <a:spLocks noChangeArrowheads="1"/>
          </p:cNvSpPr>
          <p:nvPr/>
        </p:nvSpPr>
        <p:spPr bwMode="auto">
          <a:xfrm>
            <a:off x="5597847" y="3864169"/>
            <a:ext cx="25916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rgbClr val="2C3637"/>
                </a:solidFill>
                <a:latin typeface="+mn-lt"/>
                <a:ea typeface="+mn-ea"/>
                <a:cs typeface="+mn-ea"/>
                <a:sym typeface="+mn-lt"/>
              </a:rPr>
              <a:t>在此录入上述图表的综合描述说明，在此录入上述图表的综合描述说明。</a:t>
            </a:r>
          </a:p>
        </p:txBody>
      </p:sp>
    </p:spTree>
    <p:extLst>
      <p:ext uri="{BB962C8B-B14F-4D97-AF65-F5344CB8AC3E}">
        <p14:creationId xmlns:p14="http://schemas.microsoft.com/office/powerpoint/2010/main" val="1855397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50"/>
                                        </p:tgtEl>
                                        <p:attrNameLst>
                                          <p:attrName>style.visibility</p:attrName>
                                        </p:attrNameLst>
                                      </p:cBhvr>
                                      <p:to>
                                        <p:strVal val="visible"/>
                                      </p:to>
                                    </p:set>
                                    <p:anim calcmode="lin" valueType="num">
                                      <p:cBhvr>
                                        <p:cTn id="7" dur="350" fill="hold"/>
                                        <p:tgtEl>
                                          <p:spTgt spid="50"/>
                                        </p:tgtEl>
                                        <p:attrNameLst>
                                          <p:attrName>ppt_w</p:attrName>
                                        </p:attrNameLst>
                                      </p:cBhvr>
                                      <p:tavLst>
                                        <p:tav tm="0">
                                          <p:val>
                                            <p:fltVal val="0"/>
                                          </p:val>
                                        </p:tav>
                                        <p:tav tm="100000">
                                          <p:val>
                                            <p:strVal val="#ppt_w"/>
                                          </p:val>
                                        </p:tav>
                                      </p:tavLst>
                                    </p:anim>
                                    <p:anim calcmode="lin" valueType="num">
                                      <p:cBhvr>
                                        <p:cTn id="8" dur="350" fill="hold"/>
                                        <p:tgtEl>
                                          <p:spTgt spid="50"/>
                                        </p:tgtEl>
                                        <p:attrNameLst>
                                          <p:attrName>ppt_h</p:attrName>
                                        </p:attrNameLst>
                                      </p:cBhvr>
                                      <p:tavLst>
                                        <p:tav tm="0">
                                          <p:val>
                                            <p:fltVal val="0"/>
                                          </p:val>
                                        </p:tav>
                                        <p:tav tm="100000">
                                          <p:val>
                                            <p:strVal val="#ppt_h"/>
                                          </p:val>
                                        </p:tav>
                                      </p:tavLst>
                                    </p:anim>
                                    <p:animEffect transition="in" filter="fade">
                                      <p:cBhvr>
                                        <p:cTn id="9" dur="350"/>
                                        <p:tgtEl>
                                          <p:spTgt spid="50"/>
                                        </p:tgtEl>
                                      </p:cBhvr>
                                    </p:animEffect>
                                  </p:childTnLst>
                                </p:cTn>
                              </p:par>
                              <p:par>
                                <p:cTn id="10" presetID="22" presetClass="entr" presetSubtype="8" fill="hold" nodeType="withEffect">
                                  <p:stCondLst>
                                    <p:cond delay="100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par>
                                <p:cTn id="13" presetID="22" presetClass="entr" presetSubtype="8" fill="hold" nodeType="withEffect">
                                  <p:stCondLst>
                                    <p:cond delay="190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66"/>
                                        </p:tgtEl>
                                        <p:attrNameLst>
                                          <p:attrName>style.visibility</p:attrName>
                                        </p:attrNameLst>
                                      </p:cBhvr>
                                      <p:to>
                                        <p:strVal val="visible"/>
                                      </p:to>
                                    </p:set>
                                    <p:animEffect transition="in" filter="wipe(down)">
                                      <p:cBhvr>
                                        <p:cTn id="18" dur="500"/>
                                        <p:tgtEl>
                                          <p:spTgt spid="66"/>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67"/>
                                        </p:tgtEl>
                                        <p:attrNameLst>
                                          <p:attrName>style.visibility</p:attrName>
                                        </p:attrNameLst>
                                      </p:cBhvr>
                                      <p:to>
                                        <p:strVal val="visible"/>
                                      </p:to>
                                    </p:set>
                                    <p:animEffect transition="in" filter="wipe(up)">
                                      <p:cBhvr>
                                        <p:cTn id="21" dur="500"/>
                                        <p:tgtEl>
                                          <p:spTgt spid="67"/>
                                        </p:tgtEl>
                                      </p:cBhvr>
                                    </p:animEffect>
                                  </p:childTnLst>
                                </p:cTn>
                              </p:par>
                              <p:par>
                                <p:cTn id="22" presetID="53" presetClass="entr" presetSubtype="16" fill="hold" nodeType="withEffect">
                                  <p:stCondLst>
                                    <p:cond delay="3500"/>
                                  </p:stCondLst>
                                  <p:childTnLst>
                                    <p:set>
                                      <p:cBhvr>
                                        <p:cTn id="23" dur="1" fill="hold">
                                          <p:stCondLst>
                                            <p:cond delay="0"/>
                                          </p:stCondLst>
                                        </p:cTn>
                                        <p:tgtEl>
                                          <p:spTgt spid="58"/>
                                        </p:tgtEl>
                                        <p:attrNameLst>
                                          <p:attrName>style.visibility</p:attrName>
                                        </p:attrNameLst>
                                      </p:cBhvr>
                                      <p:to>
                                        <p:strVal val="visible"/>
                                      </p:to>
                                    </p:set>
                                    <p:anim calcmode="lin" valueType="num">
                                      <p:cBhvr>
                                        <p:cTn id="24" dur="350" fill="hold"/>
                                        <p:tgtEl>
                                          <p:spTgt spid="58"/>
                                        </p:tgtEl>
                                        <p:attrNameLst>
                                          <p:attrName>ppt_w</p:attrName>
                                        </p:attrNameLst>
                                      </p:cBhvr>
                                      <p:tavLst>
                                        <p:tav tm="0">
                                          <p:val>
                                            <p:fltVal val="0"/>
                                          </p:val>
                                        </p:tav>
                                        <p:tav tm="100000">
                                          <p:val>
                                            <p:strVal val="#ppt_w"/>
                                          </p:val>
                                        </p:tav>
                                      </p:tavLst>
                                    </p:anim>
                                    <p:anim calcmode="lin" valueType="num">
                                      <p:cBhvr>
                                        <p:cTn id="25" dur="350" fill="hold"/>
                                        <p:tgtEl>
                                          <p:spTgt spid="58"/>
                                        </p:tgtEl>
                                        <p:attrNameLst>
                                          <p:attrName>ppt_h</p:attrName>
                                        </p:attrNameLst>
                                      </p:cBhvr>
                                      <p:tavLst>
                                        <p:tav tm="0">
                                          <p:val>
                                            <p:fltVal val="0"/>
                                          </p:val>
                                        </p:tav>
                                        <p:tav tm="100000">
                                          <p:val>
                                            <p:strVal val="#ppt_h"/>
                                          </p:val>
                                        </p:tav>
                                      </p:tavLst>
                                    </p:anim>
                                    <p:animEffect transition="in" filter="fade">
                                      <p:cBhvr>
                                        <p:cTn id="26" dur="350"/>
                                        <p:tgtEl>
                                          <p:spTgt spid="58"/>
                                        </p:tgtEl>
                                      </p:cBhvr>
                                    </p:animEffect>
                                  </p:childTnLst>
                                </p:cTn>
                              </p:par>
                              <p:par>
                                <p:cTn id="27" presetID="22" presetClass="entr" presetSubtype="8" fill="hold" nodeType="withEffect">
                                  <p:stCondLst>
                                    <p:cond delay="420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par>
                                <p:cTn id="30" presetID="22" presetClass="entr" presetSubtype="8" fill="hold" nodeType="withEffect">
                                  <p:stCondLst>
                                    <p:cond delay="510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68"/>
                                        </p:tgtEl>
                                        <p:attrNameLst>
                                          <p:attrName>style.visibility</p:attrName>
                                        </p:attrNameLst>
                                      </p:cBhvr>
                                      <p:to>
                                        <p:strVal val="visible"/>
                                      </p:to>
                                    </p:set>
                                    <p:animEffect transition="in" filter="wipe(down)">
                                      <p:cBhvr>
                                        <p:cTn id="35" dur="500"/>
                                        <p:tgtEl>
                                          <p:spTgt spid="68"/>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69"/>
                                        </p:tgtEl>
                                        <p:attrNameLst>
                                          <p:attrName>style.visibility</p:attrName>
                                        </p:attrNameLst>
                                      </p:cBhvr>
                                      <p:to>
                                        <p:strVal val="visible"/>
                                      </p:to>
                                    </p:set>
                                    <p:animEffect transition="in" filter="wipe(up)">
                                      <p:cBhvr>
                                        <p:cTn id="38" dur="500"/>
                                        <p:tgtEl>
                                          <p:spTgt spid="69"/>
                                        </p:tgtEl>
                                      </p:cBhvr>
                                    </p:animEffect>
                                  </p:childTnLst>
                                </p:cTn>
                              </p:par>
                            </p:childTnLst>
                          </p:cTn>
                        </p:par>
                        <p:par>
                          <p:cTn id="39" fill="hold">
                            <p:stCondLst>
                              <p:cond delay="6500"/>
                            </p:stCondLst>
                            <p:childTnLst>
                              <p:par>
                                <p:cTn id="40" presetID="2" presetClass="entr" presetSubtype="1" fill="hold" grpId="0" nodeType="after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500" fill="hold"/>
                                        <p:tgtEl>
                                          <p:spTgt spid="70"/>
                                        </p:tgtEl>
                                        <p:attrNameLst>
                                          <p:attrName>ppt_x</p:attrName>
                                        </p:attrNameLst>
                                      </p:cBhvr>
                                      <p:tavLst>
                                        <p:tav tm="0">
                                          <p:val>
                                            <p:strVal val="#ppt_x"/>
                                          </p:val>
                                        </p:tav>
                                        <p:tav tm="100000">
                                          <p:val>
                                            <p:strVal val="#ppt_x"/>
                                          </p:val>
                                        </p:tav>
                                      </p:tavLst>
                                    </p:anim>
                                    <p:anim calcmode="lin" valueType="num">
                                      <p:cBhvr additive="base">
                                        <p:cTn id="43" dur="500" fill="hold"/>
                                        <p:tgtEl>
                                          <p:spTgt spid="70"/>
                                        </p:tgtEl>
                                        <p:attrNameLst>
                                          <p:attrName>ppt_y</p:attrName>
                                        </p:attrNameLst>
                                      </p:cBhvr>
                                      <p:tavLst>
                                        <p:tav tm="0">
                                          <p:val>
                                            <p:strVal val="0-#ppt_h/2"/>
                                          </p:val>
                                        </p:tav>
                                        <p:tav tm="100000">
                                          <p:val>
                                            <p:strVal val="#ppt_y"/>
                                          </p:val>
                                        </p:tav>
                                      </p:tavLst>
                                    </p:anim>
                                  </p:childTnLst>
                                </p:cTn>
                              </p:par>
                            </p:childTnLst>
                          </p:cTn>
                        </p:par>
                        <p:par>
                          <p:cTn id="44" fill="hold">
                            <p:stCondLst>
                              <p:cond delay="7000"/>
                            </p:stCondLst>
                            <p:childTnLst>
                              <p:par>
                                <p:cTn id="45" presetID="22" presetClass="entr" presetSubtype="8" fill="hold" grpId="0" nodeType="after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wipe(left)">
                                      <p:cBhvr>
                                        <p:cTn id="47" dur="400"/>
                                        <p:tgtEl>
                                          <p:spTgt spid="71"/>
                                        </p:tgtEl>
                                      </p:cBhvr>
                                    </p:animEffect>
                                  </p:childTnLst>
                                </p:cTn>
                              </p:par>
                            </p:childTnLst>
                          </p:cTn>
                        </p:par>
                        <p:par>
                          <p:cTn id="48" fill="hold">
                            <p:stCondLst>
                              <p:cond delay="7400"/>
                            </p:stCondLst>
                            <p:childTnLst>
                              <p:par>
                                <p:cTn id="49" presetID="22" presetClass="entr" presetSubtype="8" fill="hold" grpId="0" nodeType="afterEffect">
                                  <p:stCondLst>
                                    <p:cond delay="0"/>
                                  </p:stCondLst>
                                  <p:childTnLst>
                                    <p:set>
                                      <p:cBhvr>
                                        <p:cTn id="50" dur="1" fill="hold">
                                          <p:stCondLst>
                                            <p:cond delay="0"/>
                                          </p:stCondLst>
                                        </p:cTn>
                                        <p:tgtEl>
                                          <p:spTgt spid="72"/>
                                        </p:tgtEl>
                                        <p:attrNameLst>
                                          <p:attrName>style.visibility</p:attrName>
                                        </p:attrNameLst>
                                      </p:cBhvr>
                                      <p:to>
                                        <p:strVal val="visible"/>
                                      </p:to>
                                    </p:set>
                                    <p:animEffect transition="in" filter="wipe(left)">
                                      <p:cBhvr>
                                        <p:cTn id="51" dur="400"/>
                                        <p:tgtEl>
                                          <p:spTgt spid="72"/>
                                        </p:tgtEl>
                                      </p:cBhvr>
                                    </p:animEffect>
                                  </p:childTnLst>
                                </p:cTn>
                              </p:par>
                            </p:childTnLst>
                          </p:cTn>
                        </p:par>
                        <p:par>
                          <p:cTn id="52" fill="hold">
                            <p:stCondLst>
                              <p:cond delay="7800"/>
                            </p:stCondLst>
                            <p:childTnLst>
                              <p:par>
                                <p:cTn id="53" presetID="22" presetClass="entr" presetSubtype="1" fill="hold" nodeType="afterEffect">
                                  <p:stCondLst>
                                    <p:cond delay="0"/>
                                  </p:stCondLst>
                                  <p:childTnLst>
                                    <p:set>
                                      <p:cBhvr>
                                        <p:cTn id="54" dur="1" fill="hold">
                                          <p:stCondLst>
                                            <p:cond delay="0"/>
                                          </p:stCondLst>
                                        </p:cTn>
                                        <p:tgtEl>
                                          <p:spTgt spid="73"/>
                                        </p:tgtEl>
                                        <p:attrNameLst>
                                          <p:attrName>style.visibility</p:attrName>
                                        </p:attrNameLst>
                                      </p:cBhvr>
                                      <p:to>
                                        <p:strVal val="visible"/>
                                      </p:to>
                                    </p:set>
                                    <p:animEffect transition="in" filter="wipe(up)">
                                      <p:cBhvr>
                                        <p:cTn id="55" dur="500"/>
                                        <p:tgtEl>
                                          <p:spTgt spid="73"/>
                                        </p:tgtEl>
                                      </p:cBhvr>
                                    </p:animEffect>
                                  </p:childTnLst>
                                </p:cTn>
                              </p:par>
                            </p:childTnLst>
                          </p:cTn>
                        </p:par>
                        <p:par>
                          <p:cTn id="56" fill="hold">
                            <p:stCondLst>
                              <p:cond delay="8300"/>
                            </p:stCondLst>
                            <p:childTnLst>
                              <p:par>
                                <p:cTn id="57" presetID="2" presetClass="entr" presetSubtype="1"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additive="base">
                                        <p:cTn id="59" dur="500" fill="hold"/>
                                        <p:tgtEl>
                                          <p:spTgt spid="74"/>
                                        </p:tgtEl>
                                        <p:attrNameLst>
                                          <p:attrName>ppt_x</p:attrName>
                                        </p:attrNameLst>
                                      </p:cBhvr>
                                      <p:tavLst>
                                        <p:tav tm="0">
                                          <p:val>
                                            <p:strVal val="#ppt_x"/>
                                          </p:val>
                                        </p:tav>
                                        <p:tav tm="100000">
                                          <p:val>
                                            <p:strVal val="#ppt_x"/>
                                          </p:val>
                                        </p:tav>
                                      </p:tavLst>
                                    </p:anim>
                                    <p:anim calcmode="lin" valueType="num">
                                      <p:cBhvr additive="base">
                                        <p:cTn id="60" dur="500" fill="hold"/>
                                        <p:tgtEl>
                                          <p:spTgt spid="74"/>
                                        </p:tgtEl>
                                        <p:attrNameLst>
                                          <p:attrName>ppt_y</p:attrName>
                                        </p:attrNameLst>
                                      </p:cBhvr>
                                      <p:tavLst>
                                        <p:tav tm="0">
                                          <p:val>
                                            <p:strVal val="0-#ppt_h/2"/>
                                          </p:val>
                                        </p:tav>
                                        <p:tav tm="100000">
                                          <p:val>
                                            <p:strVal val="#ppt_y"/>
                                          </p:val>
                                        </p:tav>
                                      </p:tavLst>
                                    </p:anim>
                                  </p:childTnLst>
                                </p:cTn>
                              </p:par>
                            </p:childTnLst>
                          </p:cTn>
                        </p:par>
                        <p:par>
                          <p:cTn id="61" fill="hold">
                            <p:stCondLst>
                              <p:cond delay="8800"/>
                            </p:stCondLst>
                            <p:childTnLst>
                              <p:par>
                                <p:cTn id="62" presetID="22" presetClass="entr" presetSubtype="8" fill="hold" grpId="0" nodeType="after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wipe(left)">
                                      <p:cBhvr>
                                        <p:cTn id="64" dur="400"/>
                                        <p:tgtEl>
                                          <p:spTgt spid="75"/>
                                        </p:tgtEl>
                                      </p:cBhvr>
                                    </p:animEffect>
                                  </p:childTnLst>
                                </p:cTn>
                              </p:par>
                            </p:childTnLst>
                          </p:cTn>
                        </p:par>
                        <p:par>
                          <p:cTn id="65" fill="hold">
                            <p:stCondLst>
                              <p:cond delay="9200"/>
                            </p:stCondLst>
                            <p:childTnLst>
                              <p:par>
                                <p:cTn id="66" presetID="22" presetClass="entr" presetSubtype="8" fill="hold" grpId="0" nodeType="afterEffect">
                                  <p:stCondLst>
                                    <p:cond delay="0"/>
                                  </p:stCondLst>
                                  <p:childTnLst>
                                    <p:set>
                                      <p:cBhvr>
                                        <p:cTn id="67" dur="1" fill="hold">
                                          <p:stCondLst>
                                            <p:cond delay="0"/>
                                          </p:stCondLst>
                                        </p:cTn>
                                        <p:tgtEl>
                                          <p:spTgt spid="76"/>
                                        </p:tgtEl>
                                        <p:attrNameLst>
                                          <p:attrName>style.visibility</p:attrName>
                                        </p:attrNameLst>
                                      </p:cBhvr>
                                      <p:to>
                                        <p:strVal val="visible"/>
                                      </p:to>
                                    </p:set>
                                    <p:animEffect transition="in" filter="wipe(left)">
                                      <p:cBhvr>
                                        <p:cTn id="68" dur="400"/>
                                        <p:tgtEl>
                                          <p:spTgt spid="76"/>
                                        </p:tgtEl>
                                      </p:cBhvr>
                                    </p:animEffect>
                                  </p:childTnLst>
                                </p:cTn>
                              </p:par>
                            </p:childTnLst>
                          </p:cTn>
                        </p:par>
                        <p:par>
                          <p:cTn id="69" fill="hold">
                            <p:stCondLst>
                              <p:cond delay="9600"/>
                            </p:stCondLst>
                            <p:childTnLst>
                              <p:par>
                                <p:cTn id="70" presetID="22" presetClass="entr" presetSubtype="1" fill="hold"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wipe(up)">
                                      <p:cBhvr>
                                        <p:cTn id="72" dur="500"/>
                                        <p:tgtEl>
                                          <p:spTgt spid="77"/>
                                        </p:tgtEl>
                                      </p:cBhvr>
                                    </p:animEffect>
                                  </p:childTnLst>
                                </p:cTn>
                              </p:par>
                            </p:childTnLst>
                          </p:cTn>
                        </p:par>
                        <p:par>
                          <p:cTn id="73" fill="hold">
                            <p:stCondLst>
                              <p:cond delay="10100"/>
                            </p:stCondLst>
                            <p:childTnLst>
                              <p:par>
                                <p:cTn id="74" presetID="2" presetClass="entr" presetSubtype="1"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 calcmode="lin" valueType="num">
                                      <p:cBhvr additive="base">
                                        <p:cTn id="76" dur="500" fill="hold"/>
                                        <p:tgtEl>
                                          <p:spTgt spid="78"/>
                                        </p:tgtEl>
                                        <p:attrNameLst>
                                          <p:attrName>ppt_x</p:attrName>
                                        </p:attrNameLst>
                                      </p:cBhvr>
                                      <p:tavLst>
                                        <p:tav tm="0">
                                          <p:val>
                                            <p:strVal val="#ppt_x"/>
                                          </p:val>
                                        </p:tav>
                                        <p:tav tm="100000">
                                          <p:val>
                                            <p:strVal val="#ppt_x"/>
                                          </p:val>
                                        </p:tav>
                                      </p:tavLst>
                                    </p:anim>
                                    <p:anim calcmode="lin" valueType="num">
                                      <p:cBhvr additive="base">
                                        <p:cTn id="77" dur="500" fill="hold"/>
                                        <p:tgtEl>
                                          <p:spTgt spid="78"/>
                                        </p:tgtEl>
                                        <p:attrNameLst>
                                          <p:attrName>ppt_y</p:attrName>
                                        </p:attrNameLst>
                                      </p:cBhvr>
                                      <p:tavLst>
                                        <p:tav tm="0">
                                          <p:val>
                                            <p:strVal val="0-#ppt_h/2"/>
                                          </p:val>
                                        </p:tav>
                                        <p:tav tm="100000">
                                          <p:val>
                                            <p:strVal val="#ppt_y"/>
                                          </p:val>
                                        </p:tav>
                                      </p:tavLst>
                                    </p:anim>
                                  </p:childTnLst>
                                </p:cTn>
                              </p:par>
                            </p:childTnLst>
                          </p:cTn>
                        </p:par>
                        <p:par>
                          <p:cTn id="78" fill="hold">
                            <p:stCondLst>
                              <p:cond delay="10600"/>
                            </p:stCondLst>
                            <p:childTnLst>
                              <p:par>
                                <p:cTn id="79" presetID="22" presetClass="entr" presetSubtype="8" fill="hold" grpId="0" nodeType="after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wipe(left)">
                                      <p:cBhvr>
                                        <p:cTn id="81" dur="400"/>
                                        <p:tgtEl>
                                          <p:spTgt spid="79"/>
                                        </p:tgtEl>
                                      </p:cBhvr>
                                    </p:animEffect>
                                  </p:childTnLst>
                                </p:cTn>
                              </p:par>
                            </p:childTnLst>
                          </p:cTn>
                        </p:par>
                        <p:par>
                          <p:cTn id="82" fill="hold">
                            <p:stCondLst>
                              <p:cond delay="11000"/>
                            </p:stCondLst>
                            <p:childTnLst>
                              <p:par>
                                <p:cTn id="83" presetID="22" presetClass="entr" presetSubtype="8" fill="hold" grpId="0" nodeType="afterEffect">
                                  <p:stCondLst>
                                    <p:cond delay="0"/>
                                  </p:stCondLst>
                                  <p:childTnLst>
                                    <p:set>
                                      <p:cBhvr>
                                        <p:cTn id="84" dur="1" fill="hold">
                                          <p:stCondLst>
                                            <p:cond delay="0"/>
                                          </p:stCondLst>
                                        </p:cTn>
                                        <p:tgtEl>
                                          <p:spTgt spid="84"/>
                                        </p:tgtEl>
                                        <p:attrNameLst>
                                          <p:attrName>style.visibility</p:attrName>
                                        </p:attrNameLst>
                                      </p:cBhvr>
                                      <p:to>
                                        <p:strVal val="visible"/>
                                      </p:to>
                                    </p:set>
                                    <p:animEffect transition="in" filter="wipe(left)">
                                      <p:cBhvr>
                                        <p:cTn id="85" dur="400"/>
                                        <p:tgtEl>
                                          <p:spTgt spid="84"/>
                                        </p:tgtEl>
                                      </p:cBhvr>
                                    </p:animEffect>
                                  </p:childTnLst>
                                </p:cTn>
                              </p:par>
                            </p:childTnLst>
                          </p:cTn>
                        </p:par>
                        <p:par>
                          <p:cTn id="86" fill="hold">
                            <p:stCondLst>
                              <p:cond delay="11400"/>
                            </p:stCondLst>
                            <p:childTnLst>
                              <p:par>
                                <p:cTn id="87" presetID="22" presetClass="entr" presetSubtype="1" fill="hold" nodeType="afterEffect">
                                  <p:stCondLst>
                                    <p:cond delay="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childTnLst>
                          </p:cTn>
                        </p:par>
                        <p:par>
                          <p:cTn id="90" fill="hold">
                            <p:stCondLst>
                              <p:cond delay="11900"/>
                            </p:stCondLst>
                            <p:childTnLst>
                              <p:par>
                                <p:cTn id="91" presetID="2" presetClass="entr" presetSubtype="1" fill="hold" grpId="0" nodeType="afterEffect">
                                  <p:stCondLst>
                                    <p:cond delay="0"/>
                                  </p:stCondLst>
                                  <p:childTnLst>
                                    <p:set>
                                      <p:cBhvr>
                                        <p:cTn id="92" dur="1" fill="hold">
                                          <p:stCondLst>
                                            <p:cond delay="0"/>
                                          </p:stCondLst>
                                        </p:cTn>
                                        <p:tgtEl>
                                          <p:spTgt spid="86"/>
                                        </p:tgtEl>
                                        <p:attrNameLst>
                                          <p:attrName>style.visibility</p:attrName>
                                        </p:attrNameLst>
                                      </p:cBhvr>
                                      <p:to>
                                        <p:strVal val="visible"/>
                                      </p:to>
                                    </p:set>
                                    <p:anim calcmode="lin" valueType="num">
                                      <p:cBhvr additive="base">
                                        <p:cTn id="93" dur="500" fill="hold"/>
                                        <p:tgtEl>
                                          <p:spTgt spid="86"/>
                                        </p:tgtEl>
                                        <p:attrNameLst>
                                          <p:attrName>ppt_x</p:attrName>
                                        </p:attrNameLst>
                                      </p:cBhvr>
                                      <p:tavLst>
                                        <p:tav tm="0">
                                          <p:val>
                                            <p:strVal val="#ppt_x"/>
                                          </p:val>
                                        </p:tav>
                                        <p:tav tm="100000">
                                          <p:val>
                                            <p:strVal val="#ppt_x"/>
                                          </p:val>
                                        </p:tav>
                                      </p:tavLst>
                                    </p:anim>
                                    <p:anim calcmode="lin" valueType="num">
                                      <p:cBhvr additive="base">
                                        <p:cTn id="94" dur="500" fill="hold"/>
                                        <p:tgtEl>
                                          <p:spTgt spid="86"/>
                                        </p:tgtEl>
                                        <p:attrNameLst>
                                          <p:attrName>ppt_y</p:attrName>
                                        </p:attrNameLst>
                                      </p:cBhvr>
                                      <p:tavLst>
                                        <p:tav tm="0">
                                          <p:val>
                                            <p:strVal val="0-#ppt_h/2"/>
                                          </p:val>
                                        </p:tav>
                                        <p:tav tm="100000">
                                          <p:val>
                                            <p:strVal val="#ppt_y"/>
                                          </p:val>
                                        </p:tav>
                                      </p:tavLst>
                                    </p:anim>
                                  </p:childTnLst>
                                </p:cTn>
                              </p:par>
                            </p:childTnLst>
                          </p:cTn>
                        </p:par>
                        <p:par>
                          <p:cTn id="95" fill="hold">
                            <p:stCondLst>
                              <p:cond delay="12400"/>
                            </p:stCondLst>
                            <p:childTnLst>
                              <p:par>
                                <p:cTn id="96" presetID="22" presetClass="entr" presetSubtype="8" fill="hold" grpId="0" nodeType="afterEffect">
                                  <p:stCondLst>
                                    <p:cond delay="0"/>
                                  </p:stCondLst>
                                  <p:childTnLst>
                                    <p:set>
                                      <p:cBhvr>
                                        <p:cTn id="97" dur="1" fill="hold">
                                          <p:stCondLst>
                                            <p:cond delay="0"/>
                                          </p:stCondLst>
                                        </p:cTn>
                                        <p:tgtEl>
                                          <p:spTgt spid="87"/>
                                        </p:tgtEl>
                                        <p:attrNameLst>
                                          <p:attrName>style.visibility</p:attrName>
                                        </p:attrNameLst>
                                      </p:cBhvr>
                                      <p:to>
                                        <p:strVal val="visible"/>
                                      </p:to>
                                    </p:set>
                                    <p:animEffect transition="in" filter="wipe(left)">
                                      <p:cBhvr>
                                        <p:cTn id="98" dur="400"/>
                                        <p:tgtEl>
                                          <p:spTgt spid="87"/>
                                        </p:tgtEl>
                                      </p:cBhvr>
                                    </p:animEffect>
                                  </p:childTnLst>
                                </p:cTn>
                              </p:par>
                            </p:childTnLst>
                          </p:cTn>
                        </p:par>
                        <p:par>
                          <p:cTn id="99" fill="hold">
                            <p:stCondLst>
                              <p:cond delay="12800"/>
                            </p:stCondLst>
                            <p:childTnLst>
                              <p:par>
                                <p:cTn id="100" presetID="22" presetClass="entr" presetSubtype="8" fill="hold" grpId="0" nodeType="afterEffect">
                                  <p:stCondLst>
                                    <p:cond delay="0"/>
                                  </p:stCondLst>
                                  <p:childTnLst>
                                    <p:set>
                                      <p:cBhvr>
                                        <p:cTn id="101" dur="1" fill="hold">
                                          <p:stCondLst>
                                            <p:cond delay="0"/>
                                          </p:stCondLst>
                                        </p:cTn>
                                        <p:tgtEl>
                                          <p:spTgt spid="88"/>
                                        </p:tgtEl>
                                        <p:attrNameLst>
                                          <p:attrName>style.visibility</p:attrName>
                                        </p:attrNameLst>
                                      </p:cBhvr>
                                      <p:to>
                                        <p:strVal val="visible"/>
                                      </p:to>
                                    </p:set>
                                    <p:animEffect transition="in" filter="wipe(left)">
                                      <p:cBhvr>
                                        <p:cTn id="102" dur="4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animBg="1"/>
      <p:bldP spid="71" grpId="0"/>
      <p:bldP spid="72" grpId="0"/>
      <p:bldP spid="74" grpId="0" animBg="1"/>
      <p:bldP spid="75" grpId="0"/>
      <p:bldP spid="76" grpId="0"/>
      <p:bldP spid="78" grpId="0" animBg="1"/>
      <p:bldP spid="79" grpId="0"/>
      <p:bldP spid="84" grpId="0"/>
      <p:bldP spid="86" grpId="0" animBg="1"/>
      <p:bldP spid="87" grpId="0"/>
      <p:bldP spid="8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17"/>
          <p:cNvSpPr txBox="1">
            <a:spLocks noChangeArrowheads="1"/>
          </p:cNvSpPr>
          <p:nvPr/>
        </p:nvSpPr>
        <p:spPr bwMode="auto">
          <a:xfrm>
            <a:off x="672719" y="1791727"/>
            <a:ext cx="1396604"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p>
        </p:txBody>
      </p:sp>
      <p:sp>
        <p:nvSpPr>
          <p:cNvPr id="7" name="文本框 18"/>
          <p:cNvSpPr txBox="1"/>
          <p:nvPr/>
        </p:nvSpPr>
        <p:spPr>
          <a:xfrm>
            <a:off x="600091" y="2087002"/>
            <a:ext cx="3170774" cy="483081"/>
          </a:xfrm>
          <a:prstGeom prst="rect">
            <a:avLst/>
          </a:prstGeom>
          <a:noFill/>
          <a:ln w="9525">
            <a:noFill/>
          </a:ln>
        </p:spPr>
        <p:txBody>
          <a:bodyPr wrap="square">
            <a:spAutoFit/>
          </a:bodyPr>
          <a:lstStyle/>
          <a:p>
            <a:pP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8" name="文本框 17"/>
          <p:cNvSpPr txBox="1">
            <a:spLocks noChangeArrowheads="1"/>
          </p:cNvSpPr>
          <p:nvPr/>
        </p:nvSpPr>
        <p:spPr bwMode="auto">
          <a:xfrm>
            <a:off x="672719" y="2769905"/>
            <a:ext cx="1396604"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p>
        </p:txBody>
      </p:sp>
      <p:sp>
        <p:nvSpPr>
          <p:cNvPr id="9" name="文本框 18"/>
          <p:cNvSpPr txBox="1"/>
          <p:nvPr/>
        </p:nvSpPr>
        <p:spPr>
          <a:xfrm>
            <a:off x="600091" y="3065180"/>
            <a:ext cx="3170774" cy="483081"/>
          </a:xfrm>
          <a:prstGeom prst="rect">
            <a:avLst/>
          </a:prstGeom>
          <a:noFill/>
          <a:ln w="9525">
            <a:noFill/>
          </a:ln>
        </p:spPr>
        <p:txBody>
          <a:bodyPr wrap="square">
            <a:spAutoFit/>
          </a:bodyPr>
          <a:lstStyle/>
          <a:p>
            <a:pP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10" name="文本框 17"/>
          <p:cNvSpPr txBox="1">
            <a:spLocks noChangeArrowheads="1"/>
          </p:cNvSpPr>
          <p:nvPr/>
        </p:nvSpPr>
        <p:spPr bwMode="auto">
          <a:xfrm>
            <a:off x="672719" y="3748083"/>
            <a:ext cx="1396604"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p>
        </p:txBody>
      </p:sp>
      <p:sp>
        <p:nvSpPr>
          <p:cNvPr id="11" name="文本框 18"/>
          <p:cNvSpPr txBox="1"/>
          <p:nvPr/>
        </p:nvSpPr>
        <p:spPr>
          <a:xfrm>
            <a:off x="600091" y="4043358"/>
            <a:ext cx="3170774" cy="483081"/>
          </a:xfrm>
          <a:prstGeom prst="rect">
            <a:avLst/>
          </a:prstGeom>
          <a:noFill/>
          <a:ln w="9525">
            <a:noFill/>
          </a:ln>
        </p:spPr>
        <p:txBody>
          <a:bodyPr wrap="square">
            <a:spAutoFit/>
          </a:bodyPr>
          <a:lstStyle/>
          <a:p>
            <a:pP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pic>
        <p:nvPicPr>
          <p:cNvPr id="12" name="图片 1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86400" y="1025006"/>
            <a:ext cx="3657124" cy="3997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79165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ircle(in)">
                                      <p:cBhvr>
                                        <p:cTn id="13" dur="2000"/>
                                        <p:tgtEl>
                                          <p:spTgt spid="8"/>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ircle(in)">
                                      <p:cBhvr>
                                        <p:cTn id="16" dur="2000"/>
                                        <p:tgtEl>
                                          <p:spTgt spid="9"/>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ircle(in)">
                                      <p:cBhvr>
                                        <p:cTn id="19" dur="2000"/>
                                        <p:tgtEl>
                                          <p:spTgt spid="10"/>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par>
                                <p:cTn id="23" presetID="6" presetClass="entr" presetSubtype="16"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circle(in)">
                                      <p:cBhvr>
                                        <p:cTn id="25"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p:bldP spid="10" grpId="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2"/>
          <p:cNvSpPr/>
          <p:nvPr/>
        </p:nvSpPr>
        <p:spPr>
          <a:xfrm>
            <a:off x="4599999" y="2963100"/>
            <a:ext cx="895972" cy="900638"/>
          </a:xfrm>
          <a:custGeom>
            <a:avLst/>
            <a:gdLst/>
            <a:ahLst/>
            <a:cxnLst>
              <a:cxn ang="0">
                <a:pos x="0" y="1620"/>
              </a:cxn>
              <a:cxn ang="0">
                <a:pos x="700" y="2320"/>
              </a:cxn>
              <a:cxn ang="0">
                <a:pos x="2320" y="2320"/>
              </a:cxn>
              <a:cxn ang="0">
                <a:pos x="2320" y="700"/>
              </a:cxn>
              <a:cxn ang="0">
                <a:pos x="1620" y="0"/>
              </a:cxn>
              <a:cxn ang="0">
                <a:pos x="0" y="0"/>
              </a:cxn>
              <a:cxn ang="0">
                <a:pos x="0" y="1620"/>
              </a:cxn>
            </a:cxnLst>
            <a:rect l="0" t="0" r="0" b="0"/>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DD6572"/>
          </a:solidFill>
          <a:ln w="9525">
            <a:noFill/>
          </a:ln>
        </p:spPr>
        <p:txBody>
          <a:bodyPr/>
          <a:lstStyle/>
          <a:p>
            <a:pPr>
              <a:defRPr/>
            </a:pPr>
            <a:endParaRPr lang="zh-CN" altLang="en-US" sz="945" noProof="1">
              <a:cs typeface="+mn-ea"/>
              <a:sym typeface="+mn-lt"/>
            </a:endParaRPr>
          </a:p>
        </p:txBody>
      </p:sp>
      <p:sp>
        <p:nvSpPr>
          <p:cNvPr id="5" name="Freeform 13"/>
          <p:cNvSpPr/>
          <p:nvPr/>
        </p:nvSpPr>
        <p:spPr>
          <a:xfrm>
            <a:off x="3648029" y="2963100"/>
            <a:ext cx="897527" cy="900638"/>
          </a:xfrm>
          <a:custGeom>
            <a:avLst/>
            <a:gdLst/>
            <a:ahLst/>
            <a:cxnLst>
              <a:cxn ang="0">
                <a:pos x="2320" y="1620"/>
              </a:cxn>
              <a:cxn ang="0">
                <a:pos x="1620" y="2320"/>
              </a:cxn>
              <a:cxn ang="0">
                <a:pos x="0" y="2320"/>
              </a:cxn>
              <a:cxn ang="0">
                <a:pos x="0" y="700"/>
              </a:cxn>
              <a:cxn ang="0">
                <a:pos x="700" y="0"/>
              </a:cxn>
              <a:cxn ang="0">
                <a:pos x="2320" y="0"/>
              </a:cxn>
              <a:cxn ang="0">
                <a:pos x="2320" y="1620"/>
              </a:cxn>
            </a:cxnLst>
            <a:rect l="0" t="0" r="0" b="0"/>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rgbClr val="DD6572"/>
          </a:solidFill>
          <a:ln w="9525">
            <a:noFill/>
          </a:ln>
        </p:spPr>
        <p:txBody>
          <a:bodyPr/>
          <a:lstStyle/>
          <a:p>
            <a:pPr>
              <a:defRPr/>
            </a:pPr>
            <a:endParaRPr lang="zh-CN" altLang="en-US" sz="945" noProof="1">
              <a:cs typeface="+mn-ea"/>
              <a:sym typeface="+mn-lt"/>
            </a:endParaRPr>
          </a:p>
        </p:txBody>
      </p:sp>
      <p:sp>
        <p:nvSpPr>
          <p:cNvPr id="6" name="Freeform 14"/>
          <p:cNvSpPr/>
          <p:nvPr/>
        </p:nvSpPr>
        <p:spPr>
          <a:xfrm>
            <a:off x="4599999" y="2014241"/>
            <a:ext cx="895972" cy="895972"/>
          </a:xfrm>
          <a:custGeom>
            <a:avLst/>
            <a:gdLst/>
            <a:ahLst/>
            <a:cxnLst>
              <a:cxn ang="0">
                <a:pos x="0" y="700"/>
              </a:cxn>
              <a:cxn ang="0">
                <a:pos x="700" y="0"/>
              </a:cxn>
              <a:cxn ang="0">
                <a:pos x="2320" y="0"/>
              </a:cxn>
              <a:cxn ang="0">
                <a:pos x="2320" y="1620"/>
              </a:cxn>
              <a:cxn ang="0">
                <a:pos x="1620" y="2320"/>
              </a:cxn>
              <a:cxn ang="0">
                <a:pos x="0" y="2320"/>
              </a:cxn>
              <a:cxn ang="0">
                <a:pos x="0" y="700"/>
              </a:cxn>
            </a:cxnLst>
            <a:rect l="0" t="0" r="0" b="0"/>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rgbClr val="DD6572"/>
          </a:solidFill>
          <a:ln w="9525">
            <a:noFill/>
          </a:ln>
        </p:spPr>
        <p:txBody>
          <a:bodyPr/>
          <a:lstStyle/>
          <a:p>
            <a:pPr>
              <a:defRPr/>
            </a:pPr>
            <a:endParaRPr lang="zh-CN" altLang="en-US" sz="945" noProof="1">
              <a:solidFill>
                <a:prstClr val="black"/>
              </a:solidFill>
              <a:cs typeface="+mn-ea"/>
              <a:sym typeface="+mn-lt"/>
            </a:endParaRPr>
          </a:p>
        </p:txBody>
      </p:sp>
      <p:sp>
        <p:nvSpPr>
          <p:cNvPr id="7" name="Freeform 15"/>
          <p:cNvSpPr/>
          <p:nvPr/>
        </p:nvSpPr>
        <p:spPr>
          <a:xfrm>
            <a:off x="3648029" y="2014241"/>
            <a:ext cx="897527" cy="895972"/>
          </a:xfrm>
          <a:custGeom>
            <a:avLst/>
            <a:gdLst/>
            <a:ahLst/>
            <a:cxnLst>
              <a:cxn ang="0">
                <a:pos x="2320" y="700"/>
              </a:cxn>
              <a:cxn ang="0">
                <a:pos x="1620" y="0"/>
              </a:cxn>
              <a:cxn ang="0">
                <a:pos x="0" y="0"/>
              </a:cxn>
              <a:cxn ang="0">
                <a:pos x="0" y="1620"/>
              </a:cxn>
              <a:cxn ang="0">
                <a:pos x="700" y="2320"/>
              </a:cxn>
              <a:cxn ang="0">
                <a:pos x="2320" y="2320"/>
              </a:cxn>
              <a:cxn ang="0">
                <a:pos x="2320" y="700"/>
              </a:cxn>
            </a:cxnLst>
            <a:rect l="0" t="0" r="0" b="0"/>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DD6572"/>
          </a:solidFill>
          <a:ln w="9525">
            <a:noFill/>
          </a:ln>
        </p:spPr>
        <p:txBody>
          <a:bodyPr/>
          <a:lstStyle/>
          <a:p>
            <a:pPr>
              <a:defRPr/>
            </a:pPr>
            <a:endParaRPr lang="zh-CN" altLang="en-US" sz="945" noProof="1">
              <a:cs typeface="+mn-ea"/>
              <a:sym typeface="+mn-lt"/>
            </a:endParaRPr>
          </a:p>
        </p:txBody>
      </p:sp>
      <p:sp>
        <p:nvSpPr>
          <p:cNvPr id="8" name="矩形 57"/>
          <p:cNvSpPr/>
          <p:nvPr/>
        </p:nvSpPr>
        <p:spPr>
          <a:xfrm>
            <a:off x="3766248" y="2200901"/>
            <a:ext cx="633091" cy="553998"/>
          </a:xfrm>
          <a:prstGeom prst="rect">
            <a:avLst/>
          </a:prstGeom>
          <a:noFill/>
          <a:ln w="9525">
            <a:noFill/>
          </a:ln>
        </p:spPr>
        <p:txBody>
          <a:bodyPr>
            <a:spAutoFit/>
          </a:bodyPr>
          <a:lstStyle/>
          <a:p>
            <a:pPr algn="ctr">
              <a:defRPr/>
            </a:pPr>
            <a:r>
              <a:rPr lang="en-US" altLang="en-US" sz="3000" noProof="1">
                <a:solidFill>
                  <a:prstClr val="white"/>
                </a:solidFill>
                <a:cs typeface="+mn-ea"/>
                <a:sym typeface="+mn-lt"/>
              </a:rPr>
              <a:t>01</a:t>
            </a:r>
          </a:p>
        </p:txBody>
      </p:sp>
      <p:sp>
        <p:nvSpPr>
          <p:cNvPr id="9" name="矩形 57"/>
          <p:cNvSpPr/>
          <p:nvPr/>
        </p:nvSpPr>
        <p:spPr>
          <a:xfrm>
            <a:off x="4729106" y="2200901"/>
            <a:ext cx="634646" cy="553998"/>
          </a:xfrm>
          <a:prstGeom prst="rect">
            <a:avLst/>
          </a:prstGeom>
          <a:noFill/>
          <a:ln w="9525">
            <a:noFill/>
          </a:ln>
        </p:spPr>
        <p:txBody>
          <a:bodyPr>
            <a:spAutoFit/>
          </a:bodyPr>
          <a:lstStyle/>
          <a:p>
            <a:pPr algn="ctr">
              <a:defRPr/>
            </a:pPr>
            <a:r>
              <a:rPr lang="en-US" altLang="en-US" sz="3000" noProof="1">
                <a:solidFill>
                  <a:prstClr val="white"/>
                </a:solidFill>
                <a:cs typeface="+mn-ea"/>
                <a:sym typeface="+mn-lt"/>
              </a:rPr>
              <a:t>02</a:t>
            </a:r>
          </a:p>
        </p:txBody>
      </p:sp>
      <p:sp>
        <p:nvSpPr>
          <p:cNvPr id="10" name="矩形 57"/>
          <p:cNvSpPr/>
          <p:nvPr/>
        </p:nvSpPr>
        <p:spPr>
          <a:xfrm>
            <a:off x="3766248" y="3141982"/>
            <a:ext cx="633091" cy="553998"/>
          </a:xfrm>
          <a:prstGeom prst="rect">
            <a:avLst/>
          </a:prstGeom>
          <a:noFill/>
          <a:ln w="9525">
            <a:noFill/>
          </a:ln>
        </p:spPr>
        <p:txBody>
          <a:bodyPr>
            <a:spAutoFit/>
          </a:bodyPr>
          <a:lstStyle/>
          <a:p>
            <a:pPr algn="ctr">
              <a:defRPr/>
            </a:pPr>
            <a:r>
              <a:rPr lang="en-US" altLang="en-US" sz="3000" noProof="1">
                <a:solidFill>
                  <a:prstClr val="white"/>
                </a:solidFill>
                <a:cs typeface="+mn-ea"/>
                <a:sym typeface="+mn-lt"/>
              </a:rPr>
              <a:t>03</a:t>
            </a:r>
          </a:p>
        </p:txBody>
      </p:sp>
      <p:sp>
        <p:nvSpPr>
          <p:cNvPr id="11" name="矩形 57"/>
          <p:cNvSpPr/>
          <p:nvPr/>
        </p:nvSpPr>
        <p:spPr>
          <a:xfrm>
            <a:off x="4729106" y="3141982"/>
            <a:ext cx="634646" cy="553998"/>
          </a:xfrm>
          <a:prstGeom prst="rect">
            <a:avLst/>
          </a:prstGeom>
          <a:noFill/>
          <a:ln w="9525">
            <a:noFill/>
          </a:ln>
        </p:spPr>
        <p:txBody>
          <a:bodyPr>
            <a:spAutoFit/>
          </a:bodyPr>
          <a:lstStyle/>
          <a:p>
            <a:pPr algn="ctr">
              <a:defRPr/>
            </a:pPr>
            <a:r>
              <a:rPr lang="en-US" altLang="en-US" sz="3000" noProof="1">
                <a:solidFill>
                  <a:prstClr val="white"/>
                </a:solidFill>
                <a:cs typeface="+mn-ea"/>
                <a:sym typeface="+mn-lt"/>
              </a:rPr>
              <a:t>04</a:t>
            </a:r>
          </a:p>
        </p:txBody>
      </p:sp>
      <p:sp>
        <p:nvSpPr>
          <p:cNvPr id="12" name="文本框 40"/>
          <p:cNvSpPr txBox="1"/>
          <p:nvPr/>
        </p:nvSpPr>
        <p:spPr>
          <a:xfrm>
            <a:off x="5490367" y="2320907"/>
            <a:ext cx="3193891" cy="604268"/>
          </a:xfrm>
          <a:prstGeom prst="rect">
            <a:avLst/>
          </a:prstGeom>
          <a:noFill/>
          <a:ln w="9525">
            <a:noFill/>
          </a:ln>
        </p:spPr>
        <p:txBody>
          <a:bodyPr wrap="square">
            <a:spAutoFit/>
          </a:bodyPr>
          <a:lstStyle/>
          <a:p>
            <a:pPr>
              <a:lnSpc>
                <a:spcPct val="200000"/>
              </a:lnSpc>
              <a:defRPr/>
            </a:pPr>
            <a:r>
              <a:rPr lang="zh-CN" altLang="en-US" sz="900" kern="0" noProof="1">
                <a:cs typeface="+mn-ea"/>
                <a:sym typeface="+mn-lt"/>
              </a:rPr>
              <a:t>此处文字通过</a:t>
            </a:r>
            <a:r>
              <a:rPr lang="en-US" altLang="zh-CN" sz="900" kern="0" noProof="1">
                <a:cs typeface="+mn-ea"/>
                <a:sym typeface="+mn-lt"/>
              </a:rPr>
              <a:t>TXT</a:t>
            </a:r>
            <a:r>
              <a:rPr lang="zh-CN" altLang="en-US" sz="900" kern="0" noProof="1">
                <a:cs typeface="+mn-ea"/>
                <a:sym typeface="+mn-lt"/>
              </a:rPr>
              <a:t>文档或者</a:t>
            </a:r>
            <a:r>
              <a:rPr lang="en-US" altLang="zh-CN" sz="900" kern="0" noProof="1">
                <a:cs typeface="+mn-ea"/>
                <a:sym typeface="+mn-lt"/>
              </a:rPr>
              <a:t>QQ</a:t>
            </a:r>
            <a:r>
              <a:rPr lang="zh-CN" altLang="en-US" sz="900" kern="0" noProof="1">
                <a:cs typeface="+mn-ea"/>
                <a:sym typeface="+mn-lt"/>
              </a:rPr>
              <a:t>聊天窗口复制进入，无需调整格式，简单快捷</a:t>
            </a:r>
            <a:r>
              <a:rPr lang="zh-CN" altLang="en-US" sz="900" kern="0" noProof="1" smtClean="0">
                <a:cs typeface="+mn-ea"/>
                <a:sym typeface="+mn-lt"/>
              </a:rPr>
              <a:t>，祝</a:t>
            </a:r>
            <a:r>
              <a:rPr lang="zh-CN" altLang="en-US" sz="900" kern="0" noProof="1">
                <a:cs typeface="+mn-ea"/>
                <a:sym typeface="+mn-lt"/>
              </a:rPr>
              <a:t>愿您汇报顺利！</a:t>
            </a:r>
          </a:p>
        </p:txBody>
      </p:sp>
      <p:sp>
        <p:nvSpPr>
          <p:cNvPr id="13" name="矩形 12"/>
          <p:cNvSpPr/>
          <p:nvPr/>
        </p:nvSpPr>
        <p:spPr>
          <a:xfrm>
            <a:off x="5567519" y="2014241"/>
            <a:ext cx="2552579" cy="306666"/>
          </a:xfrm>
          <a:prstGeom prst="rect">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defRPr/>
            </a:pPr>
            <a:r>
              <a:rPr lang="zh-CN" altLang="en-US" sz="1200" b="1" kern="0" dirty="0">
                <a:solidFill>
                  <a:schemeClr val="bg1"/>
                </a:solidFill>
                <a:cs typeface="+mn-ea"/>
                <a:sym typeface="+mn-lt"/>
              </a:rPr>
              <a:t>宝贵的标题</a:t>
            </a:r>
            <a:endParaRPr lang="en-US" altLang="en-US" sz="1200" b="1" kern="0" dirty="0">
              <a:solidFill>
                <a:schemeClr val="bg1"/>
              </a:solidFill>
              <a:cs typeface="+mn-ea"/>
              <a:sym typeface="+mn-lt"/>
            </a:endParaRPr>
          </a:p>
        </p:txBody>
      </p:sp>
      <p:sp>
        <p:nvSpPr>
          <p:cNvPr id="14" name="文本框 40"/>
          <p:cNvSpPr txBox="1"/>
          <p:nvPr/>
        </p:nvSpPr>
        <p:spPr>
          <a:xfrm>
            <a:off x="5490367" y="3378990"/>
            <a:ext cx="3193891" cy="604268"/>
          </a:xfrm>
          <a:prstGeom prst="rect">
            <a:avLst/>
          </a:prstGeom>
          <a:noFill/>
          <a:ln w="9525">
            <a:noFill/>
          </a:ln>
        </p:spPr>
        <p:txBody>
          <a:bodyPr wrap="square">
            <a:spAutoFit/>
          </a:bodyPr>
          <a:lstStyle/>
          <a:p>
            <a:pPr>
              <a:lnSpc>
                <a:spcPct val="200000"/>
              </a:lnSpc>
              <a:defRPr/>
            </a:pPr>
            <a:r>
              <a:rPr lang="zh-CN" altLang="en-US" sz="900" kern="0" noProof="1">
                <a:cs typeface="+mn-ea"/>
                <a:sym typeface="+mn-lt"/>
              </a:rPr>
              <a:t>此处文字通过</a:t>
            </a:r>
            <a:r>
              <a:rPr lang="en-US" altLang="zh-CN" sz="900" kern="0" noProof="1">
                <a:cs typeface="+mn-ea"/>
                <a:sym typeface="+mn-lt"/>
              </a:rPr>
              <a:t>TXT</a:t>
            </a:r>
            <a:r>
              <a:rPr lang="zh-CN" altLang="en-US" sz="900" kern="0" noProof="1">
                <a:cs typeface="+mn-ea"/>
                <a:sym typeface="+mn-lt"/>
              </a:rPr>
              <a:t>文档或者</a:t>
            </a:r>
            <a:r>
              <a:rPr lang="en-US" altLang="zh-CN" sz="900" kern="0" noProof="1">
                <a:cs typeface="+mn-ea"/>
                <a:sym typeface="+mn-lt"/>
              </a:rPr>
              <a:t>QQ</a:t>
            </a:r>
            <a:r>
              <a:rPr lang="zh-CN" altLang="en-US" sz="900" kern="0" noProof="1">
                <a:cs typeface="+mn-ea"/>
                <a:sym typeface="+mn-lt"/>
              </a:rPr>
              <a:t>聊天窗口复制进入，无需调整格式，简单快捷</a:t>
            </a:r>
            <a:r>
              <a:rPr lang="zh-CN" altLang="en-US" sz="900" kern="0" noProof="1" smtClean="0">
                <a:cs typeface="+mn-ea"/>
                <a:sym typeface="+mn-lt"/>
              </a:rPr>
              <a:t>，祝</a:t>
            </a:r>
            <a:r>
              <a:rPr lang="zh-CN" altLang="en-US" sz="900" kern="0" noProof="1">
                <a:cs typeface="+mn-ea"/>
                <a:sym typeface="+mn-lt"/>
              </a:rPr>
              <a:t>愿您汇报顺利！</a:t>
            </a:r>
          </a:p>
        </p:txBody>
      </p:sp>
      <p:sp>
        <p:nvSpPr>
          <p:cNvPr id="15" name="矩形 14"/>
          <p:cNvSpPr/>
          <p:nvPr/>
        </p:nvSpPr>
        <p:spPr>
          <a:xfrm>
            <a:off x="5567519" y="3072323"/>
            <a:ext cx="2552579" cy="306666"/>
          </a:xfrm>
          <a:prstGeom prst="rect">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defRPr/>
            </a:pPr>
            <a:r>
              <a:rPr lang="en-US" altLang="zh-CN" sz="1200" b="1" kern="0" dirty="0">
                <a:solidFill>
                  <a:schemeClr val="bg1"/>
                </a:solidFill>
                <a:cs typeface="+mn-ea"/>
                <a:sym typeface="+mn-lt"/>
              </a:rPr>
              <a:t>-</a:t>
            </a:r>
            <a:r>
              <a:rPr lang="zh-CN" altLang="en-US" sz="1200" b="1" kern="0" dirty="0">
                <a:solidFill>
                  <a:schemeClr val="bg1"/>
                </a:solidFill>
                <a:cs typeface="+mn-ea"/>
                <a:sym typeface="+mn-lt"/>
              </a:rPr>
              <a:t>宝贵的标题</a:t>
            </a:r>
            <a:endParaRPr lang="en-US" altLang="en-US" sz="1200" b="1" kern="0" dirty="0">
              <a:solidFill>
                <a:schemeClr val="bg1"/>
              </a:solidFill>
              <a:cs typeface="+mn-ea"/>
              <a:sym typeface="+mn-lt"/>
            </a:endParaRPr>
          </a:p>
        </p:txBody>
      </p:sp>
      <p:sp>
        <p:nvSpPr>
          <p:cNvPr id="16" name="文本框 40"/>
          <p:cNvSpPr txBox="1"/>
          <p:nvPr/>
        </p:nvSpPr>
        <p:spPr>
          <a:xfrm>
            <a:off x="459743" y="2320907"/>
            <a:ext cx="3193891" cy="604268"/>
          </a:xfrm>
          <a:prstGeom prst="rect">
            <a:avLst/>
          </a:prstGeom>
          <a:noFill/>
          <a:ln w="9525">
            <a:noFill/>
          </a:ln>
        </p:spPr>
        <p:txBody>
          <a:bodyPr wrap="square">
            <a:spAutoFit/>
          </a:bodyPr>
          <a:lstStyle/>
          <a:p>
            <a:pPr algn="r">
              <a:lnSpc>
                <a:spcPct val="200000"/>
              </a:lnSpc>
              <a:defRPr/>
            </a:pPr>
            <a:r>
              <a:rPr lang="zh-CN" altLang="en-US" sz="900" kern="0" noProof="1">
                <a:cs typeface="+mn-ea"/>
                <a:sym typeface="+mn-lt"/>
              </a:rPr>
              <a:t>此处文字通过</a:t>
            </a:r>
            <a:r>
              <a:rPr lang="en-US" altLang="zh-CN" sz="900" kern="0" noProof="1">
                <a:cs typeface="+mn-ea"/>
                <a:sym typeface="+mn-lt"/>
              </a:rPr>
              <a:t>TXT</a:t>
            </a:r>
            <a:r>
              <a:rPr lang="zh-CN" altLang="en-US" sz="900" kern="0" noProof="1">
                <a:cs typeface="+mn-ea"/>
                <a:sym typeface="+mn-lt"/>
              </a:rPr>
              <a:t>文档或者</a:t>
            </a:r>
            <a:r>
              <a:rPr lang="en-US" altLang="zh-CN" sz="900" kern="0" noProof="1">
                <a:cs typeface="+mn-ea"/>
                <a:sym typeface="+mn-lt"/>
              </a:rPr>
              <a:t>QQ</a:t>
            </a:r>
            <a:r>
              <a:rPr lang="zh-CN" altLang="en-US" sz="900" kern="0" noProof="1">
                <a:cs typeface="+mn-ea"/>
                <a:sym typeface="+mn-lt"/>
              </a:rPr>
              <a:t>聊天窗口复制进入，无需调整格式，简单快捷</a:t>
            </a:r>
            <a:r>
              <a:rPr lang="zh-CN" altLang="en-US" sz="900" kern="0" noProof="1" smtClean="0">
                <a:cs typeface="+mn-ea"/>
                <a:sym typeface="+mn-lt"/>
              </a:rPr>
              <a:t>，祝</a:t>
            </a:r>
            <a:r>
              <a:rPr lang="zh-CN" altLang="en-US" sz="900" kern="0" noProof="1">
                <a:cs typeface="+mn-ea"/>
                <a:sym typeface="+mn-lt"/>
              </a:rPr>
              <a:t>愿您汇报顺利！</a:t>
            </a:r>
          </a:p>
        </p:txBody>
      </p:sp>
      <p:sp>
        <p:nvSpPr>
          <p:cNvPr id="17" name="矩形 16"/>
          <p:cNvSpPr/>
          <p:nvPr/>
        </p:nvSpPr>
        <p:spPr>
          <a:xfrm>
            <a:off x="1023902" y="2014241"/>
            <a:ext cx="2552579" cy="306666"/>
          </a:xfrm>
          <a:prstGeom prst="rect">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defRPr/>
            </a:pPr>
            <a:r>
              <a:rPr lang="zh-CN" altLang="en-US" sz="1200" b="1" kern="0" dirty="0">
                <a:solidFill>
                  <a:schemeClr val="bg1"/>
                </a:solidFill>
                <a:cs typeface="+mn-ea"/>
                <a:sym typeface="+mn-lt"/>
              </a:rPr>
              <a:t>宝贵的标题</a:t>
            </a:r>
            <a:endParaRPr lang="en-US" altLang="en-US" sz="1200" b="1" kern="0" dirty="0">
              <a:solidFill>
                <a:schemeClr val="bg1"/>
              </a:solidFill>
              <a:cs typeface="+mn-ea"/>
              <a:sym typeface="+mn-lt"/>
            </a:endParaRPr>
          </a:p>
        </p:txBody>
      </p:sp>
      <p:sp>
        <p:nvSpPr>
          <p:cNvPr id="18" name="文本框 17"/>
          <p:cNvSpPr txBox="1"/>
          <p:nvPr/>
        </p:nvSpPr>
        <p:spPr>
          <a:xfrm>
            <a:off x="459743" y="3378990"/>
            <a:ext cx="3193891" cy="604268"/>
          </a:xfrm>
          <a:prstGeom prst="rect">
            <a:avLst/>
          </a:prstGeom>
          <a:noFill/>
          <a:ln w="9525">
            <a:noFill/>
          </a:ln>
        </p:spPr>
        <p:txBody>
          <a:bodyPr wrap="square">
            <a:spAutoFit/>
          </a:bodyPr>
          <a:lstStyle/>
          <a:p>
            <a:pPr algn="r">
              <a:lnSpc>
                <a:spcPct val="200000"/>
              </a:lnSpc>
              <a:defRPr/>
            </a:pPr>
            <a:r>
              <a:rPr lang="zh-CN" altLang="en-US" sz="900" kern="0" noProof="1">
                <a:cs typeface="+mn-ea"/>
                <a:sym typeface="+mn-lt"/>
              </a:rPr>
              <a:t>此处文字通过</a:t>
            </a:r>
            <a:r>
              <a:rPr lang="en-US" altLang="zh-CN" sz="900" kern="0" noProof="1">
                <a:cs typeface="+mn-ea"/>
                <a:sym typeface="+mn-lt"/>
              </a:rPr>
              <a:t>TXT</a:t>
            </a:r>
            <a:r>
              <a:rPr lang="zh-CN" altLang="en-US" sz="900" kern="0" noProof="1">
                <a:cs typeface="+mn-ea"/>
                <a:sym typeface="+mn-lt"/>
              </a:rPr>
              <a:t>文档或者</a:t>
            </a:r>
            <a:r>
              <a:rPr lang="en-US" altLang="zh-CN" sz="900" kern="0" noProof="1">
                <a:cs typeface="+mn-ea"/>
                <a:sym typeface="+mn-lt"/>
              </a:rPr>
              <a:t>QQ</a:t>
            </a:r>
            <a:r>
              <a:rPr lang="zh-CN" altLang="en-US" sz="900" kern="0" noProof="1">
                <a:cs typeface="+mn-ea"/>
                <a:sym typeface="+mn-lt"/>
              </a:rPr>
              <a:t>聊天窗口复制进入，无需调整格式，简单快捷</a:t>
            </a:r>
            <a:r>
              <a:rPr lang="zh-CN" altLang="en-US" sz="900" kern="0" noProof="1" smtClean="0">
                <a:cs typeface="+mn-ea"/>
                <a:sym typeface="+mn-lt"/>
              </a:rPr>
              <a:t>，祝</a:t>
            </a:r>
            <a:r>
              <a:rPr lang="zh-CN" altLang="en-US" sz="900" kern="0" noProof="1">
                <a:cs typeface="+mn-ea"/>
                <a:sym typeface="+mn-lt"/>
              </a:rPr>
              <a:t>愿您汇报顺利！</a:t>
            </a:r>
          </a:p>
        </p:txBody>
      </p:sp>
      <p:sp>
        <p:nvSpPr>
          <p:cNvPr id="19" name="矩形 18"/>
          <p:cNvSpPr/>
          <p:nvPr/>
        </p:nvSpPr>
        <p:spPr>
          <a:xfrm>
            <a:off x="1023902" y="3072323"/>
            <a:ext cx="2552579" cy="306666"/>
          </a:xfrm>
          <a:prstGeom prst="rect">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defRPr/>
            </a:pPr>
            <a:r>
              <a:rPr lang="en-US" altLang="zh-CN" sz="1200" b="1" kern="0" dirty="0">
                <a:solidFill>
                  <a:schemeClr val="bg1"/>
                </a:solidFill>
                <a:cs typeface="+mn-ea"/>
                <a:sym typeface="+mn-lt"/>
              </a:rPr>
              <a:t>-</a:t>
            </a:r>
            <a:r>
              <a:rPr lang="zh-CN" altLang="en-US" sz="1200" b="1" kern="0" dirty="0">
                <a:solidFill>
                  <a:schemeClr val="bg1"/>
                </a:solidFill>
                <a:cs typeface="+mn-ea"/>
                <a:sym typeface="+mn-lt"/>
              </a:rPr>
              <a:t>宝贵的标题</a:t>
            </a:r>
            <a:endParaRPr lang="en-US" altLang="en-US" sz="1200" b="1" kern="0" dirty="0">
              <a:solidFill>
                <a:schemeClr val="bg1"/>
              </a:solidFill>
              <a:cs typeface="+mn-ea"/>
              <a:sym typeface="+mn-lt"/>
            </a:endParaRPr>
          </a:p>
        </p:txBody>
      </p:sp>
    </p:spTree>
    <p:extLst>
      <p:ext uri="{BB962C8B-B14F-4D97-AF65-F5344CB8AC3E}">
        <p14:creationId xmlns:p14="http://schemas.microsoft.com/office/powerpoint/2010/main" val="1292618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ppt_x"/>
                                          </p:val>
                                        </p:tav>
                                        <p:tav tm="100000">
                                          <p:val>
                                            <p:strVal val="#ppt_x"/>
                                          </p:val>
                                        </p:tav>
                                      </p:tavLst>
                                    </p:anim>
                                    <p:anim calcmode="lin" valueType="num">
                                      <p:cBhvr additive="base">
                                        <p:cTn id="56" dur="500" fill="hold"/>
                                        <p:tgtEl>
                                          <p:spTgt spid="1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ppt_x"/>
                                          </p:val>
                                        </p:tav>
                                        <p:tav tm="100000">
                                          <p:val>
                                            <p:strVal val="#ppt_x"/>
                                          </p:val>
                                        </p:tav>
                                      </p:tavLst>
                                    </p:anim>
                                    <p:anim calcmode="lin" valueType="num">
                                      <p:cBhvr additive="base">
                                        <p:cTn id="60" dur="500" fill="hold"/>
                                        <p:tgtEl>
                                          <p:spTgt spid="1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animBg="1"/>
      <p:bldP spid="14" grpId="0"/>
      <p:bldP spid="15" grpId="0" animBg="1"/>
      <p:bldP spid="16" grpId="0"/>
      <p:bldP spid="17" grpId="0" animBg="1"/>
      <p:bldP spid="18"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588914" y="395109"/>
            <a:ext cx="6266170" cy="4748391"/>
          </a:xfrm>
          <a:prstGeom prst="rect">
            <a:avLst/>
          </a:prstGeom>
        </p:spPr>
      </p:pic>
      <p:pic>
        <p:nvPicPr>
          <p:cNvPr id="3" name="图片 2"/>
          <p:cNvPicPr>
            <a:picLocks noChangeAspect="1"/>
          </p:cNvPicPr>
          <p:nvPr/>
        </p:nvPicPr>
        <p:blipFill rotWithShape="1">
          <a:blip r:embed="rId14" cstate="screen">
            <a:extLst>
              <a:ext uri="{28A0092B-C50C-407E-A947-70E740481C1C}">
                <a14:useLocalDpi xmlns:a14="http://schemas.microsoft.com/office/drawing/2010/main"/>
              </a:ext>
            </a:extLst>
          </a:blip>
          <a:srcRect r="2205" b="9985"/>
          <a:stretch/>
        </p:blipFill>
        <p:spPr>
          <a:xfrm>
            <a:off x="-1" y="1358055"/>
            <a:ext cx="9141291" cy="3785444"/>
          </a:xfrm>
          <a:prstGeom prst="rect">
            <a:avLst/>
          </a:prstGeom>
        </p:spPr>
      </p:pic>
      <p:grpSp>
        <p:nvGrpSpPr>
          <p:cNvPr id="6" name="组合 5"/>
          <p:cNvGrpSpPr/>
          <p:nvPr/>
        </p:nvGrpSpPr>
        <p:grpSpPr>
          <a:xfrm>
            <a:off x="3464168" y="1490587"/>
            <a:ext cx="765244" cy="1012253"/>
            <a:chOff x="3464168" y="1490587"/>
            <a:chExt cx="765244" cy="1012253"/>
          </a:xfrm>
        </p:grpSpPr>
        <p:grpSp>
          <p:nvGrpSpPr>
            <p:cNvPr id="21" name="组合 20"/>
            <p:cNvGrpSpPr/>
            <p:nvPr>
              <p:custDataLst>
                <p:tags r:id="rId8"/>
              </p:custDataLst>
            </p:nvPr>
          </p:nvGrpSpPr>
          <p:grpSpPr>
            <a:xfrm>
              <a:off x="3464168" y="1490587"/>
              <a:ext cx="765244" cy="1012253"/>
              <a:chOff x="2611314" y="1802422"/>
              <a:chExt cx="852855" cy="1128144"/>
            </a:xfrm>
          </p:grpSpPr>
          <p:sp>
            <p:nvSpPr>
              <p:cNvPr id="22" name="圆角矩形 21"/>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3" name="圆角矩形 22"/>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4" name="圆角矩形 23"/>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3" name="文本框 32"/>
            <p:cNvSpPr txBox="1"/>
            <p:nvPr>
              <p:custDataLst>
                <p:tags r:id="rId9"/>
              </p:custDataLst>
            </p:nvPr>
          </p:nvSpPr>
          <p:spPr>
            <a:xfrm>
              <a:off x="3546708" y="1679130"/>
              <a:ext cx="600164" cy="623248"/>
            </a:xfrm>
            <a:prstGeom prst="rect">
              <a:avLst/>
            </a:prstGeom>
            <a:noFill/>
          </p:spPr>
          <p:txBody>
            <a:bodyPr wrap="none" rtlCol="0">
              <a:noAutofit/>
            </a:bodyPr>
            <a:lstStyle/>
            <a:p>
              <a:pPr algn="ctr"/>
              <a:r>
                <a:rPr lang="zh-CN" altLang="en-US" sz="3600" dirty="0">
                  <a:solidFill>
                    <a:schemeClr val="bg1"/>
                  </a:solidFill>
                  <a:cs typeface="+mn-ea"/>
                  <a:sym typeface="+mn-lt"/>
                </a:rPr>
                <a:t>第</a:t>
              </a:r>
            </a:p>
          </p:txBody>
        </p:sp>
      </p:grpSp>
      <p:grpSp>
        <p:nvGrpSpPr>
          <p:cNvPr id="7" name="组合 6"/>
          <p:cNvGrpSpPr/>
          <p:nvPr/>
        </p:nvGrpSpPr>
        <p:grpSpPr>
          <a:xfrm>
            <a:off x="4166298" y="1490587"/>
            <a:ext cx="765244" cy="1012253"/>
            <a:chOff x="4166298" y="1490587"/>
            <a:chExt cx="765244" cy="1012253"/>
          </a:xfrm>
        </p:grpSpPr>
        <p:grpSp>
          <p:nvGrpSpPr>
            <p:cNvPr id="25" name="组合 24"/>
            <p:cNvGrpSpPr/>
            <p:nvPr>
              <p:custDataLst>
                <p:tags r:id="rId6"/>
              </p:custDataLst>
            </p:nvPr>
          </p:nvGrpSpPr>
          <p:grpSpPr>
            <a:xfrm>
              <a:off x="4166298" y="1490587"/>
              <a:ext cx="765244" cy="1012253"/>
              <a:chOff x="2611314" y="1802422"/>
              <a:chExt cx="852855" cy="1128144"/>
            </a:xfrm>
          </p:grpSpPr>
          <p:sp>
            <p:nvSpPr>
              <p:cNvPr id="26" name="圆角矩形 25"/>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7" name="圆角矩形 26"/>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8" name="圆角矩形 27"/>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4" name="文本框 33"/>
            <p:cNvSpPr txBox="1"/>
            <p:nvPr>
              <p:custDataLst>
                <p:tags r:id="rId7"/>
              </p:custDataLst>
            </p:nvPr>
          </p:nvSpPr>
          <p:spPr>
            <a:xfrm>
              <a:off x="4349827" y="1621812"/>
              <a:ext cx="398186" cy="692498"/>
            </a:xfrm>
            <a:prstGeom prst="rect">
              <a:avLst/>
            </a:prstGeom>
            <a:noFill/>
          </p:spPr>
          <p:txBody>
            <a:bodyPr wrap="none" rtlCol="0">
              <a:noAutofit/>
            </a:bodyPr>
            <a:lstStyle/>
            <a:p>
              <a:pPr algn="ctr"/>
              <a:r>
                <a:rPr lang="en-US" altLang="zh-CN" sz="4050" dirty="0" smtClean="0">
                  <a:solidFill>
                    <a:schemeClr val="bg1"/>
                  </a:solidFill>
                  <a:cs typeface="+mn-ea"/>
                  <a:sym typeface="+mn-lt"/>
                </a:rPr>
                <a:t>3</a:t>
              </a:r>
              <a:endParaRPr lang="zh-CN" altLang="en-US" sz="4050" dirty="0">
                <a:solidFill>
                  <a:schemeClr val="bg1"/>
                </a:solidFill>
                <a:cs typeface="+mn-ea"/>
                <a:sym typeface="+mn-lt"/>
              </a:endParaRPr>
            </a:p>
          </p:txBody>
        </p:sp>
      </p:grpSp>
      <p:grpSp>
        <p:nvGrpSpPr>
          <p:cNvPr id="8" name="组合 7"/>
          <p:cNvGrpSpPr/>
          <p:nvPr/>
        </p:nvGrpSpPr>
        <p:grpSpPr>
          <a:xfrm>
            <a:off x="4868427" y="1490587"/>
            <a:ext cx="765244" cy="1012253"/>
            <a:chOff x="4868427" y="1490587"/>
            <a:chExt cx="765244" cy="1012253"/>
          </a:xfrm>
        </p:grpSpPr>
        <p:grpSp>
          <p:nvGrpSpPr>
            <p:cNvPr id="29" name="组合 28"/>
            <p:cNvGrpSpPr/>
            <p:nvPr>
              <p:custDataLst>
                <p:tags r:id="rId4"/>
              </p:custDataLst>
            </p:nvPr>
          </p:nvGrpSpPr>
          <p:grpSpPr>
            <a:xfrm>
              <a:off x="4868427" y="1490587"/>
              <a:ext cx="765244" cy="1012253"/>
              <a:chOff x="2611314" y="1802422"/>
              <a:chExt cx="852855" cy="1128144"/>
            </a:xfrm>
          </p:grpSpPr>
          <p:sp>
            <p:nvSpPr>
              <p:cNvPr id="30" name="圆角矩形 29"/>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31" name="圆角矩形 30"/>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32" name="圆角矩形 31"/>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5" name="文本框 34"/>
            <p:cNvSpPr txBox="1"/>
            <p:nvPr>
              <p:custDataLst>
                <p:tags r:id="rId5"/>
              </p:custDataLst>
            </p:nvPr>
          </p:nvSpPr>
          <p:spPr>
            <a:xfrm>
              <a:off x="4950967" y="1679130"/>
              <a:ext cx="600164" cy="623248"/>
            </a:xfrm>
            <a:prstGeom prst="rect">
              <a:avLst/>
            </a:prstGeom>
            <a:noFill/>
          </p:spPr>
          <p:txBody>
            <a:bodyPr wrap="none" rtlCol="0">
              <a:noAutofit/>
            </a:bodyPr>
            <a:lstStyle/>
            <a:p>
              <a:pPr algn="ctr"/>
              <a:r>
                <a:rPr lang="zh-CN" altLang="en-US" sz="3600" dirty="0">
                  <a:solidFill>
                    <a:schemeClr val="bg1"/>
                  </a:solidFill>
                  <a:cs typeface="+mn-ea"/>
                  <a:sym typeface="+mn-lt"/>
                </a:rPr>
                <a:t>章</a:t>
              </a:r>
            </a:p>
          </p:txBody>
        </p:sp>
      </p:grpSp>
      <p:sp>
        <p:nvSpPr>
          <p:cNvPr id="36" name="文本框 35"/>
          <p:cNvSpPr txBox="1"/>
          <p:nvPr>
            <p:custDataLst>
              <p:tags r:id="rId1"/>
            </p:custDataLst>
          </p:nvPr>
        </p:nvSpPr>
        <p:spPr>
          <a:xfrm>
            <a:off x="3073455" y="2973894"/>
            <a:ext cx="3010278" cy="429348"/>
          </a:xfrm>
          <a:prstGeom prst="rect">
            <a:avLst/>
          </a:prstGeom>
          <a:noFill/>
        </p:spPr>
        <p:txBody>
          <a:bodyPr wrap="square" rtlCol="0" anchor="ctr" anchorCtr="0">
            <a:noAutofit/>
          </a:bodyPr>
          <a:lstStyle/>
          <a:p>
            <a:pPr algn="ctr">
              <a:lnSpc>
                <a:spcPct val="130000"/>
              </a:lnSpc>
            </a:pPr>
            <a:r>
              <a:rPr lang="zh-CN" altLang="en-US" sz="2000" b="1" dirty="0" smtClean="0">
                <a:solidFill>
                  <a:schemeClr val="bg1"/>
                </a:solidFill>
                <a:effectLst>
                  <a:outerShdw blurRad="38100" dist="38100" dir="2700000" algn="tl">
                    <a:srgbClr val="000000">
                      <a:alpha val="43137"/>
                    </a:srgbClr>
                  </a:outerShdw>
                </a:effectLst>
                <a:cs typeface="+mn-ea"/>
                <a:sym typeface="+mn-lt"/>
              </a:rPr>
              <a:t>此处输入文字标题内容</a:t>
            </a:r>
            <a:endParaRPr lang="zh-CN" altLang="en-US" sz="2000" b="1" dirty="0">
              <a:solidFill>
                <a:schemeClr val="bg1"/>
              </a:solidFill>
              <a:effectLst>
                <a:outerShdw blurRad="38100" dist="38100" dir="2700000" algn="tl">
                  <a:srgbClr val="000000">
                    <a:alpha val="43137"/>
                  </a:srgbClr>
                </a:outerShdw>
              </a:effectLst>
              <a:cs typeface="+mn-ea"/>
              <a:sym typeface="+mn-lt"/>
            </a:endParaRPr>
          </a:p>
        </p:txBody>
      </p:sp>
      <p:cxnSp>
        <p:nvCxnSpPr>
          <p:cNvPr id="37" name="直接连接符 36"/>
          <p:cNvCxnSpPr/>
          <p:nvPr>
            <p:custDataLst>
              <p:tags r:id="rId2"/>
            </p:custDataLst>
          </p:nvPr>
        </p:nvCxnSpPr>
        <p:spPr>
          <a:xfrm>
            <a:off x="2989385" y="2868490"/>
            <a:ext cx="3178419" cy="0"/>
          </a:xfrm>
          <a:prstGeom prst="line">
            <a:avLst/>
          </a:prstGeom>
          <a:noFill/>
          <a:ln w="12700" cap="flat" cmpd="sng" algn="ctr">
            <a:solidFill>
              <a:srgbClr val="F2BE00"/>
            </a:solidFill>
            <a:prstDash val="solid"/>
            <a:miter lim="800000"/>
          </a:ln>
          <a:effectLst/>
        </p:spPr>
      </p:cxnSp>
      <p:cxnSp>
        <p:nvCxnSpPr>
          <p:cNvPr id="38" name="直接连接符 37"/>
          <p:cNvCxnSpPr/>
          <p:nvPr>
            <p:custDataLst>
              <p:tags r:id="rId3"/>
            </p:custDataLst>
          </p:nvPr>
        </p:nvCxnSpPr>
        <p:spPr>
          <a:xfrm>
            <a:off x="2989385" y="3534507"/>
            <a:ext cx="3178419" cy="0"/>
          </a:xfrm>
          <a:prstGeom prst="line">
            <a:avLst/>
          </a:prstGeom>
          <a:noFill/>
          <a:ln w="12700" cap="flat" cmpd="sng" algn="ctr">
            <a:solidFill>
              <a:srgbClr val="F2BE00"/>
            </a:solidFill>
            <a:prstDash val="solid"/>
            <a:miter lim="800000"/>
          </a:ln>
          <a:effectLst/>
        </p:spPr>
      </p:cxnSp>
    </p:spTree>
    <p:extLst>
      <p:ext uri="{BB962C8B-B14F-4D97-AF65-F5344CB8AC3E}">
        <p14:creationId xmlns:p14="http://schemas.microsoft.com/office/powerpoint/2010/main" val="1498672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barn(inVertical)">
                                      <p:cBhvr>
                                        <p:cTn id="20" dur="500"/>
                                        <p:tgtEl>
                                          <p:spTgt spid="37"/>
                                        </p:tgtEl>
                                      </p:cBhvr>
                                    </p:animEffect>
                                  </p:childTnLst>
                                </p:cTn>
                              </p:par>
                              <p:par>
                                <p:cTn id="21" presetID="16" presetClass="entr" presetSubtype="21"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barn(inVertical)">
                                      <p:cBhvr>
                                        <p:cTn id="23" dur="500"/>
                                        <p:tgtEl>
                                          <p:spTgt spid="3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TextBox 68"/>
          <p:cNvSpPr txBox="1"/>
          <p:nvPr/>
        </p:nvSpPr>
        <p:spPr>
          <a:xfrm>
            <a:off x="1509234" y="3868862"/>
            <a:ext cx="6128085" cy="484748"/>
          </a:xfrm>
          <a:prstGeom prst="rect">
            <a:avLst/>
          </a:prstGeom>
          <a:noFill/>
        </p:spPr>
        <p:txBody>
          <a:bodyPr wrap="square" lIns="0" tIns="0" rIns="0" bIns="0" rtlCol="0">
            <a:spAutoFit/>
          </a:bodyPr>
          <a:lstStyle/>
          <a:p>
            <a:pPr algn="just"/>
            <a:r>
              <a:rPr lang="zh-CN" altLang="en-US" sz="1050" dirty="0">
                <a:solidFill>
                  <a:schemeClr val="tx1">
                    <a:lumMod val="50000"/>
                    <a:lumOff val="50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70" name="TextBox 69"/>
          <p:cNvSpPr txBox="1"/>
          <p:nvPr/>
        </p:nvSpPr>
        <p:spPr>
          <a:xfrm>
            <a:off x="3852549" y="3542734"/>
            <a:ext cx="1544105" cy="230832"/>
          </a:xfrm>
          <a:prstGeom prst="rect">
            <a:avLst/>
          </a:prstGeom>
          <a:noFill/>
        </p:spPr>
        <p:txBody>
          <a:bodyPr wrap="square" lIns="0" tIns="0" rIns="0" bIns="0" rtlCol="0">
            <a:spAutoFit/>
          </a:bodyPr>
          <a:lstStyle/>
          <a:p>
            <a:r>
              <a:rPr lang="zh-CN" altLang="en-US" sz="1500" b="1" dirty="0">
                <a:solidFill>
                  <a:schemeClr val="tx1">
                    <a:lumMod val="75000"/>
                    <a:lumOff val="25000"/>
                  </a:schemeClr>
                </a:solidFill>
                <a:cs typeface="+mn-ea"/>
                <a:sym typeface="+mn-lt"/>
              </a:rPr>
              <a:t>点击输入标题文本</a:t>
            </a:r>
          </a:p>
        </p:txBody>
      </p:sp>
      <p:sp>
        <p:nvSpPr>
          <p:cNvPr id="85" name="Oval 12"/>
          <p:cNvSpPr/>
          <p:nvPr/>
        </p:nvSpPr>
        <p:spPr>
          <a:xfrm>
            <a:off x="1487725" y="990324"/>
            <a:ext cx="1179602" cy="11796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sz="1012">
              <a:solidFill>
                <a:srgbClr val="FFFFFF"/>
              </a:solidFill>
              <a:latin typeface="+mn-lt"/>
              <a:cs typeface="+mn-ea"/>
              <a:sym typeface="+mn-lt"/>
            </a:endParaRPr>
          </a:p>
        </p:txBody>
      </p:sp>
      <p:sp>
        <p:nvSpPr>
          <p:cNvPr id="86" name="Oval 13"/>
          <p:cNvSpPr/>
          <p:nvPr/>
        </p:nvSpPr>
        <p:spPr>
          <a:xfrm>
            <a:off x="1636514" y="1139113"/>
            <a:ext cx="882024" cy="882024"/>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cs typeface="+mn-ea"/>
                <a:sym typeface="+mn-lt"/>
              </a:rPr>
              <a:t>80%</a:t>
            </a:r>
          </a:p>
        </p:txBody>
      </p:sp>
      <p:sp>
        <p:nvSpPr>
          <p:cNvPr id="87" name="Arc 14"/>
          <p:cNvSpPr/>
          <p:nvPr/>
        </p:nvSpPr>
        <p:spPr>
          <a:xfrm>
            <a:off x="1487725" y="990324"/>
            <a:ext cx="1179602" cy="1179602"/>
          </a:xfrm>
          <a:prstGeom prst="arc">
            <a:avLst>
              <a:gd name="adj1" fmla="val 16018236"/>
              <a:gd name="adj2" fmla="val 9832525"/>
            </a:avLst>
          </a:prstGeom>
          <a:noFill/>
          <a:ln w="101600" cap="rnd" cmpd="sng">
            <a:solidFill>
              <a:srgbClr val="C0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2">
              <a:cs typeface="+mn-ea"/>
              <a:sym typeface="+mn-lt"/>
            </a:endParaRPr>
          </a:p>
        </p:txBody>
      </p:sp>
      <p:sp>
        <p:nvSpPr>
          <p:cNvPr id="88" name="Oval 18"/>
          <p:cNvSpPr/>
          <p:nvPr/>
        </p:nvSpPr>
        <p:spPr>
          <a:xfrm>
            <a:off x="3193205" y="990324"/>
            <a:ext cx="1179602" cy="11796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sz="1012">
              <a:solidFill>
                <a:srgbClr val="FFFFFF"/>
              </a:solidFill>
              <a:latin typeface="+mn-lt"/>
              <a:cs typeface="+mn-ea"/>
              <a:sym typeface="+mn-lt"/>
            </a:endParaRPr>
          </a:p>
        </p:txBody>
      </p:sp>
      <p:sp>
        <p:nvSpPr>
          <p:cNvPr id="89" name="Oval 19"/>
          <p:cNvSpPr/>
          <p:nvPr/>
        </p:nvSpPr>
        <p:spPr>
          <a:xfrm>
            <a:off x="3341994" y="1139113"/>
            <a:ext cx="882024" cy="882024"/>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cs typeface="+mn-ea"/>
                <a:sym typeface="+mn-lt"/>
              </a:rPr>
              <a:t>50%</a:t>
            </a:r>
          </a:p>
        </p:txBody>
      </p:sp>
      <p:sp>
        <p:nvSpPr>
          <p:cNvPr id="90" name="Arc 20"/>
          <p:cNvSpPr/>
          <p:nvPr/>
        </p:nvSpPr>
        <p:spPr>
          <a:xfrm>
            <a:off x="3193205" y="990324"/>
            <a:ext cx="1179602" cy="1179602"/>
          </a:xfrm>
          <a:prstGeom prst="arc">
            <a:avLst>
              <a:gd name="adj1" fmla="val 16018236"/>
              <a:gd name="adj2" fmla="val 5788795"/>
            </a:avLst>
          </a:prstGeom>
          <a:noFill/>
          <a:ln w="101600" cap="rnd" cmpd="sng">
            <a:solidFill>
              <a:srgbClr val="E62A2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2">
              <a:cs typeface="+mn-ea"/>
              <a:sym typeface="+mn-lt"/>
            </a:endParaRPr>
          </a:p>
        </p:txBody>
      </p:sp>
      <p:sp>
        <p:nvSpPr>
          <p:cNvPr id="91" name="Oval 22"/>
          <p:cNvSpPr/>
          <p:nvPr/>
        </p:nvSpPr>
        <p:spPr>
          <a:xfrm>
            <a:off x="4874616" y="990324"/>
            <a:ext cx="1179603" cy="11796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sz="1012">
              <a:solidFill>
                <a:srgbClr val="FFFFFF"/>
              </a:solidFill>
              <a:latin typeface="+mn-lt"/>
              <a:cs typeface="+mn-ea"/>
              <a:sym typeface="+mn-lt"/>
            </a:endParaRPr>
          </a:p>
        </p:txBody>
      </p:sp>
      <p:sp>
        <p:nvSpPr>
          <p:cNvPr id="92" name="Oval 23"/>
          <p:cNvSpPr/>
          <p:nvPr/>
        </p:nvSpPr>
        <p:spPr>
          <a:xfrm>
            <a:off x="5023406" y="1139113"/>
            <a:ext cx="882023" cy="882024"/>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cs typeface="+mn-ea"/>
                <a:sym typeface="+mn-lt"/>
              </a:rPr>
              <a:t>45%</a:t>
            </a:r>
          </a:p>
        </p:txBody>
      </p:sp>
      <p:sp>
        <p:nvSpPr>
          <p:cNvPr id="93" name="Arc 24"/>
          <p:cNvSpPr/>
          <p:nvPr/>
        </p:nvSpPr>
        <p:spPr>
          <a:xfrm>
            <a:off x="4874616" y="990324"/>
            <a:ext cx="1179603" cy="1179602"/>
          </a:xfrm>
          <a:prstGeom prst="arc">
            <a:avLst>
              <a:gd name="adj1" fmla="val 16018236"/>
              <a:gd name="adj2" fmla="val 3132458"/>
            </a:avLst>
          </a:prstGeom>
          <a:noFill/>
          <a:ln w="101600" cap="rnd" cmpd="sng">
            <a:solidFill>
              <a:srgbClr val="C0000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2">
              <a:cs typeface="+mn-ea"/>
              <a:sym typeface="+mn-lt"/>
            </a:endParaRPr>
          </a:p>
        </p:txBody>
      </p:sp>
      <p:sp>
        <p:nvSpPr>
          <p:cNvPr id="94" name="Oval 26"/>
          <p:cNvSpPr/>
          <p:nvPr/>
        </p:nvSpPr>
        <p:spPr>
          <a:xfrm>
            <a:off x="6533134" y="990324"/>
            <a:ext cx="1179603" cy="117960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sz="1012">
              <a:solidFill>
                <a:srgbClr val="FFFFFF"/>
              </a:solidFill>
              <a:latin typeface="+mn-lt"/>
              <a:cs typeface="+mn-ea"/>
              <a:sym typeface="+mn-lt"/>
            </a:endParaRPr>
          </a:p>
        </p:txBody>
      </p:sp>
      <p:sp>
        <p:nvSpPr>
          <p:cNvPr id="95" name="Oval 27"/>
          <p:cNvSpPr/>
          <p:nvPr/>
        </p:nvSpPr>
        <p:spPr>
          <a:xfrm>
            <a:off x="6681924" y="1139113"/>
            <a:ext cx="882023" cy="882024"/>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b="1" dirty="0">
                <a:solidFill>
                  <a:schemeClr val="bg1"/>
                </a:solidFill>
                <a:cs typeface="+mn-ea"/>
                <a:sym typeface="+mn-lt"/>
              </a:rPr>
              <a:t>90%</a:t>
            </a:r>
          </a:p>
        </p:txBody>
      </p:sp>
      <p:sp>
        <p:nvSpPr>
          <p:cNvPr id="96" name="Arc 28"/>
          <p:cNvSpPr/>
          <p:nvPr/>
        </p:nvSpPr>
        <p:spPr>
          <a:xfrm>
            <a:off x="6533134" y="990324"/>
            <a:ext cx="1179603" cy="1179602"/>
          </a:xfrm>
          <a:prstGeom prst="arc">
            <a:avLst>
              <a:gd name="adj1" fmla="val 16018236"/>
              <a:gd name="adj2" fmla="val 13285852"/>
            </a:avLst>
          </a:prstGeom>
          <a:noFill/>
          <a:ln w="101600" cap="rnd" cmpd="sng">
            <a:solidFill>
              <a:srgbClr val="E62A2A"/>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2">
              <a:cs typeface="+mn-ea"/>
              <a:sym typeface="+mn-lt"/>
            </a:endParaRPr>
          </a:p>
        </p:txBody>
      </p:sp>
      <p:sp>
        <p:nvSpPr>
          <p:cNvPr id="97" name="TextBox 96"/>
          <p:cNvSpPr txBox="1"/>
          <p:nvPr/>
        </p:nvSpPr>
        <p:spPr>
          <a:xfrm>
            <a:off x="1278492" y="2394115"/>
            <a:ext cx="1646205" cy="802079"/>
          </a:xfrm>
          <a:prstGeom prst="rect">
            <a:avLst/>
          </a:prstGeom>
          <a:noFill/>
        </p:spPr>
        <p:txBody>
          <a:bodyPr>
            <a:spAutoFit/>
          </a:bodyPr>
          <a:lstStyle/>
          <a:p>
            <a:pPr algn="ctr">
              <a:defRPr/>
            </a:pPr>
            <a:r>
              <a:rPr lang="zh-CN" altLang="en-US" sz="1012" b="1" dirty="0">
                <a:solidFill>
                  <a:schemeClr val="tx1">
                    <a:lumMod val="75000"/>
                    <a:lumOff val="25000"/>
                  </a:schemeClr>
                </a:solidFill>
                <a:cs typeface="+mn-ea"/>
                <a:sym typeface="+mn-lt"/>
              </a:rPr>
              <a:t>项目一</a:t>
            </a:r>
            <a:endParaRPr lang="en-US" altLang="zh-CN" sz="1012" b="1" dirty="0">
              <a:solidFill>
                <a:schemeClr val="tx1">
                  <a:lumMod val="75000"/>
                  <a:lumOff val="25000"/>
                </a:schemeClr>
              </a:solidFill>
              <a:cs typeface="+mn-ea"/>
              <a:sym typeface="+mn-lt"/>
            </a:endParaRPr>
          </a:p>
          <a:p>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请在此处输入详细的文字介绍信息和介表达图表的含义表达图表的含义</a:t>
            </a:r>
            <a:r>
              <a:rPr lang="en-US" altLang="zh-CN" sz="900" dirty="0">
                <a:solidFill>
                  <a:schemeClr val="bg1">
                    <a:lumMod val="50000"/>
                  </a:schemeClr>
                </a:solidFill>
                <a:cs typeface="+mn-ea"/>
                <a:sym typeface="+mn-lt"/>
              </a:rPr>
              <a:t>.</a:t>
            </a:r>
            <a:endParaRPr lang="zh-CN" altLang="en-US" sz="900" dirty="0">
              <a:solidFill>
                <a:schemeClr val="bg1">
                  <a:lumMod val="50000"/>
                </a:schemeClr>
              </a:solidFill>
              <a:cs typeface="+mn-ea"/>
              <a:sym typeface="+mn-lt"/>
            </a:endParaRPr>
          </a:p>
        </p:txBody>
      </p:sp>
      <p:sp>
        <p:nvSpPr>
          <p:cNvPr id="98" name="TextBox 97"/>
          <p:cNvSpPr txBox="1"/>
          <p:nvPr/>
        </p:nvSpPr>
        <p:spPr>
          <a:xfrm>
            <a:off x="2959903" y="2394115"/>
            <a:ext cx="1646205" cy="802079"/>
          </a:xfrm>
          <a:prstGeom prst="rect">
            <a:avLst/>
          </a:prstGeom>
          <a:noFill/>
        </p:spPr>
        <p:txBody>
          <a:bodyPr>
            <a:spAutoFit/>
          </a:bodyPr>
          <a:lstStyle/>
          <a:p>
            <a:pPr algn="ctr">
              <a:defRPr/>
            </a:pPr>
            <a:r>
              <a:rPr lang="zh-CN" altLang="en-US" sz="1012" b="1" dirty="0">
                <a:solidFill>
                  <a:schemeClr val="tx1">
                    <a:lumMod val="75000"/>
                    <a:lumOff val="25000"/>
                  </a:schemeClr>
                </a:solidFill>
                <a:cs typeface="+mn-ea"/>
                <a:sym typeface="+mn-lt"/>
              </a:rPr>
              <a:t>项目二</a:t>
            </a:r>
            <a:endParaRPr lang="en-US" altLang="zh-CN" sz="1012" b="1" dirty="0">
              <a:solidFill>
                <a:schemeClr val="tx1">
                  <a:lumMod val="75000"/>
                  <a:lumOff val="25000"/>
                </a:schemeClr>
              </a:solidFill>
              <a:cs typeface="+mn-ea"/>
              <a:sym typeface="+mn-lt"/>
            </a:endParaRPr>
          </a:p>
          <a:p>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请在此处输入详细的文字介绍信息和介表达图表的含义表达图表的含义</a:t>
            </a:r>
            <a:r>
              <a:rPr lang="en-US" altLang="zh-CN" sz="900" dirty="0">
                <a:solidFill>
                  <a:schemeClr val="bg1">
                    <a:lumMod val="50000"/>
                  </a:schemeClr>
                </a:solidFill>
                <a:cs typeface="+mn-ea"/>
                <a:sym typeface="+mn-lt"/>
              </a:rPr>
              <a:t>.</a:t>
            </a:r>
            <a:endParaRPr lang="zh-CN" altLang="en-US" sz="900" dirty="0">
              <a:solidFill>
                <a:schemeClr val="bg1">
                  <a:lumMod val="50000"/>
                </a:schemeClr>
              </a:solidFill>
              <a:cs typeface="+mn-ea"/>
              <a:sym typeface="+mn-lt"/>
            </a:endParaRPr>
          </a:p>
        </p:txBody>
      </p:sp>
      <p:sp>
        <p:nvSpPr>
          <p:cNvPr id="99" name="TextBox 98"/>
          <p:cNvSpPr txBox="1"/>
          <p:nvPr/>
        </p:nvSpPr>
        <p:spPr>
          <a:xfrm>
            <a:off x="4641315" y="2394115"/>
            <a:ext cx="1646206" cy="802079"/>
          </a:xfrm>
          <a:prstGeom prst="rect">
            <a:avLst/>
          </a:prstGeom>
          <a:noFill/>
        </p:spPr>
        <p:txBody>
          <a:bodyPr>
            <a:spAutoFit/>
          </a:bodyPr>
          <a:lstStyle/>
          <a:p>
            <a:pPr algn="ctr">
              <a:defRPr/>
            </a:pPr>
            <a:r>
              <a:rPr lang="zh-CN" altLang="en-US" sz="1012" b="1" dirty="0">
                <a:solidFill>
                  <a:schemeClr val="tx1">
                    <a:lumMod val="75000"/>
                    <a:lumOff val="25000"/>
                  </a:schemeClr>
                </a:solidFill>
                <a:cs typeface="+mn-ea"/>
                <a:sym typeface="+mn-lt"/>
              </a:rPr>
              <a:t>项目三</a:t>
            </a:r>
            <a:endParaRPr lang="en-US" altLang="zh-CN" sz="1012" b="1" dirty="0">
              <a:solidFill>
                <a:schemeClr val="tx1">
                  <a:lumMod val="75000"/>
                  <a:lumOff val="25000"/>
                </a:schemeClr>
              </a:solidFill>
              <a:cs typeface="+mn-ea"/>
              <a:sym typeface="+mn-lt"/>
            </a:endParaRPr>
          </a:p>
          <a:p>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请在此处输入详细的文字介绍信息和介表达图表的含义表达图表的含义</a:t>
            </a:r>
            <a:r>
              <a:rPr lang="en-US" altLang="zh-CN" sz="900" dirty="0">
                <a:solidFill>
                  <a:schemeClr val="bg1">
                    <a:lumMod val="50000"/>
                  </a:schemeClr>
                </a:solidFill>
                <a:cs typeface="+mn-ea"/>
                <a:sym typeface="+mn-lt"/>
              </a:rPr>
              <a:t>.</a:t>
            </a:r>
            <a:endParaRPr lang="zh-CN" altLang="en-US" sz="900" dirty="0">
              <a:solidFill>
                <a:schemeClr val="bg1">
                  <a:lumMod val="50000"/>
                </a:schemeClr>
              </a:solidFill>
              <a:cs typeface="+mn-ea"/>
              <a:sym typeface="+mn-lt"/>
            </a:endParaRPr>
          </a:p>
        </p:txBody>
      </p:sp>
      <p:sp>
        <p:nvSpPr>
          <p:cNvPr id="100" name="TextBox 99"/>
          <p:cNvSpPr txBox="1"/>
          <p:nvPr/>
        </p:nvSpPr>
        <p:spPr>
          <a:xfrm>
            <a:off x="6299832" y="2394115"/>
            <a:ext cx="1646206" cy="802079"/>
          </a:xfrm>
          <a:prstGeom prst="rect">
            <a:avLst/>
          </a:prstGeom>
          <a:noFill/>
        </p:spPr>
        <p:txBody>
          <a:bodyPr>
            <a:spAutoFit/>
          </a:bodyPr>
          <a:lstStyle/>
          <a:p>
            <a:pPr algn="ctr">
              <a:defRPr/>
            </a:pPr>
            <a:r>
              <a:rPr lang="zh-CN" altLang="en-US" sz="1012" b="1" dirty="0">
                <a:solidFill>
                  <a:schemeClr val="tx1">
                    <a:lumMod val="75000"/>
                    <a:lumOff val="25000"/>
                  </a:schemeClr>
                </a:solidFill>
                <a:cs typeface="+mn-ea"/>
                <a:sym typeface="+mn-lt"/>
              </a:rPr>
              <a:t>项目四</a:t>
            </a:r>
            <a:endParaRPr lang="en-US" altLang="zh-CN" sz="1012" b="1" dirty="0">
              <a:solidFill>
                <a:schemeClr val="tx1">
                  <a:lumMod val="75000"/>
                  <a:lumOff val="25000"/>
                </a:schemeClr>
              </a:solidFill>
              <a:cs typeface="+mn-ea"/>
              <a:sym typeface="+mn-lt"/>
            </a:endParaRPr>
          </a:p>
          <a:p>
            <a:endParaRPr lang="en-US" altLang="zh-CN" sz="900" dirty="0">
              <a:solidFill>
                <a:schemeClr val="bg1">
                  <a:lumMod val="50000"/>
                </a:schemeClr>
              </a:solidFill>
              <a:cs typeface="+mn-ea"/>
              <a:sym typeface="+mn-lt"/>
            </a:endParaRPr>
          </a:p>
          <a:p>
            <a:r>
              <a:rPr lang="zh-CN" altLang="en-US" sz="900" dirty="0">
                <a:solidFill>
                  <a:schemeClr val="bg1">
                    <a:lumMod val="50000"/>
                  </a:schemeClr>
                </a:solidFill>
                <a:cs typeface="+mn-ea"/>
                <a:sym typeface="+mn-lt"/>
              </a:rPr>
              <a:t>请在此处输入详细的文字介绍信息和介表达图表的含义表达图表的含义</a:t>
            </a:r>
            <a:r>
              <a:rPr lang="en-US" altLang="zh-CN" sz="900" dirty="0">
                <a:solidFill>
                  <a:schemeClr val="bg1">
                    <a:lumMod val="50000"/>
                  </a:schemeClr>
                </a:solidFill>
                <a:cs typeface="+mn-ea"/>
                <a:sym typeface="+mn-lt"/>
              </a:rPr>
              <a:t>.</a:t>
            </a:r>
            <a:endParaRPr lang="zh-CN" altLang="en-US" sz="900" dirty="0">
              <a:solidFill>
                <a:schemeClr val="bg1">
                  <a:lumMod val="50000"/>
                </a:schemeClr>
              </a:solidFill>
              <a:cs typeface="+mn-ea"/>
              <a:sym typeface="+mn-lt"/>
            </a:endParaRPr>
          </a:p>
        </p:txBody>
      </p:sp>
    </p:spTree>
    <p:extLst>
      <p:ext uri="{BB962C8B-B14F-4D97-AF65-F5344CB8AC3E}">
        <p14:creationId xmlns:p14="http://schemas.microsoft.com/office/powerpoint/2010/main" val="42082001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1000" fill="hold"/>
                                        <p:tgtEl>
                                          <p:spTgt spid="85"/>
                                        </p:tgtEl>
                                        <p:attrNameLst>
                                          <p:attrName>ppt_w</p:attrName>
                                        </p:attrNameLst>
                                      </p:cBhvr>
                                      <p:tavLst>
                                        <p:tav tm="0">
                                          <p:val>
                                            <p:fltVal val="0"/>
                                          </p:val>
                                        </p:tav>
                                        <p:tav tm="100000">
                                          <p:val>
                                            <p:strVal val="#ppt_w"/>
                                          </p:val>
                                        </p:tav>
                                      </p:tavLst>
                                    </p:anim>
                                    <p:anim calcmode="lin" valueType="num">
                                      <p:cBhvr>
                                        <p:cTn id="8" dur="1000" fill="hold"/>
                                        <p:tgtEl>
                                          <p:spTgt spid="85"/>
                                        </p:tgtEl>
                                        <p:attrNameLst>
                                          <p:attrName>ppt_h</p:attrName>
                                        </p:attrNameLst>
                                      </p:cBhvr>
                                      <p:tavLst>
                                        <p:tav tm="0">
                                          <p:val>
                                            <p:fltVal val="0"/>
                                          </p:val>
                                        </p:tav>
                                        <p:tav tm="100000">
                                          <p:val>
                                            <p:strVal val="#ppt_h"/>
                                          </p:val>
                                        </p:tav>
                                      </p:tavLst>
                                    </p:anim>
                                    <p:anim calcmode="lin" valueType="num">
                                      <p:cBhvr>
                                        <p:cTn id="9" dur="1000" fill="hold"/>
                                        <p:tgtEl>
                                          <p:spTgt spid="85"/>
                                        </p:tgtEl>
                                        <p:attrNameLst>
                                          <p:attrName>style.rotation</p:attrName>
                                        </p:attrNameLst>
                                      </p:cBhvr>
                                      <p:tavLst>
                                        <p:tav tm="0">
                                          <p:val>
                                            <p:fltVal val="90"/>
                                          </p:val>
                                        </p:tav>
                                        <p:tav tm="100000">
                                          <p:val>
                                            <p:fltVal val="0"/>
                                          </p:val>
                                        </p:tav>
                                      </p:tavLst>
                                    </p:anim>
                                    <p:animEffect transition="in" filter="fade">
                                      <p:cBhvr>
                                        <p:cTn id="10" dur="1000"/>
                                        <p:tgtEl>
                                          <p:spTgt spid="8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86"/>
                                        </p:tgtEl>
                                        <p:attrNameLst>
                                          <p:attrName>style.visibility</p:attrName>
                                        </p:attrNameLst>
                                      </p:cBhvr>
                                      <p:to>
                                        <p:strVal val="visible"/>
                                      </p:to>
                                    </p:set>
                                    <p:anim calcmode="lin" valueType="num">
                                      <p:cBhvr>
                                        <p:cTn id="13" dur="1000" fill="hold"/>
                                        <p:tgtEl>
                                          <p:spTgt spid="86"/>
                                        </p:tgtEl>
                                        <p:attrNameLst>
                                          <p:attrName>ppt_w</p:attrName>
                                        </p:attrNameLst>
                                      </p:cBhvr>
                                      <p:tavLst>
                                        <p:tav tm="0">
                                          <p:val>
                                            <p:fltVal val="0"/>
                                          </p:val>
                                        </p:tav>
                                        <p:tav tm="100000">
                                          <p:val>
                                            <p:strVal val="#ppt_w"/>
                                          </p:val>
                                        </p:tav>
                                      </p:tavLst>
                                    </p:anim>
                                    <p:anim calcmode="lin" valueType="num">
                                      <p:cBhvr>
                                        <p:cTn id="14" dur="1000" fill="hold"/>
                                        <p:tgtEl>
                                          <p:spTgt spid="86"/>
                                        </p:tgtEl>
                                        <p:attrNameLst>
                                          <p:attrName>ppt_h</p:attrName>
                                        </p:attrNameLst>
                                      </p:cBhvr>
                                      <p:tavLst>
                                        <p:tav tm="0">
                                          <p:val>
                                            <p:fltVal val="0"/>
                                          </p:val>
                                        </p:tav>
                                        <p:tav tm="100000">
                                          <p:val>
                                            <p:strVal val="#ppt_h"/>
                                          </p:val>
                                        </p:tav>
                                      </p:tavLst>
                                    </p:anim>
                                    <p:anim calcmode="lin" valueType="num">
                                      <p:cBhvr>
                                        <p:cTn id="15" dur="1000" fill="hold"/>
                                        <p:tgtEl>
                                          <p:spTgt spid="86"/>
                                        </p:tgtEl>
                                        <p:attrNameLst>
                                          <p:attrName>style.rotation</p:attrName>
                                        </p:attrNameLst>
                                      </p:cBhvr>
                                      <p:tavLst>
                                        <p:tav tm="0">
                                          <p:val>
                                            <p:fltVal val="90"/>
                                          </p:val>
                                        </p:tav>
                                        <p:tav tm="100000">
                                          <p:val>
                                            <p:fltVal val="0"/>
                                          </p:val>
                                        </p:tav>
                                      </p:tavLst>
                                    </p:anim>
                                    <p:animEffect transition="in" filter="fade">
                                      <p:cBhvr>
                                        <p:cTn id="16" dur="1000"/>
                                        <p:tgtEl>
                                          <p:spTgt spid="8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anim calcmode="lin" valueType="num">
                                      <p:cBhvr>
                                        <p:cTn id="19" dur="1000" fill="hold"/>
                                        <p:tgtEl>
                                          <p:spTgt spid="87"/>
                                        </p:tgtEl>
                                        <p:attrNameLst>
                                          <p:attrName>ppt_w</p:attrName>
                                        </p:attrNameLst>
                                      </p:cBhvr>
                                      <p:tavLst>
                                        <p:tav tm="0">
                                          <p:val>
                                            <p:fltVal val="0"/>
                                          </p:val>
                                        </p:tav>
                                        <p:tav tm="100000">
                                          <p:val>
                                            <p:strVal val="#ppt_w"/>
                                          </p:val>
                                        </p:tav>
                                      </p:tavLst>
                                    </p:anim>
                                    <p:anim calcmode="lin" valueType="num">
                                      <p:cBhvr>
                                        <p:cTn id="20" dur="1000" fill="hold"/>
                                        <p:tgtEl>
                                          <p:spTgt spid="87"/>
                                        </p:tgtEl>
                                        <p:attrNameLst>
                                          <p:attrName>ppt_h</p:attrName>
                                        </p:attrNameLst>
                                      </p:cBhvr>
                                      <p:tavLst>
                                        <p:tav tm="0">
                                          <p:val>
                                            <p:fltVal val="0"/>
                                          </p:val>
                                        </p:tav>
                                        <p:tav tm="100000">
                                          <p:val>
                                            <p:strVal val="#ppt_h"/>
                                          </p:val>
                                        </p:tav>
                                      </p:tavLst>
                                    </p:anim>
                                    <p:anim calcmode="lin" valueType="num">
                                      <p:cBhvr>
                                        <p:cTn id="21" dur="1000" fill="hold"/>
                                        <p:tgtEl>
                                          <p:spTgt spid="87"/>
                                        </p:tgtEl>
                                        <p:attrNameLst>
                                          <p:attrName>style.rotation</p:attrName>
                                        </p:attrNameLst>
                                      </p:cBhvr>
                                      <p:tavLst>
                                        <p:tav tm="0">
                                          <p:val>
                                            <p:fltVal val="90"/>
                                          </p:val>
                                        </p:tav>
                                        <p:tav tm="100000">
                                          <p:val>
                                            <p:fltVal val="0"/>
                                          </p:val>
                                        </p:tav>
                                      </p:tavLst>
                                    </p:anim>
                                    <p:animEffect transition="in" filter="fade">
                                      <p:cBhvr>
                                        <p:cTn id="22" dur="1000"/>
                                        <p:tgtEl>
                                          <p:spTgt spid="8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88"/>
                                        </p:tgtEl>
                                        <p:attrNameLst>
                                          <p:attrName>style.visibility</p:attrName>
                                        </p:attrNameLst>
                                      </p:cBhvr>
                                      <p:to>
                                        <p:strVal val="visible"/>
                                      </p:to>
                                    </p:set>
                                    <p:anim calcmode="lin" valueType="num">
                                      <p:cBhvr>
                                        <p:cTn id="25" dur="1000" fill="hold"/>
                                        <p:tgtEl>
                                          <p:spTgt spid="88"/>
                                        </p:tgtEl>
                                        <p:attrNameLst>
                                          <p:attrName>ppt_w</p:attrName>
                                        </p:attrNameLst>
                                      </p:cBhvr>
                                      <p:tavLst>
                                        <p:tav tm="0">
                                          <p:val>
                                            <p:fltVal val="0"/>
                                          </p:val>
                                        </p:tav>
                                        <p:tav tm="100000">
                                          <p:val>
                                            <p:strVal val="#ppt_w"/>
                                          </p:val>
                                        </p:tav>
                                      </p:tavLst>
                                    </p:anim>
                                    <p:anim calcmode="lin" valueType="num">
                                      <p:cBhvr>
                                        <p:cTn id="26" dur="1000" fill="hold"/>
                                        <p:tgtEl>
                                          <p:spTgt spid="88"/>
                                        </p:tgtEl>
                                        <p:attrNameLst>
                                          <p:attrName>ppt_h</p:attrName>
                                        </p:attrNameLst>
                                      </p:cBhvr>
                                      <p:tavLst>
                                        <p:tav tm="0">
                                          <p:val>
                                            <p:fltVal val="0"/>
                                          </p:val>
                                        </p:tav>
                                        <p:tav tm="100000">
                                          <p:val>
                                            <p:strVal val="#ppt_h"/>
                                          </p:val>
                                        </p:tav>
                                      </p:tavLst>
                                    </p:anim>
                                    <p:anim calcmode="lin" valueType="num">
                                      <p:cBhvr>
                                        <p:cTn id="27" dur="1000" fill="hold"/>
                                        <p:tgtEl>
                                          <p:spTgt spid="88"/>
                                        </p:tgtEl>
                                        <p:attrNameLst>
                                          <p:attrName>style.rotation</p:attrName>
                                        </p:attrNameLst>
                                      </p:cBhvr>
                                      <p:tavLst>
                                        <p:tav tm="0">
                                          <p:val>
                                            <p:fltVal val="90"/>
                                          </p:val>
                                        </p:tav>
                                        <p:tav tm="100000">
                                          <p:val>
                                            <p:fltVal val="0"/>
                                          </p:val>
                                        </p:tav>
                                      </p:tavLst>
                                    </p:anim>
                                    <p:animEffect transition="in" filter="fade">
                                      <p:cBhvr>
                                        <p:cTn id="28" dur="1000"/>
                                        <p:tgtEl>
                                          <p:spTgt spid="8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89"/>
                                        </p:tgtEl>
                                        <p:attrNameLst>
                                          <p:attrName>style.visibility</p:attrName>
                                        </p:attrNameLst>
                                      </p:cBhvr>
                                      <p:to>
                                        <p:strVal val="visible"/>
                                      </p:to>
                                    </p:set>
                                    <p:anim calcmode="lin" valueType="num">
                                      <p:cBhvr>
                                        <p:cTn id="31" dur="1000" fill="hold"/>
                                        <p:tgtEl>
                                          <p:spTgt spid="89"/>
                                        </p:tgtEl>
                                        <p:attrNameLst>
                                          <p:attrName>ppt_w</p:attrName>
                                        </p:attrNameLst>
                                      </p:cBhvr>
                                      <p:tavLst>
                                        <p:tav tm="0">
                                          <p:val>
                                            <p:fltVal val="0"/>
                                          </p:val>
                                        </p:tav>
                                        <p:tav tm="100000">
                                          <p:val>
                                            <p:strVal val="#ppt_w"/>
                                          </p:val>
                                        </p:tav>
                                      </p:tavLst>
                                    </p:anim>
                                    <p:anim calcmode="lin" valueType="num">
                                      <p:cBhvr>
                                        <p:cTn id="32" dur="1000" fill="hold"/>
                                        <p:tgtEl>
                                          <p:spTgt spid="89"/>
                                        </p:tgtEl>
                                        <p:attrNameLst>
                                          <p:attrName>ppt_h</p:attrName>
                                        </p:attrNameLst>
                                      </p:cBhvr>
                                      <p:tavLst>
                                        <p:tav tm="0">
                                          <p:val>
                                            <p:fltVal val="0"/>
                                          </p:val>
                                        </p:tav>
                                        <p:tav tm="100000">
                                          <p:val>
                                            <p:strVal val="#ppt_h"/>
                                          </p:val>
                                        </p:tav>
                                      </p:tavLst>
                                    </p:anim>
                                    <p:anim calcmode="lin" valueType="num">
                                      <p:cBhvr>
                                        <p:cTn id="33" dur="1000" fill="hold"/>
                                        <p:tgtEl>
                                          <p:spTgt spid="89"/>
                                        </p:tgtEl>
                                        <p:attrNameLst>
                                          <p:attrName>style.rotation</p:attrName>
                                        </p:attrNameLst>
                                      </p:cBhvr>
                                      <p:tavLst>
                                        <p:tav tm="0">
                                          <p:val>
                                            <p:fltVal val="90"/>
                                          </p:val>
                                        </p:tav>
                                        <p:tav tm="100000">
                                          <p:val>
                                            <p:fltVal val="0"/>
                                          </p:val>
                                        </p:tav>
                                      </p:tavLst>
                                    </p:anim>
                                    <p:animEffect transition="in" filter="fade">
                                      <p:cBhvr>
                                        <p:cTn id="34" dur="1000"/>
                                        <p:tgtEl>
                                          <p:spTgt spid="8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90"/>
                                        </p:tgtEl>
                                        <p:attrNameLst>
                                          <p:attrName>style.visibility</p:attrName>
                                        </p:attrNameLst>
                                      </p:cBhvr>
                                      <p:to>
                                        <p:strVal val="visible"/>
                                      </p:to>
                                    </p:set>
                                    <p:anim calcmode="lin" valueType="num">
                                      <p:cBhvr>
                                        <p:cTn id="37" dur="1000" fill="hold"/>
                                        <p:tgtEl>
                                          <p:spTgt spid="90"/>
                                        </p:tgtEl>
                                        <p:attrNameLst>
                                          <p:attrName>ppt_w</p:attrName>
                                        </p:attrNameLst>
                                      </p:cBhvr>
                                      <p:tavLst>
                                        <p:tav tm="0">
                                          <p:val>
                                            <p:fltVal val="0"/>
                                          </p:val>
                                        </p:tav>
                                        <p:tav tm="100000">
                                          <p:val>
                                            <p:strVal val="#ppt_w"/>
                                          </p:val>
                                        </p:tav>
                                      </p:tavLst>
                                    </p:anim>
                                    <p:anim calcmode="lin" valueType="num">
                                      <p:cBhvr>
                                        <p:cTn id="38" dur="1000" fill="hold"/>
                                        <p:tgtEl>
                                          <p:spTgt spid="90"/>
                                        </p:tgtEl>
                                        <p:attrNameLst>
                                          <p:attrName>ppt_h</p:attrName>
                                        </p:attrNameLst>
                                      </p:cBhvr>
                                      <p:tavLst>
                                        <p:tav tm="0">
                                          <p:val>
                                            <p:fltVal val="0"/>
                                          </p:val>
                                        </p:tav>
                                        <p:tav tm="100000">
                                          <p:val>
                                            <p:strVal val="#ppt_h"/>
                                          </p:val>
                                        </p:tav>
                                      </p:tavLst>
                                    </p:anim>
                                    <p:anim calcmode="lin" valueType="num">
                                      <p:cBhvr>
                                        <p:cTn id="39" dur="1000" fill="hold"/>
                                        <p:tgtEl>
                                          <p:spTgt spid="90"/>
                                        </p:tgtEl>
                                        <p:attrNameLst>
                                          <p:attrName>style.rotation</p:attrName>
                                        </p:attrNameLst>
                                      </p:cBhvr>
                                      <p:tavLst>
                                        <p:tav tm="0">
                                          <p:val>
                                            <p:fltVal val="90"/>
                                          </p:val>
                                        </p:tav>
                                        <p:tav tm="100000">
                                          <p:val>
                                            <p:fltVal val="0"/>
                                          </p:val>
                                        </p:tav>
                                      </p:tavLst>
                                    </p:anim>
                                    <p:animEffect transition="in" filter="fade">
                                      <p:cBhvr>
                                        <p:cTn id="40" dur="1000"/>
                                        <p:tgtEl>
                                          <p:spTgt spid="9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91"/>
                                        </p:tgtEl>
                                        <p:attrNameLst>
                                          <p:attrName>style.visibility</p:attrName>
                                        </p:attrNameLst>
                                      </p:cBhvr>
                                      <p:to>
                                        <p:strVal val="visible"/>
                                      </p:to>
                                    </p:set>
                                    <p:anim calcmode="lin" valueType="num">
                                      <p:cBhvr>
                                        <p:cTn id="43" dur="1000" fill="hold"/>
                                        <p:tgtEl>
                                          <p:spTgt spid="91"/>
                                        </p:tgtEl>
                                        <p:attrNameLst>
                                          <p:attrName>ppt_w</p:attrName>
                                        </p:attrNameLst>
                                      </p:cBhvr>
                                      <p:tavLst>
                                        <p:tav tm="0">
                                          <p:val>
                                            <p:fltVal val="0"/>
                                          </p:val>
                                        </p:tav>
                                        <p:tav tm="100000">
                                          <p:val>
                                            <p:strVal val="#ppt_w"/>
                                          </p:val>
                                        </p:tav>
                                      </p:tavLst>
                                    </p:anim>
                                    <p:anim calcmode="lin" valueType="num">
                                      <p:cBhvr>
                                        <p:cTn id="44" dur="1000" fill="hold"/>
                                        <p:tgtEl>
                                          <p:spTgt spid="91"/>
                                        </p:tgtEl>
                                        <p:attrNameLst>
                                          <p:attrName>ppt_h</p:attrName>
                                        </p:attrNameLst>
                                      </p:cBhvr>
                                      <p:tavLst>
                                        <p:tav tm="0">
                                          <p:val>
                                            <p:fltVal val="0"/>
                                          </p:val>
                                        </p:tav>
                                        <p:tav tm="100000">
                                          <p:val>
                                            <p:strVal val="#ppt_h"/>
                                          </p:val>
                                        </p:tav>
                                      </p:tavLst>
                                    </p:anim>
                                    <p:anim calcmode="lin" valueType="num">
                                      <p:cBhvr>
                                        <p:cTn id="45" dur="1000" fill="hold"/>
                                        <p:tgtEl>
                                          <p:spTgt spid="91"/>
                                        </p:tgtEl>
                                        <p:attrNameLst>
                                          <p:attrName>style.rotation</p:attrName>
                                        </p:attrNameLst>
                                      </p:cBhvr>
                                      <p:tavLst>
                                        <p:tav tm="0">
                                          <p:val>
                                            <p:fltVal val="90"/>
                                          </p:val>
                                        </p:tav>
                                        <p:tav tm="100000">
                                          <p:val>
                                            <p:fltVal val="0"/>
                                          </p:val>
                                        </p:tav>
                                      </p:tavLst>
                                    </p:anim>
                                    <p:animEffect transition="in" filter="fade">
                                      <p:cBhvr>
                                        <p:cTn id="46" dur="1000"/>
                                        <p:tgtEl>
                                          <p:spTgt spid="9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 calcmode="lin" valueType="num">
                                      <p:cBhvr>
                                        <p:cTn id="49" dur="1000" fill="hold"/>
                                        <p:tgtEl>
                                          <p:spTgt spid="92"/>
                                        </p:tgtEl>
                                        <p:attrNameLst>
                                          <p:attrName>ppt_w</p:attrName>
                                        </p:attrNameLst>
                                      </p:cBhvr>
                                      <p:tavLst>
                                        <p:tav tm="0">
                                          <p:val>
                                            <p:fltVal val="0"/>
                                          </p:val>
                                        </p:tav>
                                        <p:tav tm="100000">
                                          <p:val>
                                            <p:strVal val="#ppt_w"/>
                                          </p:val>
                                        </p:tav>
                                      </p:tavLst>
                                    </p:anim>
                                    <p:anim calcmode="lin" valueType="num">
                                      <p:cBhvr>
                                        <p:cTn id="50" dur="1000" fill="hold"/>
                                        <p:tgtEl>
                                          <p:spTgt spid="92"/>
                                        </p:tgtEl>
                                        <p:attrNameLst>
                                          <p:attrName>ppt_h</p:attrName>
                                        </p:attrNameLst>
                                      </p:cBhvr>
                                      <p:tavLst>
                                        <p:tav tm="0">
                                          <p:val>
                                            <p:fltVal val="0"/>
                                          </p:val>
                                        </p:tav>
                                        <p:tav tm="100000">
                                          <p:val>
                                            <p:strVal val="#ppt_h"/>
                                          </p:val>
                                        </p:tav>
                                      </p:tavLst>
                                    </p:anim>
                                    <p:anim calcmode="lin" valueType="num">
                                      <p:cBhvr>
                                        <p:cTn id="51" dur="1000" fill="hold"/>
                                        <p:tgtEl>
                                          <p:spTgt spid="92"/>
                                        </p:tgtEl>
                                        <p:attrNameLst>
                                          <p:attrName>style.rotation</p:attrName>
                                        </p:attrNameLst>
                                      </p:cBhvr>
                                      <p:tavLst>
                                        <p:tav tm="0">
                                          <p:val>
                                            <p:fltVal val="90"/>
                                          </p:val>
                                        </p:tav>
                                        <p:tav tm="100000">
                                          <p:val>
                                            <p:fltVal val="0"/>
                                          </p:val>
                                        </p:tav>
                                      </p:tavLst>
                                    </p:anim>
                                    <p:animEffect transition="in" filter="fade">
                                      <p:cBhvr>
                                        <p:cTn id="52" dur="1000"/>
                                        <p:tgtEl>
                                          <p:spTgt spid="9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93"/>
                                        </p:tgtEl>
                                        <p:attrNameLst>
                                          <p:attrName>style.visibility</p:attrName>
                                        </p:attrNameLst>
                                      </p:cBhvr>
                                      <p:to>
                                        <p:strVal val="visible"/>
                                      </p:to>
                                    </p:set>
                                    <p:anim calcmode="lin" valueType="num">
                                      <p:cBhvr>
                                        <p:cTn id="55" dur="1000" fill="hold"/>
                                        <p:tgtEl>
                                          <p:spTgt spid="93"/>
                                        </p:tgtEl>
                                        <p:attrNameLst>
                                          <p:attrName>ppt_w</p:attrName>
                                        </p:attrNameLst>
                                      </p:cBhvr>
                                      <p:tavLst>
                                        <p:tav tm="0">
                                          <p:val>
                                            <p:fltVal val="0"/>
                                          </p:val>
                                        </p:tav>
                                        <p:tav tm="100000">
                                          <p:val>
                                            <p:strVal val="#ppt_w"/>
                                          </p:val>
                                        </p:tav>
                                      </p:tavLst>
                                    </p:anim>
                                    <p:anim calcmode="lin" valueType="num">
                                      <p:cBhvr>
                                        <p:cTn id="56" dur="1000" fill="hold"/>
                                        <p:tgtEl>
                                          <p:spTgt spid="93"/>
                                        </p:tgtEl>
                                        <p:attrNameLst>
                                          <p:attrName>ppt_h</p:attrName>
                                        </p:attrNameLst>
                                      </p:cBhvr>
                                      <p:tavLst>
                                        <p:tav tm="0">
                                          <p:val>
                                            <p:fltVal val="0"/>
                                          </p:val>
                                        </p:tav>
                                        <p:tav tm="100000">
                                          <p:val>
                                            <p:strVal val="#ppt_h"/>
                                          </p:val>
                                        </p:tav>
                                      </p:tavLst>
                                    </p:anim>
                                    <p:anim calcmode="lin" valueType="num">
                                      <p:cBhvr>
                                        <p:cTn id="57" dur="1000" fill="hold"/>
                                        <p:tgtEl>
                                          <p:spTgt spid="93"/>
                                        </p:tgtEl>
                                        <p:attrNameLst>
                                          <p:attrName>style.rotation</p:attrName>
                                        </p:attrNameLst>
                                      </p:cBhvr>
                                      <p:tavLst>
                                        <p:tav tm="0">
                                          <p:val>
                                            <p:fltVal val="90"/>
                                          </p:val>
                                        </p:tav>
                                        <p:tav tm="100000">
                                          <p:val>
                                            <p:fltVal val="0"/>
                                          </p:val>
                                        </p:tav>
                                      </p:tavLst>
                                    </p:anim>
                                    <p:animEffect transition="in" filter="fade">
                                      <p:cBhvr>
                                        <p:cTn id="58" dur="1000"/>
                                        <p:tgtEl>
                                          <p:spTgt spid="9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94"/>
                                        </p:tgtEl>
                                        <p:attrNameLst>
                                          <p:attrName>style.visibility</p:attrName>
                                        </p:attrNameLst>
                                      </p:cBhvr>
                                      <p:to>
                                        <p:strVal val="visible"/>
                                      </p:to>
                                    </p:set>
                                    <p:anim calcmode="lin" valueType="num">
                                      <p:cBhvr>
                                        <p:cTn id="61" dur="1000" fill="hold"/>
                                        <p:tgtEl>
                                          <p:spTgt spid="94"/>
                                        </p:tgtEl>
                                        <p:attrNameLst>
                                          <p:attrName>ppt_w</p:attrName>
                                        </p:attrNameLst>
                                      </p:cBhvr>
                                      <p:tavLst>
                                        <p:tav tm="0">
                                          <p:val>
                                            <p:fltVal val="0"/>
                                          </p:val>
                                        </p:tav>
                                        <p:tav tm="100000">
                                          <p:val>
                                            <p:strVal val="#ppt_w"/>
                                          </p:val>
                                        </p:tav>
                                      </p:tavLst>
                                    </p:anim>
                                    <p:anim calcmode="lin" valueType="num">
                                      <p:cBhvr>
                                        <p:cTn id="62" dur="1000" fill="hold"/>
                                        <p:tgtEl>
                                          <p:spTgt spid="94"/>
                                        </p:tgtEl>
                                        <p:attrNameLst>
                                          <p:attrName>ppt_h</p:attrName>
                                        </p:attrNameLst>
                                      </p:cBhvr>
                                      <p:tavLst>
                                        <p:tav tm="0">
                                          <p:val>
                                            <p:fltVal val="0"/>
                                          </p:val>
                                        </p:tav>
                                        <p:tav tm="100000">
                                          <p:val>
                                            <p:strVal val="#ppt_h"/>
                                          </p:val>
                                        </p:tav>
                                      </p:tavLst>
                                    </p:anim>
                                    <p:anim calcmode="lin" valueType="num">
                                      <p:cBhvr>
                                        <p:cTn id="63" dur="1000" fill="hold"/>
                                        <p:tgtEl>
                                          <p:spTgt spid="94"/>
                                        </p:tgtEl>
                                        <p:attrNameLst>
                                          <p:attrName>style.rotation</p:attrName>
                                        </p:attrNameLst>
                                      </p:cBhvr>
                                      <p:tavLst>
                                        <p:tav tm="0">
                                          <p:val>
                                            <p:fltVal val="90"/>
                                          </p:val>
                                        </p:tav>
                                        <p:tav tm="100000">
                                          <p:val>
                                            <p:fltVal val="0"/>
                                          </p:val>
                                        </p:tav>
                                      </p:tavLst>
                                    </p:anim>
                                    <p:animEffect transition="in" filter="fade">
                                      <p:cBhvr>
                                        <p:cTn id="64" dur="1000"/>
                                        <p:tgtEl>
                                          <p:spTgt spid="9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95"/>
                                        </p:tgtEl>
                                        <p:attrNameLst>
                                          <p:attrName>style.visibility</p:attrName>
                                        </p:attrNameLst>
                                      </p:cBhvr>
                                      <p:to>
                                        <p:strVal val="visible"/>
                                      </p:to>
                                    </p:set>
                                    <p:anim calcmode="lin" valueType="num">
                                      <p:cBhvr>
                                        <p:cTn id="67" dur="1000" fill="hold"/>
                                        <p:tgtEl>
                                          <p:spTgt spid="95"/>
                                        </p:tgtEl>
                                        <p:attrNameLst>
                                          <p:attrName>ppt_w</p:attrName>
                                        </p:attrNameLst>
                                      </p:cBhvr>
                                      <p:tavLst>
                                        <p:tav tm="0">
                                          <p:val>
                                            <p:fltVal val="0"/>
                                          </p:val>
                                        </p:tav>
                                        <p:tav tm="100000">
                                          <p:val>
                                            <p:strVal val="#ppt_w"/>
                                          </p:val>
                                        </p:tav>
                                      </p:tavLst>
                                    </p:anim>
                                    <p:anim calcmode="lin" valueType="num">
                                      <p:cBhvr>
                                        <p:cTn id="68" dur="1000" fill="hold"/>
                                        <p:tgtEl>
                                          <p:spTgt spid="95"/>
                                        </p:tgtEl>
                                        <p:attrNameLst>
                                          <p:attrName>ppt_h</p:attrName>
                                        </p:attrNameLst>
                                      </p:cBhvr>
                                      <p:tavLst>
                                        <p:tav tm="0">
                                          <p:val>
                                            <p:fltVal val="0"/>
                                          </p:val>
                                        </p:tav>
                                        <p:tav tm="100000">
                                          <p:val>
                                            <p:strVal val="#ppt_h"/>
                                          </p:val>
                                        </p:tav>
                                      </p:tavLst>
                                    </p:anim>
                                    <p:anim calcmode="lin" valueType="num">
                                      <p:cBhvr>
                                        <p:cTn id="69" dur="1000" fill="hold"/>
                                        <p:tgtEl>
                                          <p:spTgt spid="95"/>
                                        </p:tgtEl>
                                        <p:attrNameLst>
                                          <p:attrName>style.rotation</p:attrName>
                                        </p:attrNameLst>
                                      </p:cBhvr>
                                      <p:tavLst>
                                        <p:tav tm="0">
                                          <p:val>
                                            <p:fltVal val="90"/>
                                          </p:val>
                                        </p:tav>
                                        <p:tav tm="100000">
                                          <p:val>
                                            <p:fltVal val="0"/>
                                          </p:val>
                                        </p:tav>
                                      </p:tavLst>
                                    </p:anim>
                                    <p:animEffect transition="in" filter="fade">
                                      <p:cBhvr>
                                        <p:cTn id="70" dur="1000"/>
                                        <p:tgtEl>
                                          <p:spTgt spid="9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96"/>
                                        </p:tgtEl>
                                        <p:attrNameLst>
                                          <p:attrName>style.visibility</p:attrName>
                                        </p:attrNameLst>
                                      </p:cBhvr>
                                      <p:to>
                                        <p:strVal val="visible"/>
                                      </p:to>
                                    </p:set>
                                    <p:anim calcmode="lin" valueType="num">
                                      <p:cBhvr>
                                        <p:cTn id="73" dur="1000" fill="hold"/>
                                        <p:tgtEl>
                                          <p:spTgt spid="96"/>
                                        </p:tgtEl>
                                        <p:attrNameLst>
                                          <p:attrName>ppt_w</p:attrName>
                                        </p:attrNameLst>
                                      </p:cBhvr>
                                      <p:tavLst>
                                        <p:tav tm="0">
                                          <p:val>
                                            <p:fltVal val="0"/>
                                          </p:val>
                                        </p:tav>
                                        <p:tav tm="100000">
                                          <p:val>
                                            <p:strVal val="#ppt_w"/>
                                          </p:val>
                                        </p:tav>
                                      </p:tavLst>
                                    </p:anim>
                                    <p:anim calcmode="lin" valueType="num">
                                      <p:cBhvr>
                                        <p:cTn id="74" dur="1000" fill="hold"/>
                                        <p:tgtEl>
                                          <p:spTgt spid="96"/>
                                        </p:tgtEl>
                                        <p:attrNameLst>
                                          <p:attrName>ppt_h</p:attrName>
                                        </p:attrNameLst>
                                      </p:cBhvr>
                                      <p:tavLst>
                                        <p:tav tm="0">
                                          <p:val>
                                            <p:fltVal val="0"/>
                                          </p:val>
                                        </p:tav>
                                        <p:tav tm="100000">
                                          <p:val>
                                            <p:strVal val="#ppt_h"/>
                                          </p:val>
                                        </p:tav>
                                      </p:tavLst>
                                    </p:anim>
                                    <p:anim calcmode="lin" valueType="num">
                                      <p:cBhvr>
                                        <p:cTn id="75" dur="1000" fill="hold"/>
                                        <p:tgtEl>
                                          <p:spTgt spid="96"/>
                                        </p:tgtEl>
                                        <p:attrNameLst>
                                          <p:attrName>style.rotation</p:attrName>
                                        </p:attrNameLst>
                                      </p:cBhvr>
                                      <p:tavLst>
                                        <p:tav tm="0">
                                          <p:val>
                                            <p:fltVal val="90"/>
                                          </p:val>
                                        </p:tav>
                                        <p:tav tm="100000">
                                          <p:val>
                                            <p:fltVal val="0"/>
                                          </p:val>
                                        </p:tav>
                                      </p:tavLst>
                                    </p:anim>
                                    <p:animEffect transition="in" filter="fade">
                                      <p:cBhvr>
                                        <p:cTn id="76" dur="1000"/>
                                        <p:tgtEl>
                                          <p:spTgt spid="96"/>
                                        </p:tgtEl>
                                      </p:cBhvr>
                                    </p:animEffect>
                                  </p:childTnLst>
                                </p:cTn>
                              </p:par>
                              <p:par>
                                <p:cTn id="77" presetID="42" presetClass="entr" presetSubtype="0" fill="hold" grpId="0" nodeType="withEffect">
                                  <p:stCondLst>
                                    <p:cond delay="200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1000"/>
                                        <p:tgtEl>
                                          <p:spTgt spid="97"/>
                                        </p:tgtEl>
                                      </p:cBhvr>
                                    </p:animEffect>
                                    <p:anim calcmode="lin" valueType="num">
                                      <p:cBhvr>
                                        <p:cTn id="80" dur="1000" fill="hold"/>
                                        <p:tgtEl>
                                          <p:spTgt spid="97"/>
                                        </p:tgtEl>
                                        <p:attrNameLst>
                                          <p:attrName>ppt_x</p:attrName>
                                        </p:attrNameLst>
                                      </p:cBhvr>
                                      <p:tavLst>
                                        <p:tav tm="0">
                                          <p:val>
                                            <p:strVal val="#ppt_x"/>
                                          </p:val>
                                        </p:tav>
                                        <p:tav tm="100000">
                                          <p:val>
                                            <p:strVal val="#ppt_x"/>
                                          </p:val>
                                        </p:tav>
                                      </p:tavLst>
                                    </p:anim>
                                    <p:anim calcmode="lin" valueType="num">
                                      <p:cBhvr>
                                        <p:cTn id="81" dur="1000" fill="hold"/>
                                        <p:tgtEl>
                                          <p:spTgt spid="9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2000"/>
                                  </p:stCondLst>
                                  <p:childTnLst>
                                    <p:set>
                                      <p:cBhvr>
                                        <p:cTn id="83" dur="1" fill="hold">
                                          <p:stCondLst>
                                            <p:cond delay="0"/>
                                          </p:stCondLst>
                                        </p:cTn>
                                        <p:tgtEl>
                                          <p:spTgt spid="98"/>
                                        </p:tgtEl>
                                        <p:attrNameLst>
                                          <p:attrName>style.visibility</p:attrName>
                                        </p:attrNameLst>
                                      </p:cBhvr>
                                      <p:to>
                                        <p:strVal val="visible"/>
                                      </p:to>
                                    </p:set>
                                    <p:animEffect transition="in" filter="fade">
                                      <p:cBhvr>
                                        <p:cTn id="84" dur="1000"/>
                                        <p:tgtEl>
                                          <p:spTgt spid="98"/>
                                        </p:tgtEl>
                                      </p:cBhvr>
                                    </p:animEffect>
                                    <p:anim calcmode="lin" valueType="num">
                                      <p:cBhvr>
                                        <p:cTn id="85" dur="1000" fill="hold"/>
                                        <p:tgtEl>
                                          <p:spTgt spid="98"/>
                                        </p:tgtEl>
                                        <p:attrNameLst>
                                          <p:attrName>ppt_x</p:attrName>
                                        </p:attrNameLst>
                                      </p:cBhvr>
                                      <p:tavLst>
                                        <p:tav tm="0">
                                          <p:val>
                                            <p:strVal val="#ppt_x"/>
                                          </p:val>
                                        </p:tav>
                                        <p:tav tm="100000">
                                          <p:val>
                                            <p:strVal val="#ppt_x"/>
                                          </p:val>
                                        </p:tav>
                                      </p:tavLst>
                                    </p:anim>
                                    <p:anim calcmode="lin" valueType="num">
                                      <p:cBhvr>
                                        <p:cTn id="86" dur="1000" fill="hold"/>
                                        <p:tgtEl>
                                          <p:spTgt spid="9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2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1000"/>
                                        <p:tgtEl>
                                          <p:spTgt spid="99"/>
                                        </p:tgtEl>
                                      </p:cBhvr>
                                    </p:animEffect>
                                    <p:anim calcmode="lin" valueType="num">
                                      <p:cBhvr>
                                        <p:cTn id="90" dur="1000" fill="hold"/>
                                        <p:tgtEl>
                                          <p:spTgt spid="99"/>
                                        </p:tgtEl>
                                        <p:attrNameLst>
                                          <p:attrName>ppt_x</p:attrName>
                                        </p:attrNameLst>
                                      </p:cBhvr>
                                      <p:tavLst>
                                        <p:tav tm="0">
                                          <p:val>
                                            <p:strVal val="#ppt_x"/>
                                          </p:val>
                                        </p:tav>
                                        <p:tav tm="100000">
                                          <p:val>
                                            <p:strVal val="#ppt_x"/>
                                          </p:val>
                                        </p:tav>
                                      </p:tavLst>
                                    </p:anim>
                                    <p:anim calcmode="lin" valueType="num">
                                      <p:cBhvr>
                                        <p:cTn id="91" dur="1000" fill="hold"/>
                                        <p:tgtEl>
                                          <p:spTgt spid="99"/>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2000"/>
                                  </p:stCondLst>
                                  <p:childTnLst>
                                    <p:set>
                                      <p:cBhvr>
                                        <p:cTn id="93" dur="1" fill="hold">
                                          <p:stCondLst>
                                            <p:cond delay="0"/>
                                          </p:stCondLst>
                                        </p:cTn>
                                        <p:tgtEl>
                                          <p:spTgt spid="100"/>
                                        </p:tgtEl>
                                        <p:attrNameLst>
                                          <p:attrName>style.visibility</p:attrName>
                                        </p:attrNameLst>
                                      </p:cBhvr>
                                      <p:to>
                                        <p:strVal val="visible"/>
                                      </p:to>
                                    </p:set>
                                    <p:animEffect transition="in" filter="fade">
                                      <p:cBhvr>
                                        <p:cTn id="94" dur="1000"/>
                                        <p:tgtEl>
                                          <p:spTgt spid="100"/>
                                        </p:tgtEl>
                                      </p:cBhvr>
                                    </p:animEffect>
                                    <p:anim calcmode="lin" valueType="num">
                                      <p:cBhvr>
                                        <p:cTn id="95" dur="1000" fill="hold"/>
                                        <p:tgtEl>
                                          <p:spTgt spid="100"/>
                                        </p:tgtEl>
                                        <p:attrNameLst>
                                          <p:attrName>ppt_x</p:attrName>
                                        </p:attrNameLst>
                                      </p:cBhvr>
                                      <p:tavLst>
                                        <p:tav tm="0">
                                          <p:val>
                                            <p:strVal val="#ppt_x"/>
                                          </p:val>
                                        </p:tav>
                                        <p:tav tm="100000">
                                          <p:val>
                                            <p:strVal val="#ppt_x"/>
                                          </p:val>
                                        </p:tav>
                                      </p:tavLst>
                                    </p:anim>
                                    <p:anim calcmode="lin" valueType="num">
                                      <p:cBhvr>
                                        <p:cTn id="96" dur="1000" fill="hold"/>
                                        <p:tgtEl>
                                          <p:spTgt spid="100"/>
                                        </p:tgtEl>
                                        <p:attrNameLst>
                                          <p:attrName>ppt_y</p:attrName>
                                        </p:attrNameLst>
                                      </p:cBhvr>
                                      <p:tavLst>
                                        <p:tav tm="0">
                                          <p:val>
                                            <p:strVal val="#ppt_y+.1"/>
                                          </p:val>
                                        </p:tav>
                                        <p:tav tm="100000">
                                          <p:val>
                                            <p:strVal val="#ppt_y"/>
                                          </p:val>
                                        </p:tav>
                                      </p:tavLst>
                                    </p:anim>
                                  </p:childTnLst>
                                </p:cTn>
                              </p:par>
                            </p:childTnLst>
                          </p:cTn>
                        </p:par>
                        <p:par>
                          <p:cTn id="97" fill="hold">
                            <p:stCondLst>
                              <p:cond delay="3000"/>
                            </p:stCondLst>
                            <p:childTnLst>
                              <p:par>
                                <p:cTn id="98" presetID="2" presetClass="entr" presetSubtype="2" fill="hold" grpId="0" nodeType="afterEffect">
                                  <p:stCondLst>
                                    <p:cond delay="0"/>
                                  </p:stCondLst>
                                  <p:childTnLst>
                                    <p:set>
                                      <p:cBhvr>
                                        <p:cTn id="99" dur="1" fill="hold">
                                          <p:stCondLst>
                                            <p:cond delay="0"/>
                                          </p:stCondLst>
                                        </p:cTn>
                                        <p:tgtEl>
                                          <p:spTgt spid="70"/>
                                        </p:tgtEl>
                                        <p:attrNameLst>
                                          <p:attrName>style.visibility</p:attrName>
                                        </p:attrNameLst>
                                      </p:cBhvr>
                                      <p:to>
                                        <p:strVal val="visible"/>
                                      </p:to>
                                    </p:set>
                                    <p:anim calcmode="lin" valueType="num">
                                      <p:cBhvr additive="base">
                                        <p:cTn id="100" dur="300" fill="hold"/>
                                        <p:tgtEl>
                                          <p:spTgt spid="70"/>
                                        </p:tgtEl>
                                        <p:attrNameLst>
                                          <p:attrName>ppt_x</p:attrName>
                                        </p:attrNameLst>
                                      </p:cBhvr>
                                      <p:tavLst>
                                        <p:tav tm="0">
                                          <p:val>
                                            <p:strVal val="1+#ppt_w/2"/>
                                          </p:val>
                                        </p:tav>
                                        <p:tav tm="100000">
                                          <p:val>
                                            <p:strVal val="#ppt_x"/>
                                          </p:val>
                                        </p:tav>
                                      </p:tavLst>
                                    </p:anim>
                                    <p:anim calcmode="lin" valueType="num">
                                      <p:cBhvr additive="base">
                                        <p:cTn id="101" dur="300" fill="hold"/>
                                        <p:tgtEl>
                                          <p:spTgt spid="70"/>
                                        </p:tgtEl>
                                        <p:attrNameLst>
                                          <p:attrName>ppt_y</p:attrName>
                                        </p:attrNameLst>
                                      </p:cBhvr>
                                      <p:tavLst>
                                        <p:tav tm="0">
                                          <p:val>
                                            <p:strVal val="#ppt_y"/>
                                          </p:val>
                                        </p:tav>
                                        <p:tav tm="100000">
                                          <p:val>
                                            <p:strVal val="#ppt_y"/>
                                          </p:val>
                                        </p:tav>
                                      </p:tavLst>
                                    </p:anim>
                                  </p:childTnLst>
                                </p:cTn>
                              </p:par>
                            </p:childTnLst>
                          </p:cTn>
                        </p:par>
                        <p:par>
                          <p:cTn id="102" fill="hold">
                            <p:stCondLst>
                              <p:cond delay="3300"/>
                            </p:stCondLst>
                            <p:childTnLst>
                              <p:par>
                                <p:cTn id="103" presetID="2" presetClass="entr" presetSubtype="2" fill="hold" grpId="0" nodeType="afterEffect">
                                  <p:stCondLst>
                                    <p:cond delay="0"/>
                                  </p:stCondLst>
                                  <p:childTnLst>
                                    <p:set>
                                      <p:cBhvr>
                                        <p:cTn id="104" dur="1" fill="hold">
                                          <p:stCondLst>
                                            <p:cond delay="0"/>
                                          </p:stCondLst>
                                        </p:cTn>
                                        <p:tgtEl>
                                          <p:spTgt spid="69"/>
                                        </p:tgtEl>
                                        <p:attrNameLst>
                                          <p:attrName>style.visibility</p:attrName>
                                        </p:attrNameLst>
                                      </p:cBhvr>
                                      <p:to>
                                        <p:strVal val="visible"/>
                                      </p:to>
                                    </p:set>
                                    <p:anim calcmode="lin" valueType="num">
                                      <p:cBhvr additive="base">
                                        <p:cTn id="105" dur="300" fill="hold"/>
                                        <p:tgtEl>
                                          <p:spTgt spid="69"/>
                                        </p:tgtEl>
                                        <p:attrNameLst>
                                          <p:attrName>ppt_x</p:attrName>
                                        </p:attrNameLst>
                                      </p:cBhvr>
                                      <p:tavLst>
                                        <p:tav tm="0">
                                          <p:val>
                                            <p:strVal val="1+#ppt_w/2"/>
                                          </p:val>
                                        </p:tav>
                                        <p:tav tm="100000">
                                          <p:val>
                                            <p:strVal val="#ppt_x"/>
                                          </p:val>
                                        </p:tav>
                                      </p:tavLst>
                                    </p:anim>
                                    <p:anim calcmode="lin" valueType="num">
                                      <p:cBhvr additive="base">
                                        <p:cTn id="106"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p:bldP spid="98" grpId="0"/>
      <p:bldP spid="99" grpId="0"/>
      <p:bldP spid="10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2"/>
          <p:cNvSpPr/>
          <p:nvPr/>
        </p:nvSpPr>
        <p:spPr>
          <a:xfrm rot="18900000">
            <a:off x="6525938" y="1871425"/>
            <a:ext cx="777479" cy="77747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kern="0" noProof="1">
              <a:solidFill>
                <a:sysClr val="windowText" lastClr="000000"/>
              </a:solidFill>
              <a:cs typeface="+mn-ea"/>
              <a:sym typeface="+mn-lt"/>
            </a:endParaRPr>
          </a:p>
        </p:txBody>
      </p:sp>
      <p:sp>
        <p:nvSpPr>
          <p:cNvPr id="5" name="Rounded Rectangle 2"/>
          <p:cNvSpPr/>
          <p:nvPr/>
        </p:nvSpPr>
        <p:spPr>
          <a:xfrm rot="18900000">
            <a:off x="6523557" y="1790462"/>
            <a:ext cx="776288" cy="776288"/>
          </a:xfrm>
          <a:prstGeom prst="roundRect">
            <a:avLst>
              <a:gd name="adj" fmla="val 11539"/>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kern="0" noProof="1">
              <a:solidFill>
                <a:sysClr val="windowText" lastClr="000000"/>
              </a:solidFill>
              <a:cs typeface="+mn-ea"/>
              <a:sym typeface="+mn-lt"/>
            </a:endParaRPr>
          </a:p>
        </p:txBody>
      </p:sp>
      <p:grpSp>
        <p:nvGrpSpPr>
          <p:cNvPr id="6" name="Group 9"/>
          <p:cNvGrpSpPr/>
          <p:nvPr/>
        </p:nvGrpSpPr>
        <p:grpSpPr>
          <a:xfrm>
            <a:off x="6758332" y="2063753"/>
            <a:ext cx="307340" cy="228600"/>
            <a:chOff x="4572000" y="3414713"/>
            <a:chExt cx="374651" cy="277813"/>
          </a:xfrm>
          <a:solidFill>
            <a:schemeClr val="bg1"/>
          </a:solidFill>
        </p:grpSpPr>
        <p:sp>
          <p:nvSpPr>
            <p:cNvPr id="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defRPr/>
              </a:pPr>
              <a:endParaRPr lang="en-US" sz="1800" kern="0" noProof="1">
                <a:solidFill>
                  <a:sysClr val="windowText" lastClr="000000"/>
                </a:solidFill>
                <a:cs typeface="+mn-ea"/>
                <a:sym typeface="+mn-lt"/>
              </a:endParaRPr>
            </a:p>
          </p:txBody>
        </p:sp>
        <p:sp>
          <p:nvSpPr>
            <p:cNvPr id="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defRPr/>
              </a:pPr>
              <a:endParaRPr lang="en-US" sz="1800" kern="0" noProof="1">
                <a:solidFill>
                  <a:sysClr val="windowText" lastClr="000000"/>
                </a:solidFill>
                <a:cs typeface="+mn-ea"/>
                <a:sym typeface="+mn-lt"/>
              </a:endParaRPr>
            </a:p>
          </p:txBody>
        </p:sp>
      </p:grpSp>
      <p:sp>
        <p:nvSpPr>
          <p:cNvPr id="9" name="Rounded Rectangle 2"/>
          <p:cNvSpPr/>
          <p:nvPr/>
        </p:nvSpPr>
        <p:spPr>
          <a:xfrm rot="18900000">
            <a:off x="4182788" y="1871425"/>
            <a:ext cx="777479" cy="77747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kern="0" noProof="1">
              <a:solidFill>
                <a:sysClr val="windowText" lastClr="000000"/>
              </a:solidFill>
              <a:cs typeface="+mn-ea"/>
              <a:sym typeface="+mn-lt"/>
            </a:endParaRPr>
          </a:p>
        </p:txBody>
      </p:sp>
      <p:sp>
        <p:nvSpPr>
          <p:cNvPr id="10" name="Rounded Rectangle 2"/>
          <p:cNvSpPr/>
          <p:nvPr/>
        </p:nvSpPr>
        <p:spPr>
          <a:xfrm rot="18900000">
            <a:off x="4180407" y="1790462"/>
            <a:ext cx="776288" cy="776288"/>
          </a:xfrm>
          <a:prstGeom prst="roundRect">
            <a:avLst>
              <a:gd name="adj" fmla="val 11539"/>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kern="0" noProof="1">
              <a:solidFill>
                <a:sysClr val="windowText" lastClr="000000"/>
              </a:solidFill>
              <a:cs typeface="+mn-ea"/>
              <a:sym typeface="+mn-lt"/>
            </a:endParaRPr>
          </a:p>
        </p:txBody>
      </p:sp>
      <p:grpSp>
        <p:nvGrpSpPr>
          <p:cNvPr id="11" name="Group 12"/>
          <p:cNvGrpSpPr/>
          <p:nvPr/>
        </p:nvGrpSpPr>
        <p:grpSpPr>
          <a:xfrm>
            <a:off x="4440579" y="2051687"/>
            <a:ext cx="256526" cy="252097"/>
            <a:chOff x="2905125" y="4002088"/>
            <a:chExt cx="249238" cy="244475"/>
          </a:xfrm>
          <a:solidFill>
            <a:schemeClr val="bg1"/>
          </a:solidFill>
        </p:grpSpPr>
        <p:sp>
          <p:nvSpPr>
            <p:cNvPr id="12"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defRPr/>
              </a:pPr>
              <a:endParaRPr lang="en-US" sz="1800" kern="0" noProof="1">
                <a:solidFill>
                  <a:sysClr val="windowText" lastClr="000000"/>
                </a:solidFill>
                <a:cs typeface="+mn-ea"/>
                <a:sym typeface="+mn-lt"/>
              </a:endParaRPr>
            </a:p>
          </p:txBody>
        </p:sp>
        <p:sp>
          <p:nvSpPr>
            <p:cNvPr id="13"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defRPr/>
              </a:pPr>
              <a:endParaRPr lang="en-US" sz="1800" kern="0" noProof="1">
                <a:solidFill>
                  <a:sysClr val="windowText" lastClr="000000"/>
                </a:solidFill>
                <a:cs typeface="+mn-ea"/>
                <a:sym typeface="+mn-lt"/>
              </a:endParaRPr>
            </a:p>
          </p:txBody>
        </p:sp>
      </p:grpSp>
      <p:sp>
        <p:nvSpPr>
          <p:cNvPr id="14" name="Rounded Rectangle 2"/>
          <p:cNvSpPr/>
          <p:nvPr/>
        </p:nvSpPr>
        <p:spPr>
          <a:xfrm rot="18900000">
            <a:off x="1839638" y="1871425"/>
            <a:ext cx="777479" cy="777478"/>
          </a:xfrm>
          <a:prstGeom prst="roundRect">
            <a:avLst>
              <a:gd name="adj" fmla="val 11539"/>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kern="0" noProof="1">
              <a:solidFill>
                <a:sysClr val="windowText" lastClr="000000"/>
              </a:solidFill>
              <a:cs typeface="+mn-ea"/>
              <a:sym typeface="+mn-lt"/>
            </a:endParaRPr>
          </a:p>
        </p:txBody>
      </p:sp>
      <p:sp>
        <p:nvSpPr>
          <p:cNvPr id="15" name="Rounded Rectangle 2"/>
          <p:cNvSpPr/>
          <p:nvPr/>
        </p:nvSpPr>
        <p:spPr>
          <a:xfrm rot="18900000">
            <a:off x="1837257" y="1790462"/>
            <a:ext cx="776288" cy="776288"/>
          </a:xfrm>
          <a:prstGeom prst="roundRect">
            <a:avLst>
              <a:gd name="adj" fmla="val 11539"/>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kern="0" noProof="1">
              <a:solidFill>
                <a:sysClr val="windowText" lastClr="000000"/>
              </a:solidFill>
              <a:cs typeface="+mn-ea"/>
              <a:sym typeface="+mn-lt"/>
            </a:endParaRPr>
          </a:p>
        </p:txBody>
      </p:sp>
      <p:grpSp>
        <p:nvGrpSpPr>
          <p:cNvPr id="16" name="Group 15"/>
          <p:cNvGrpSpPr/>
          <p:nvPr/>
        </p:nvGrpSpPr>
        <p:grpSpPr>
          <a:xfrm>
            <a:off x="2072025" y="2064388"/>
            <a:ext cx="307321" cy="227330"/>
            <a:chOff x="3052763" y="2647950"/>
            <a:chExt cx="346075" cy="255588"/>
          </a:xfrm>
          <a:solidFill>
            <a:schemeClr val="bg1"/>
          </a:solidFill>
        </p:grpSpPr>
        <p:sp>
          <p:nvSpPr>
            <p:cNvPr id="17"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defRPr/>
              </a:pPr>
              <a:endParaRPr lang="en-US" sz="1800" kern="0" noProof="1">
                <a:solidFill>
                  <a:sysClr val="windowText" lastClr="000000"/>
                </a:solidFill>
                <a:cs typeface="+mn-ea"/>
                <a:sym typeface="+mn-lt"/>
              </a:endParaRPr>
            </a:p>
          </p:txBody>
        </p:sp>
        <p:sp>
          <p:nvSpPr>
            <p:cNvPr id="18"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defRPr/>
              </a:pPr>
              <a:endParaRPr lang="en-US" sz="1800" kern="0" noProof="1">
                <a:solidFill>
                  <a:sysClr val="windowText" lastClr="000000"/>
                </a:solidFill>
                <a:cs typeface="+mn-ea"/>
                <a:sym typeface="+mn-lt"/>
              </a:endParaRPr>
            </a:p>
          </p:txBody>
        </p:sp>
        <p:sp>
          <p:nvSpPr>
            <p:cNvPr id="19"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pPr>
                <a:defRPr/>
              </a:pPr>
              <a:endParaRPr lang="en-US" sz="1800" kern="0" noProof="1">
                <a:solidFill>
                  <a:sysClr val="windowText" lastClr="000000"/>
                </a:solidFill>
                <a:cs typeface="+mn-ea"/>
                <a:sym typeface="+mn-lt"/>
              </a:endParaRPr>
            </a:p>
          </p:txBody>
        </p:sp>
      </p:grpSp>
      <p:sp>
        <p:nvSpPr>
          <p:cNvPr id="20" name="矩形 57"/>
          <p:cNvSpPr>
            <a:spLocks noChangeArrowheads="1"/>
          </p:cNvSpPr>
          <p:nvPr/>
        </p:nvSpPr>
        <p:spPr bwMode="auto">
          <a:xfrm>
            <a:off x="1539184" y="2909993"/>
            <a:ext cx="1351360"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1" name="文本框 40"/>
          <p:cNvSpPr txBox="1"/>
          <p:nvPr/>
        </p:nvSpPr>
        <p:spPr>
          <a:xfrm>
            <a:off x="1183838" y="3299878"/>
            <a:ext cx="2062052" cy="881267"/>
          </a:xfrm>
          <a:prstGeom prst="rect">
            <a:avLst/>
          </a:prstGeom>
          <a:noFill/>
          <a:ln w="9525">
            <a:solidFill>
              <a:srgbClr val="DD6572"/>
            </a:solidFill>
          </a:ln>
        </p:spPr>
        <p:txBody>
          <a:bodyPr wrap="square">
            <a:spAutoFit/>
          </a:bodyPr>
          <a:lstStyle/>
          <a:p>
            <a:pPr algn="ctr">
              <a:lnSpc>
                <a:spcPct val="20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cxnSp>
        <p:nvCxnSpPr>
          <p:cNvPr id="22" name="直接连接符 58"/>
          <p:cNvCxnSpPr>
            <a:cxnSpLocks noChangeShapeType="1"/>
          </p:cNvCxnSpPr>
          <p:nvPr/>
        </p:nvCxnSpPr>
        <p:spPr bwMode="auto">
          <a:xfrm>
            <a:off x="1849533" y="3273873"/>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23" name="矩形 57"/>
          <p:cNvSpPr>
            <a:spLocks noChangeArrowheads="1"/>
          </p:cNvSpPr>
          <p:nvPr/>
        </p:nvSpPr>
        <p:spPr bwMode="auto">
          <a:xfrm>
            <a:off x="3893553" y="2909993"/>
            <a:ext cx="1351360"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4" name="文本框 40"/>
          <p:cNvSpPr txBox="1"/>
          <p:nvPr/>
        </p:nvSpPr>
        <p:spPr>
          <a:xfrm>
            <a:off x="3538207" y="3299878"/>
            <a:ext cx="2062052" cy="881267"/>
          </a:xfrm>
          <a:prstGeom prst="rect">
            <a:avLst/>
          </a:prstGeom>
          <a:noFill/>
          <a:ln w="9525">
            <a:solidFill>
              <a:srgbClr val="DD6572"/>
            </a:solidFill>
          </a:ln>
        </p:spPr>
        <p:txBody>
          <a:bodyPr wrap="square">
            <a:spAutoFit/>
          </a:bodyPr>
          <a:lstStyle/>
          <a:p>
            <a:pPr algn="ctr">
              <a:lnSpc>
                <a:spcPct val="20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cxnSp>
        <p:nvCxnSpPr>
          <p:cNvPr id="25" name="直接连接符 58"/>
          <p:cNvCxnSpPr>
            <a:cxnSpLocks noChangeShapeType="1"/>
          </p:cNvCxnSpPr>
          <p:nvPr/>
        </p:nvCxnSpPr>
        <p:spPr bwMode="auto">
          <a:xfrm>
            <a:off x="4203902" y="3273873"/>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
        <p:nvSpPr>
          <p:cNvPr id="26" name="矩形 57"/>
          <p:cNvSpPr>
            <a:spLocks noChangeArrowheads="1"/>
          </p:cNvSpPr>
          <p:nvPr/>
        </p:nvSpPr>
        <p:spPr bwMode="auto">
          <a:xfrm>
            <a:off x="6247923" y="2909993"/>
            <a:ext cx="1351360"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7" name="文本框 40"/>
          <p:cNvSpPr txBox="1"/>
          <p:nvPr/>
        </p:nvSpPr>
        <p:spPr>
          <a:xfrm>
            <a:off x="5892577" y="3299878"/>
            <a:ext cx="2062052" cy="881267"/>
          </a:xfrm>
          <a:prstGeom prst="rect">
            <a:avLst/>
          </a:prstGeom>
          <a:noFill/>
          <a:ln w="9525">
            <a:solidFill>
              <a:srgbClr val="DD6572"/>
            </a:solidFill>
          </a:ln>
        </p:spPr>
        <p:txBody>
          <a:bodyPr wrap="square">
            <a:spAutoFit/>
          </a:bodyPr>
          <a:lstStyle/>
          <a:p>
            <a:pPr algn="ctr">
              <a:lnSpc>
                <a:spcPct val="20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cxnSp>
        <p:nvCxnSpPr>
          <p:cNvPr id="28" name="直接连接符 58"/>
          <p:cNvCxnSpPr>
            <a:cxnSpLocks noChangeShapeType="1"/>
          </p:cNvCxnSpPr>
          <p:nvPr/>
        </p:nvCxnSpPr>
        <p:spPr bwMode="auto">
          <a:xfrm>
            <a:off x="6558271" y="3273873"/>
            <a:ext cx="730661" cy="0"/>
          </a:xfrm>
          <a:prstGeom prst="line">
            <a:avLst/>
          </a:prstGeom>
          <a:noFill/>
          <a:ln w="12700">
            <a:solidFill>
              <a:srgbClr val="DD6572"/>
            </a:solidFill>
            <a:prstDash val="dashDot"/>
            <a:rou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202413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Effect transition="in" filter="fade">
                                      <p:cBhvr>
                                        <p:cTn id="69" dur="500"/>
                                        <p:tgtEl>
                                          <p:spTgt spid="2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par>
                                <p:cTn id="75" presetID="53" presetClass="entr" presetSubtype="16" fill="hold"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p:cTn id="87" dur="500" fill="hold"/>
                                        <p:tgtEl>
                                          <p:spTgt spid="27"/>
                                        </p:tgtEl>
                                        <p:attrNameLst>
                                          <p:attrName>ppt_w</p:attrName>
                                        </p:attrNameLst>
                                      </p:cBhvr>
                                      <p:tavLst>
                                        <p:tav tm="0">
                                          <p:val>
                                            <p:fltVal val="0"/>
                                          </p:val>
                                        </p:tav>
                                        <p:tav tm="100000">
                                          <p:val>
                                            <p:strVal val="#ppt_w"/>
                                          </p:val>
                                        </p:tav>
                                      </p:tavLst>
                                    </p:anim>
                                    <p:anim calcmode="lin" valueType="num">
                                      <p:cBhvr>
                                        <p:cTn id="88" dur="500" fill="hold"/>
                                        <p:tgtEl>
                                          <p:spTgt spid="27"/>
                                        </p:tgtEl>
                                        <p:attrNameLst>
                                          <p:attrName>ppt_h</p:attrName>
                                        </p:attrNameLst>
                                      </p:cBhvr>
                                      <p:tavLst>
                                        <p:tav tm="0">
                                          <p:val>
                                            <p:fltVal val="0"/>
                                          </p:val>
                                        </p:tav>
                                        <p:tav tm="100000">
                                          <p:val>
                                            <p:strVal val="#ppt_h"/>
                                          </p:val>
                                        </p:tav>
                                      </p:tavLst>
                                    </p:anim>
                                    <p:animEffect transition="in" filter="fade">
                                      <p:cBhvr>
                                        <p:cTn id="89" dur="500"/>
                                        <p:tgtEl>
                                          <p:spTgt spid="27"/>
                                        </p:tgtEl>
                                      </p:cBhvr>
                                    </p:animEffect>
                                  </p:childTnLst>
                                </p:cTn>
                              </p:par>
                              <p:par>
                                <p:cTn id="90" presetID="53" presetClass="entr" presetSubtype="16"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p:cTn id="92" dur="500" fill="hold"/>
                                        <p:tgtEl>
                                          <p:spTgt spid="28"/>
                                        </p:tgtEl>
                                        <p:attrNameLst>
                                          <p:attrName>ppt_w</p:attrName>
                                        </p:attrNameLst>
                                      </p:cBhvr>
                                      <p:tavLst>
                                        <p:tav tm="0">
                                          <p:val>
                                            <p:fltVal val="0"/>
                                          </p:val>
                                        </p:tav>
                                        <p:tav tm="100000">
                                          <p:val>
                                            <p:strVal val="#ppt_w"/>
                                          </p:val>
                                        </p:tav>
                                      </p:tavLst>
                                    </p:anim>
                                    <p:anim calcmode="lin" valueType="num">
                                      <p:cBhvr>
                                        <p:cTn id="93" dur="500" fill="hold"/>
                                        <p:tgtEl>
                                          <p:spTgt spid="28"/>
                                        </p:tgtEl>
                                        <p:attrNameLst>
                                          <p:attrName>ppt_h</p:attrName>
                                        </p:attrNameLst>
                                      </p:cBhvr>
                                      <p:tavLst>
                                        <p:tav tm="0">
                                          <p:val>
                                            <p:fltVal val="0"/>
                                          </p:val>
                                        </p:tav>
                                        <p:tav tm="100000">
                                          <p:val>
                                            <p:strVal val="#ppt_h"/>
                                          </p:val>
                                        </p:tav>
                                      </p:tavLst>
                                    </p:anim>
                                    <p:animEffect transition="in" filter="fade">
                                      <p:cBhvr>
                                        <p:cTn id="9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4" grpId="0" animBg="1"/>
      <p:bldP spid="15" grpId="0" animBg="1"/>
      <p:bldP spid="20" grpId="0" animBg="1"/>
      <p:bldP spid="21" grpId="0" animBg="1"/>
      <p:bldP spid="23" grpId="0" animBg="1"/>
      <p:bldP spid="24" grpId="0" animBg="1"/>
      <p:bldP spid="26"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3816113" y="934691"/>
            <a:ext cx="1511103" cy="1511103"/>
            <a:chOff x="5182632" y="1700808"/>
            <a:chExt cx="2015329" cy="2015329"/>
          </a:xfrm>
        </p:grpSpPr>
        <p:sp>
          <p:nvSpPr>
            <p:cNvPr id="21" name="Oval 6"/>
            <p:cNvSpPr>
              <a:spLocks noChangeArrowheads="1"/>
            </p:cNvSpPr>
            <p:nvPr/>
          </p:nvSpPr>
          <p:spPr bwMode="auto">
            <a:xfrm>
              <a:off x="5182632" y="1700808"/>
              <a:ext cx="2015329" cy="2015329"/>
            </a:xfrm>
            <a:prstGeom prst="ellipse">
              <a:avLst/>
            </a:prstGeom>
            <a:solidFill>
              <a:srgbClr val="DD6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cs typeface="+mn-ea"/>
                <a:sym typeface="+mn-lt"/>
              </a:endParaRPr>
            </a:p>
          </p:txBody>
        </p:sp>
        <p:sp>
          <p:nvSpPr>
            <p:cNvPr id="22" name="Freeform 7"/>
            <p:cNvSpPr>
              <a:spLocks noEditPoints="1"/>
            </p:cNvSpPr>
            <p:nvPr/>
          </p:nvSpPr>
          <p:spPr bwMode="auto">
            <a:xfrm>
              <a:off x="5769194" y="1999060"/>
              <a:ext cx="886234" cy="1418826"/>
            </a:xfrm>
            <a:custGeom>
              <a:avLst/>
              <a:gdLst>
                <a:gd name="T0" fmla="*/ 74 w 991"/>
                <a:gd name="T1" fmla="*/ 0 h 1589"/>
                <a:gd name="T2" fmla="*/ 0 w 991"/>
                <a:gd name="T3" fmla="*/ 1517 h 1589"/>
                <a:gd name="T4" fmla="*/ 917 w 991"/>
                <a:gd name="T5" fmla="*/ 1589 h 1589"/>
                <a:gd name="T6" fmla="*/ 991 w 991"/>
                <a:gd name="T7" fmla="*/ 72 h 1589"/>
                <a:gd name="T8" fmla="*/ 401 w 991"/>
                <a:gd name="T9" fmla="*/ 38 h 1589"/>
                <a:gd name="T10" fmla="*/ 577 w 991"/>
                <a:gd name="T11" fmla="*/ 38 h 1589"/>
                <a:gd name="T12" fmla="*/ 577 w 991"/>
                <a:gd name="T13" fmla="*/ 88 h 1589"/>
                <a:gd name="T14" fmla="*/ 376 w 991"/>
                <a:gd name="T15" fmla="*/ 63 h 1589"/>
                <a:gd name="T16" fmla="*/ 753 w 991"/>
                <a:gd name="T17" fmla="*/ 1472 h 1589"/>
                <a:gd name="T18" fmla="*/ 722 w 991"/>
                <a:gd name="T19" fmla="*/ 1503 h 1589"/>
                <a:gd name="T20" fmla="*/ 180 w 991"/>
                <a:gd name="T21" fmla="*/ 1472 h 1589"/>
                <a:gd name="T22" fmla="*/ 211 w 991"/>
                <a:gd name="T23" fmla="*/ 1439 h 1589"/>
                <a:gd name="T24" fmla="*/ 753 w 991"/>
                <a:gd name="T25" fmla="*/ 1470 h 1589"/>
                <a:gd name="T26" fmla="*/ 866 w 991"/>
                <a:gd name="T27" fmla="*/ 1503 h 1589"/>
                <a:gd name="T28" fmla="*/ 835 w 991"/>
                <a:gd name="T29" fmla="*/ 1471 h 1589"/>
                <a:gd name="T30" fmla="*/ 898 w 991"/>
                <a:gd name="T31" fmla="*/ 1471 h 1589"/>
                <a:gd name="T32" fmla="*/ 903 w 991"/>
                <a:gd name="T33" fmla="*/ 1349 h 1589"/>
                <a:gd name="T34" fmla="*/ 88 w 991"/>
                <a:gd name="T35" fmla="*/ 1349 h 1589"/>
                <a:gd name="T36" fmla="*/ 903 w 991"/>
                <a:gd name="T37" fmla="*/ 141 h 1589"/>
                <a:gd name="T38" fmla="*/ 211 w 991"/>
                <a:gd name="T39" fmla="*/ 877 h 1589"/>
                <a:gd name="T40" fmla="*/ 347 w 991"/>
                <a:gd name="T41" fmla="*/ 1004 h 1589"/>
                <a:gd name="T42" fmla="*/ 289 w 991"/>
                <a:gd name="T43" fmla="*/ 556 h 1589"/>
                <a:gd name="T44" fmla="*/ 145 w 991"/>
                <a:gd name="T45" fmla="*/ 1004 h 1589"/>
                <a:gd name="T46" fmla="*/ 211 w 991"/>
                <a:gd name="T47" fmla="*/ 877 h 1589"/>
                <a:gd name="T48" fmla="*/ 222 w 991"/>
                <a:gd name="T49" fmla="*/ 823 h 1589"/>
                <a:gd name="T50" fmla="*/ 306 w 991"/>
                <a:gd name="T51" fmla="*/ 823 h 1589"/>
                <a:gd name="T52" fmla="*/ 456 w 991"/>
                <a:gd name="T53" fmla="*/ 818 h 1589"/>
                <a:gd name="T54" fmla="*/ 621 w 991"/>
                <a:gd name="T55" fmla="*/ 684 h 1589"/>
                <a:gd name="T56" fmla="*/ 420 w 991"/>
                <a:gd name="T57" fmla="*/ 556 h 1589"/>
                <a:gd name="T58" fmla="*/ 456 w 991"/>
                <a:gd name="T59" fmla="*/ 1004 h 1589"/>
                <a:gd name="T60" fmla="*/ 456 w 991"/>
                <a:gd name="T61" fmla="*/ 608 h 1589"/>
                <a:gd name="T62" fmla="*/ 584 w 991"/>
                <a:gd name="T63" fmla="*/ 684 h 1589"/>
                <a:gd name="T64" fmla="*/ 456 w 991"/>
                <a:gd name="T65" fmla="*/ 765 h 1589"/>
                <a:gd name="T66" fmla="*/ 690 w 991"/>
                <a:gd name="T67" fmla="*/ 818 h 1589"/>
                <a:gd name="T68" fmla="*/ 856 w 991"/>
                <a:gd name="T69" fmla="*/ 684 h 1589"/>
                <a:gd name="T70" fmla="*/ 654 w 991"/>
                <a:gd name="T71" fmla="*/ 556 h 1589"/>
                <a:gd name="T72" fmla="*/ 690 w 991"/>
                <a:gd name="T73" fmla="*/ 1004 h 1589"/>
                <a:gd name="T74" fmla="*/ 690 w 991"/>
                <a:gd name="T75" fmla="*/ 608 h 1589"/>
                <a:gd name="T76" fmla="*/ 818 w 991"/>
                <a:gd name="T77" fmla="*/ 684 h 1589"/>
                <a:gd name="T78" fmla="*/ 690 w 991"/>
                <a:gd name="T79" fmla="*/ 765 h 1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1" h="1589">
                  <a:moveTo>
                    <a:pt x="917" y="0"/>
                  </a:moveTo>
                  <a:lnTo>
                    <a:pt x="74" y="0"/>
                  </a:lnTo>
                  <a:cubicBezTo>
                    <a:pt x="33" y="0"/>
                    <a:pt x="0" y="32"/>
                    <a:pt x="0" y="72"/>
                  </a:cubicBezTo>
                  <a:lnTo>
                    <a:pt x="0" y="1517"/>
                  </a:lnTo>
                  <a:cubicBezTo>
                    <a:pt x="0" y="1556"/>
                    <a:pt x="33" y="1589"/>
                    <a:pt x="74" y="1589"/>
                  </a:cubicBezTo>
                  <a:lnTo>
                    <a:pt x="917" y="1589"/>
                  </a:lnTo>
                  <a:cubicBezTo>
                    <a:pt x="957" y="1589"/>
                    <a:pt x="991" y="1556"/>
                    <a:pt x="991" y="1517"/>
                  </a:cubicBezTo>
                  <a:lnTo>
                    <a:pt x="991" y="72"/>
                  </a:lnTo>
                  <a:cubicBezTo>
                    <a:pt x="991" y="32"/>
                    <a:pt x="957" y="0"/>
                    <a:pt x="917" y="0"/>
                  </a:cubicBezTo>
                  <a:close/>
                  <a:moveTo>
                    <a:pt x="401" y="38"/>
                  </a:moveTo>
                  <a:lnTo>
                    <a:pt x="401" y="38"/>
                  </a:lnTo>
                  <a:lnTo>
                    <a:pt x="577" y="38"/>
                  </a:lnTo>
                  <a:cubicBezTo>
                    <a:pt x="591" y="38"/>
                    <a:pt x="602" y="49"/>
                    <a:pt x="602" y="63"/>
                  </a:cubicBezTo>
                  <a:cubicBezTo>
                    <a:pt x="602" y="77"/>
                    <a:pt x="591" y="88"/>
                    <a:pt x="577" y="88"/>
                  </a:cubicBezTo>
                  <a:lnTo>
                    <a:pt x="401" y="88"/>
                  </a:lnTo>
                  <a:cubicBezTo>
                    <a:pt x="387" y="88"/>
                    <a:pt x="376" y="77"/>
                    <a:pt x="376" y="63"/>
                  </a:cubicBezTo>
                  <a:cubicBezTo>
                    <a:pt x="376" y="49"/>
                    <a:pt x="387" y="38"/>
                    <a:pt x="401" y="38"/>
                  </a:cubicBezTo>
                  <a:close/>
                  <a:moveTo>
                    <a:pt x="753" y="1472"/>
                  </a:moveTo>
                  <a:lnTo>
                    <a:pt x="753" y="1472"/>
                  </a:lnTo>
                  <a:cubicBezTo>
                    <a:pt x="753" y="1489"/>
                    <a:pt x="739" y="1503"/>
                    <a:pt x="722" y="1503"/>
                  </a:cubicBezTo>
                  <a:lnTo>
                    <a:pt x="211" y="1503"/>
                  </a:lnTo>
                  <a:cubicBezTo>
                    <a:pt x="194" y="1503"/>
                    <a:pt x="180" y="1489"/>
                    <a:pt x="180" y="1472"/>
                  </a:cubicBezTo>
                  <a:lnTo>
                    <a:pt x="180" y="1470"/>
                  </a:lnTo>
                  <a:cubicBezTo>
                    <a:pt x="180" y="1453"/>
                    <a:pt x="194" y="1439"/>
                    <a:pt x="211" y="1439"/>
                  </a:cubicBezTo>
                  <a:lnTo>
                    <a:pt x="722" y="1439"/>
                  </a:lnTo>
                  <a:cubicBezTo>
                    <a:pt x="739" y="1439"/>
                    <a:pt x="753" y="1453"/>
                    <a:pt x="753" y="1470"/>
                  </a:cubicBezTo>
                  <a:lnTo>
                    <a:pt x="753" y="1472"/>
                  </a:lnTo>
                  <a:close/>
                  <a:moveTo>
                    <a:pt x="866" y="1503"/>
                  </a:moveTo>
                  <a:lnTo>
                    <a:pt x="866" y="1503"/>
                  </a:lnTo>
                  <a:cubicBezTo>
                    <a:pt x="849" y="1503"/>
                    <a:pt x="835" y="1488"/>
                    <a:pt x="835" y="1471"/>
                  </a:cubicBezTo>
                  <a:cubicBezTo>
                    <a:pt x="835" y="1453"/>
                    <a:pt x="849" y="1439"/>
                    <a:pt x="866" y="1439"/>
                  </a:cubicBezTo>
                  <a:cubicBezTo>
                    <a:pt x="884" y="1439"/>
                    <a:pt x="898" y="1453"/>
                    <a:pt x="898" y="1471"/>
                  </a:cubicBezTo>
                  <a:cubicBezTo>
                    <a:pt x="898" y="1488"/>
                    <a:pt x="884" y="1503"/>
                    <a:pt x="866" y="1503"/>
                  </a:cubicBezTo>
                  <a:close/>
                  <a:moveTo>
                    <a:pt x="903" y="1349"/>
                  </a:moveTo>
                  <a:lnTo>
                    <a:pt x="903" y="1349"/>
                  </a:lnTo>
                  <a:lnTo>
                    <a:pt x="88" y="1349"/>
                  </a:lnTo>
                  <a:lnTo>
                    <a:pt x="88" y="141"/>
                  </a:lnTo>
                  <a:lnTo>
                    <a:pt x="903" y="141"/>
                  </a:lnTo>
                  <a:lnTo>
                    <a:pt x="903" y="1349"/>
                  </a:lnTo>
                  <a:close/>
                  <a:moveTo>
                    <a:pt x="211" y="877"/>
                  </a:moveTo>
                  <a:lnTo>
                    <a:pt x="320" y="877"/>
                  </a:lnTo>
                  <a:lnTo>
                    <a:pt x="347" y="1004"/>
                  </a:lnTo>
                  <a:lnTo>
                    <a:pt x="387" y="1004"/>
                  </a:lnTo>
                  <a:lnTo>
                    <a:pt x="289" y="556"/>
                  </a:lnTo>
                  <a:lnTo>
                    <a:pt x="247" y="556"/>
                  </a:lnTo>
                  <a:lnTo>
                    <a:pt x="145" y="1004"/>
                  </a:lnTo>
                  <a:lnTo>
                    <a:pt x="183" y="1004"/>
                  </a:lnTo>
                  <a:lnTo>
                    <a:pt x="211" y="877"/>
                  </a:lnTo>
                  <a:close/>
                  <a:moveTo>
                    <a:pt x="306" y="823"/>
                  </a:moveTo>
                  <a:lnTo>
                    <a:pt x="222" y="823"/>
                  </a:lnTo>
                  <a:lnTo>
                    <a:pt x="266" y="623"/>
                  </a:lnTo>
                  <a:lnTo>
                    <a:pt x="306" y="823"/>
                  </a:lnTo>
                  <a:close/>
                  <a:moveTo>
                    <a:pt x="456" y="1004"/>
                  </a:moveTo>
                  <a:lnTo>
                    <a:pt x="456" y="818"/>
                  </a:lnTo>
                  <a:lnTo>
                    <a:pt x="541" y="818"/>
                  </a:lnTo>
                  <a:cubicBezTo>
                    <a:pt x="592" y="815"/>
                    <a:pt x="619" y="770"/>
                    <a:pt x="621" y="684"/>
                  </a:cubicBezTo>
                  <a:cubicBezTo>
                    <a:pt x="619" y="602"/>
                    <a:pt x="592" y="559"/>
                    <a:pt x="541" y="556"/>
                  </a:cubicBezTo>
                  <a:lnTo>
                    <a:pt x="420" y="556"/>
                  </a:lnTo>
                  <a:lnTo>
                    <a:pt x="420" y="1004"/>
                  </a:lnTo>
                  <a:lnTo>
                    <a:pt x="456" y="1004"/>
                  </a:lnTo>
                  <a:close/>
                  <a:moveTo>
                    <a:pt x="456" y="765"/>
                  </a:moveTo>
                  <a:lnTo>
                    <a:pt x="456" y="608"/>
                  </a:lnTo>
                  <a:lnTo>
                    <a:pt x="530" y="608"/>
                  </a:lnTo>
                  <a:cubicBezTo>
                    <a:pt x="566" y="608"/>
                    <a:pt x="584" y="633"/>
                    <a:pt x="584" y="684"/>
                  </a:cubicBezTo>
                  <a:cubicBezTo>
                    <a:pt x="585" y="739"/>
                    <a:pt x="566" y="766"/>
                    <a:pt x="529" y="765"/>
                  </a:cubicBezTo>
                  <a:lnTo>
                    <a:pt x="456" y="765"/>
                  </a:lnTo>
                  <a:close/>
                  <a:moveTo>
                    <a:pt x="690" y="1004"/>
                  </a:moveTo>
                  <a:lnTo>
                    <a:pt x="690" y="818"/>
                  </a:lnTo>
                  <a:lnTo>
                    <a:pt x="775" y="818"/>
                  </a:lnTo>
                  <a:cubicBezTo>
                    <a:pt x="826" y="815"/>
                    <a:pt x="853" y="770"/>
                    <a:pt x="856" y="684"/>
                  </a:cubicBezTo>
                  <a:cubicBezTo>
                    <a:pt x="853" y="602"/>
                    <a:pt x="826" y="559"/>
                    <a:pt x="775" y="556"/>
                  </a:cubicBezTo>
                  <a:lnTo>
                    <a:pt x="654" y="556"/>
                  </a:lnTo>
                  <a:lnTo>
                    <a:pt x="654" y="1004"/>
                  </a:lnTo>
                  <a:lnTo>
                    <a:pt x="690" y="1004"/>
                  </a:lnTo>
                  <a:close/>
                  <a:moveTo>
                    <a:pt x="690" y="765"/>
                  </a:moveTo>
                  <a:lnTo>
                    <a:pt x="690" y="608"/>
                  </a:lnTo>
                  <a:lnTo>
                    <a:pt x="764" y="608"/>
                  </a:lnTo>
                  <a:cubicBezTo>
                    <a:pt x="800" y="608"/>
                    <a:pt x="818" y="633"/>
                    <a:pt x="818" y="684"/>
                  </a:cubicBezTo>
                  <a:cubicBezTo>
                    <a:pt x="819" y="739"/>
                    <a:pt x="801" y="766"/>
                    <a:pt x="763" y="765"/>
                  </a:cubicBezTo>
                  <a:lnTo>
                    <a:pt x="690" y="7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cs typeface="+mn-ea"/>
                <a:sym typeface="+mn-lt"/>
              </a:endParaRPr>
            </a:p>
          </p:txBody>
        </p:sp>
      </p:grpSp>
      <p:grpSp>
        <p:nvGrpSpPr>
          <p:cNvPr id="23" name="组合 22"/>
          <p:cNvGrpSpPr/>
          <p:nvPr/>
        </p:nvGrpSpPr>
        <p:grpSpPr>
          <a:xfrm>
            <a:off x="6299742" y="934691"/>
            <a:ext cx="1512168" cy="1511103"/>
            <a:chOff x="8758812" y="1700808"/>
            <a:chExt cx="2016749" cy="2015329"/>
          </a:xfrm>
        </p:grpSpPr>
        <p:sp>
          <p:nvSpPr>
            <p:cNvPr id="24" name="Oval 8"/>
            <p:cNvSpPr>
              <a:spLocks noChangeArrowheads="1"/>
            </p:cNvSpPr>
            <p:nvPr/>
          </p:nvSpPr>
          <p:spPr bwMode="auto">
            <a:xfrm>
              <a:off x="8758812" y="1700808"/>
              <a:ext cx="2016749" cy="2015329"/>
            </a:xfrm>
            <a:prstGeom prst="ellipse">
              <a:avLst/>
            </a:prstGeom>
            <a:solidFill>
              <a:srgbClr val="DD65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cs typeface="+mn-ea"/>
                <a:sym typeface="+mn-lt"/>
              </a:endParaRPr>
            </a:p>
          </p:txBody>
        </p:sp>
        <p:sp>
          <p:nvSpPr>
            <p:cNvPr id="25" name="Freeform 9"/>
            <p:cNvSpPr>
              <a:spLocks noEditPoints="1"/>
            </p:cNvSpPr>
            <p:nvPr/>
          </p:nvSpPr>
          <p:spPr bwMode="auto">
            <a:xfrm>
              <a:off x="9081207" y="2189373"/>
              <a:ext cx="1380479" cy="1038200"/>
            </a:xfrm>
            <a:custGeom>
              <a:avLst/>
              <a:gdLst>
                <a:gd name="T0" fmla="*/ 42 w 1545"/>
                <a:gd name="T1" fmla="*/ 0 h 1162"/>
                <a:gd name="T2" fmla="*/ 0 w 1545"/>
                <a:gd name="T3" fmla="*/ 932 h 1162"/>
                <a:gd name="T4" fmla="*/ 1503 w 1545"/>
                <a:gd name="T5" fmla="*/ 973 h 1162"/>
                <a:gd name="T6" fmla="*/ 1545 w 1545"/>
                <a:gd name="T7" fmla="*/ 41 h 1162"/>
                <a:gd name="T8" fmla="*/ 866 w 1545"/>
                <a:gd name="T9" fmla="*/ 907 h 1162"/>
                <a:gd name="T10" fmla="*/ 850 w 1545"/>
                <a:gd name="T11" fmla="*/ 922 h 1162"/>
                <a:gd name="T12" fmla="*/ 681 w 1545"/>
                <a:gd name="T13" fmla="*/ 907 h 1162"/>
                <a:gd name="T14" fmla="*/ 696 w 1545"/>
                <a:gd name="T15" fmla="*/ 885 h 1162"/>
                <a:gd name="T16" fmla="*/ 866 w 1545"/>
                <a:gd name="T17" fmla="*/ 900 h 1162"/>
                <a:gd name="T18" fmla="*/ 1481 w 1545"/>
                <a:gd name="T19" fmla="*/ 818 h 1162"/>
                <a:gd name="T20" fmla="*/ 64 w 1545"/>
                <a:gd name="T21" fmla="*/ 818 h 1162"/>
                <a:gd name="T22" fmla="*/ 1481 w 1545"/>
                <a:gd name="T23" fmla="*/ 65 h 1162"/>
                <a:gd name="T24" fmla="*/ 1008 w 1545"/>
                <a:gd name="T25" fmla="*/ 1083 h 1162"/>
                <a:gd name="T26" fmla="*/ 648 w 1545"/>
                <a:gd name="T27" fmla="*/ 1000 h 1162"/>
                <a:gd name="T28" fmla="*/ 1008 w 1545"/>
                <a:gd name="T29" fmla="*/ 1083 h 1162"/>
                <a:gd name="T30" fmla="*/ 477 w 1545"/>
                <a:gd name="T31" fmla="*/ 1162 h 1162"/>
                <a:gd name="T32" fmla="*/ 1051 w 1545"/>
                <a:gd name="T33" fmla="*/ 1107 h 1162"/>
                <a:gd name="T34" fmla="*/ 307 w 1545"/>
                <a:gd name="T35" fmla="*/ 550 h 1162"/>
                <a:gd name="T36" fmla="*/ 533 w 1545"/>
                <a:gd name="T37" fmla="*/ 678 h 1162"/>
                <a:gd name="T38" fmla="*/ 437 w 1545"/>
                <a:gd name="T39" fmla="*/ 230 h 1162"/>
                <a:gd name="T40" fmla="*/ 197 w 1545"/>
                <a:gd name="T41" fmla="*/ 678 h 1162"/>
                <a:gd name="T42" fmla="*/ 307 w 1545"/>
                <a:gd name="T43" fmla="*/ 550 h 1162"/>
                <a:gd name="T44" fmla="*/ 325 w 1545"/>
                <a:gd name="T45" fmla="*/ 497 h 1162"/>
                <a:gd name="T46" fmla="*/ 466 w 1545"/>
                <a:gd name="T47" fmla="*/ 497 h 1162"/>
                <a:gd name="T48" fmla="*/ 715 w 1545"/>
                <a:gd name="T49" fmla="*/ 492 h 1162"/>
                <a:gd name="T50" fmla="*/ 991 w 1545"/>
                <a:gd name="T51" fmla="*/ 358 h 1162"/>
                <a:gd name="T52" fmla="*/ 655 w 1545"/>
                <a:gd name="T53" fmla="*/ 230 h 1162"/>
                <a:gd name="T54" fmla="*/ 715 w 1545"/>
                <a:gd name="T55" fmla="*/ 678 h 1162"/>
                <a:gd name="T56" fmla="*/ 715 w 1545"/>
                <a:gd name="T57" fmla="*/ 282 h 1162"/>
                <a:gd name="T58" fmla="*/ 928 w 1545"/>
                <a:gd name="T59" fmla="*/ 358 h 1162"/>
                <a:gd name="T60" fmla="*/ 715 w 1545"/>
                <a:gd name="T61" fmla="*/ 438 h 1162"/>
                <a:gd name="T62" fmla="*/ 1106 w 1545"/>
                <a:gd name="T63" fmla="*/ 492 h 1162"/>
                <a:gd name="T64" fmla="*/ 1381 w 1545"/>
                <a:gd name="T65" fmla="*/ 358 h 1162"/>
                <a:gd name="T66" fmla="*/ 1045 w 1545"/>
                <a:gd name="T67" fmla="*/ 230 h 1162"/>
                <a:gd name="T68" fmla="*/ 1106 w 1545"/>
                <a:gd name="T69" fmla="*/ 678 h 1162"/>
                <a:gd name="T70" fmla="*/ 1106 w 1545"/>
                <a:gd name="T71" fmla="*/ 282 h 1162"/>
                <a:gd name="T72" fmla="*/ 1318 w 1545"/>
                <a:gd name="T73" fmla="*/ 358 h 1162"/>
                <a:gd name="T74" fmla="*/ 1106 w 1545"/>
                <a:gd name="T75" fmla="*/ 438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45" h="1162">
                  <a:moveTo>
                    <a:pt x="1503" y="0"/>
                  </a:moveTo>
                  <a:lnTo>
                    <a:pt x="42" y="0"/>
                  </a:lnTo>
                  <a:cubicBezTo>
                    <a:pt x="19" y="0"/>
                    <a:pt x="0" y="18"/>
                    <a:pt x="0" y="41"/>
                  </a:cubicBezTo>
                  <a:lnTo>
                    <a:pt x="0" y="932"/>
                  </a:lnTo>
                  <a:cubicBezTo>
                    <a:pt x="0" y="955"/>
                    <a:pt x="19" y="973"/>
                    <a:pt x="42" y="973"/>
                  </a:cubicBezTo>
                  <a:lnTo>
                    <a:pt x="1503" y="973"/>
                  </a:lnTo>
                  <a:cubicBezTo>
                    <a:pt x="1526" y="973"/>
                    <a:pt x="1545" y="955"/>
                    <a:pt x="1545" y="932"/>
                  </a:cubicBezTo>
                  <a:lnTo>
                    <a:pt x="1545" y="41"/>
                  </a:lnTo>
                  <a:cubicBezTo>
                    <a:pt x="1545" y="18"/>
                    <a:pt x="1526" y="0"/>
                    <a:pt x="1503" y="0"/>
                  </a:cubicBezTo>
                  <a:close/>
                  <a:moveTo>
                    <a:pt x="866" y="907"/>
                  </a:moveTo>
                  <a:lnTo>
                    <a:pt x="866" y="907"/>
                  </a:lnTo>
                  <a:cubicBezTo>
                    <a:pt x="866" y="915"/>
                    <a:pt x="859" y="922"/>
                    <a:pt x="850" y="922"/>
                  </a:cubicBezTo>
                  <a:lnTo>
                    <a:pt x="696" y="922"/>
                  </a:lnTo>
                  <a:cubicBezTo>
                    <a:pt x="687" y="922"/>
                    <a:pt x="681" y="915"/>
                    <a:pt x="681" y="907"/>
                  </a:cubicBezTo>
                  <a:lnTo>
                    <a:pt x="681" y="900"/>
                  </a:lnTo>
                  <a:cubicBezTo>
                    <a:pt x="681" y="892"/>
                    <a:pt x="687" y="885"/>
                    <a:pt x="696" y="885"/>
                  </a:cubicBezTo>
                  <a:lnTo>
                    <a:pt x="850" y="885"/>
                  </a:lnTo>
                  <a:cubicBezTo>
                    <a:pt x="859" y="885"/>
                    <a:pt x="866" y="892"/>
                    <a:pt x="866" y="900"/>
                  </a:cubicBezTo>
                  <a:lnTo>
                    <a:pt x="866" y="907"/>
                  </a:lnTo>
                  <a:close/>
                  <a:moveTo>
                    <a:pt x="1481" y="818"/>
                  </a:moveTo>
                  <a:lnTo>
                    <a:pt x="1481" y="818"/>
                  </a:lnTo>
                  <a:lnTo>
                    <a:pt x="64" y="818"/>
                  </a:lnTo>
                  <a:lnTo>
                    <a:pt x="64" y="65"/>
                  </a:lnTo>
                  <a:lnTo>
                    <a:pt x="1481" y="65"/>
                  </a:lnTo>
                  <a:lnTo>
                    <a:pt x="1481" y="818"/>
                  </a:lnTo>
                  <a:close/>
                  <a:moveTo>
                    <a:pt x="1008" y="1083"/>
                  </a:moveTo>
                  <a:lnTo>
                    <a:pt x="537" y="1083"/>
                  </a:lnTo>
                  <a:lnTo>
                    <a:pt x="648" y="1000"/>
                  </a:lnTo>
                  <a:lnTo>
                    <a:pt x="897" y="1000"/>
                  </a:lnTo>
                  <a:lnTo>
                    <a:pt x="1008" y="1083"/>
                  </a:lnTo>
                  <a:close/>
                  <a:moveTo>
                    <a:pt x="1051" y="1162"/>
                  </a:moveTo>
                  <a:lnTo>
                    <a:pt x="477" y="1162"/>
                  </a:lnTo>
                  <a:lnTo>
                    <a:pt x="477" y="1107"/>
                  </a:lnTo>
                  <a:lnTo>
                    <a:pt x="1051" y="1107"/>
                  </a:lnTo>
                  <a:lnTo>
                    <a:pt x="1051" y="1162"/>
                  </a:lnTo>
                  <a:close/>
                  <a:moveTo>
                    <a:pt x="307" y="550"/>
                  </a:moveTo>
                  <a:lnTo>
                    <a:pt x="489" y="550"/>
                  </a:lnTo>
                  <a:lnTo>
                    <a:pt x="533" y="678"/>
                  </a:lnTo>
                  <a:lnTo>
                    <a:pt x="600" y="678"/>
                  </a:lnTo>
                  <a:lnTo>
                    <a:pt x="437" y="230"/>
                  </a:lnTo>
                  <a:lnTo>
                    <a:pt x="367" y="230"/>
                  </a:lnTo>
                  <a:lnTo>
                    <a:pt x="197" y="678"/>
                  </a:lnTo>
                  <a:lnTo>
                    <a:pt x="260" y="678"/>
                  </a:lnTo>
                  <a:lnTo>
                    <a:pt x="307" y="550"/>
                  </a:lnTo>
                  <a:close/>
                  <a:moveTo>
                    <a:pt x="466" y="497"/>
                  </a:moveTo>
                  <a:lnTo>
                    <a:pt x="325" y="497"/>
                  </a:lnTo>
                  <a:lnTo>
                    <a:pt x="399" y="297"/>
                  </a:lnTo>
                  <a:lnTo>
                    <a:pt x="466" y="497"/>
                  </a:lnTo>
                  <a:close/>
                  <a:moveTo>
                    <a:pt x="715" y="678"/>
                  </a:moveTo>
                  <a:lnTo>
                    <a:pt x="715" y="492"/>
                  </a:lnTo>
                  <a:lnTo>
                    <a:pt x="856" y="492"/>
                  </a:lnTo>
                  <a:cubicBezTo>
                    <a:pt x="942" y="489"/>
                    <a:pt x="986" y="444"/>
                    <a:pt x="991" y="358"/>
                  </a:cubicBezTo>
                  <a:cubicBezTo>
                    <a:pt x="986" y="276"/>
                    <a:pt x="942" y="233"/>
                    <a:pt x="856" y="230"/>
                  </a:cubicBezTo>
                  <a:lnTo>
                    <a:pt x="655" y="230"/>
                  </a:lnTo>
                  <a:lnTo>
                    <a:pt x="655" y="678"/>
                  </a:lnTo>
                  <a:lnTo>
                    <a:pt x="715" y="678"/>
                  </a:lnTo>
                  <a:close/>
                  <a:moveTo>
                    <a:pt x="715" y="438"/>
                  </a:moveTo>
                  <a:lnTo>
                    <a:pt x="715" y="282"/>
                  </a:lnTo>
                  <a:lnTo>
                    <a:pt x="838" y="282"/>
                  </a:lnTo>
                  <a:cubicBezTo>
                    <a:pt x="898" y="282"/>
                    <a:pt x="928" y="307"/>
                    <a:pt x="928" y="358"/>
                  </a:cubicBezTo>
                  <a:cubicBezTo>
                    <a:pt x="930" y="413"/>
                    <a:pt x="899" y="440"/>
                    <a:pt x="836" y="438"/>
                  </a:cubicBezTo>
                  <a:lnTo>
                    <a:pt x="715" y="438"/>
                  </a:lnTo>
                  <a:close/>
                  <a:moveTo>
                    <a:pt x="1106" y="678"/>
                  </a:moveTo>
                  <a:lnTo>
                    <a:pt x="1106" y="492"/>
                  </a:lnTo>
                  <a:lnTo>
                    <a:pt x="1247" y="492"/>
                  </a:lnTo>
                  <a:cubicBezTo>
                    <a:pt x="1332" y="489"/>
                    <a:pt x="1377" y="444"/>
                    <a:pt x="1381" y="358"/>
                  </a:cubicBezTo>
                  <a:cubicBezTo>
                    <a:pt x="1377" y="276"/>
                    <a:pt x="1332" y="233"/>
                    <a:pt x="1247" y="230"/>
                  </a:cubicBezTo>
                  <a:lnTo>
                    <a:pt x="1045" y="230"/>
                  </a:lnTo>
                  <a:lnTo>
                    <a:pt x="1045" y="678"/>
                  </a:lnTo>
                  <a:lnTo>
                    <a:pt x="1106" y="678"/>
                  </a:lnTo>
                  <a:close/>
                  <a:moveTo>
                    <a:pt x="1106" y="438"/>
                  </a:moveTo>
                  <a:lnTo>
                    <a:pt x="1106" y="282"/>
                  </a:lnTo>
                  <a:lnTo>
                    <a:pt x="1229" y="282"/>
                  </a:lnTo>
                  <a:cubicBezTo>
                    <a:pt x="1289" y="282"/>
                    <a:pt x="1318" y="307"/>
                    <a:pt x="1318" y="358"/>
                  </a:cubicBezTo>
                  <a:cubicBezTo>
                    <a:pt x="1320" y="413"/>
                    <a:pt x="1289" y="440"/>
                    <a:pt x="1227" y="438"/>
                  </a:cubicBezTo>
                  <a:lnTo>
                    <a:pt x="1106" y="4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cs typeface="+mn-ea"/>
                <a:sym typeface="+mn-lt"/>
              </a:endParaRPr>
            </a:p>
          </p:txBody>
        </p:sp>
      </p:grpSp>
      <p:grpSp>
        <p:nvGrpSpPr>
          <p:cNvPr id="26" name="组合 25"/>
          <p:cNvGrpSpPr/>
          <p:nvPr/>
        </p:nvGrpSpPr>
        <p:grpSpPr>
          <a:xfrm>
            <a:off x="1375219" y="934691"/>
            <a:ext cx="1512168" cy="1511103"/>
            <a:chOff x="1204523" y="1700808"/>
            <a:chExt cx="2016749" cy="2015329"/>
          </a:xfrm>
        </p:grpSpPr>
        <p:sp>
          <p:nvSpPr>
            <p:cNvPr id="27" name="Oval 10"/>
            <p:cNvSpPr>
              <a:spLocks noChangeArrowheads="1"/>
            </p:cNvSpPr>
            <p:nvPr/>
          </p:nvSpPr>
          <p:spPr bwMode="auto">
            <a:xfrm>
              <a:off x="1204523" y="1700808"/>
              <a:ext cx="2016749" cy="2015329"/>
            </a:xfrm>
            <a:prstGeom prst="ellipse">
              <a:avLst/>
            </a:prstGeom>
            <a:solidFill>
              <a:srgbClr val="DD6572"/>
            </a:solidFill>
            <a:ln>
              <a:noFill/>
            </a:ln>
          </p:spPr>
          <p:txBody>
            <a:bodyPr vert="horz" wrap="square" lIns="68562" tIns="34281" rIns="68562" bIns="34281" numCol="1" anchor="t" anchorCtr="0" compatLnSpc="1">
              <a:prstTxWarp prst="textNoShape">
                <a:avLst/>
              </a:prstTxWarp>
            </a:bodyPr>
            <a:lstStyle/>
            <a:p>
              <a:endParaRPr lang="zh-CN" altLang="en-US" sz="1012">
                <a:cs typeface="+mn-ea"/>
                <a:sym typeface="+mn-lt"/>
              </a:endParaRPr>
            </a:p>
          </p:txBody>
        </p:sp>
        <p:sp>
          <p:nvSpPr>
            <p:cNvPr id="28" name="Freeform 11"/>
            <p:cNvSpPr>
              <a:spLocks noEditPoints="1"/>
            </p:cNvSpPr>
            <p:nvPr/>
          </p:nvSpPr>
          <p:spPr bwMode="auto">
            <a:xfrm>
              <a:off x="1453066" y="2193633"/>
              <a:ext cx="1560850" cy="1029678"/>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cs typeface="+mn-ea"/>
                <a:sym typeface="+mn-lt"/>
              </a:endParaRPr>
            </a:p>
          </p:txBody>
        </p:sp>
      </p:grpSp>
      <p:sp>
        <p:nvSpPr>
          <p:cNvPr id="29" name="Freeform 12"/>
          <p:cNvSpPr>
            <a:spLocks/>
          </p:cNvSpPr>
          <p:nvPr/>
        </p:nvSpPr>
        <p:spPr bwMode="auto">
          <a:xfrm>
            <a:off x="3162469" y="1449041"/>
            <a:ext cx="437677" cy="437677"/>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C00000"/>
          </a:solidFill>
          <a:ln>
            <a:noFill/>
          </a:ln>
        </p:spPr>
        <p:txBody>
          <a:bodyPr vert="horz" wrap="square" lIns="68562" tIns="34281" rIns="68562" bIns="34281" numCol="1" anchor="t" anchorCtr="0" compatLnSpc="1">
            <a:prstTxWarp prst="textNoShape">
              <a:avLst/>
            </a:prstTxWarp>
          </a:bodyPr>
          <a:lstStyle/>
          <a:p>
            <a:endParaRPr lang="zh-CN" altLang="en-US" sz="1012">
              <a:cs typeface="+mn-ea"/>
              <a:sym typeface="+mn-lt"/>
            </a:endParaRPr>
          </a:p>
        </p:txBody>
      </p:sp>
      <p:sp>
        <p:nvSpPr>
          <p:cNvPr id="40" name="Freeform 13"/>
          <p:cNvSpPr>
            <a:spLocks/>
          </p:cNvSpPr>
          <p:nvPr/>
        </p:nvSpPr>
        <p:spPr bwMode="auto">
          <a:xfrm>
            <a:off x="5651839" y="1449041"/>
            <a:ext cx="437677" cy="437677"/>
          </a:xfrm>
          <a:custGeom>
            <a:avLst/>
            <a:gdLst>
              <a:gd name="T0" fmla="*/ 269 w 653"/>
              <a:gd name="T1" fmla="*/ 653 h 653"/>
              <a:gd name="T2" fmla="*/ 269 w 653"/>
              <a:gd name="T3" fmla="*/ 382 h 653"/>
              <a:gd name="T4" fmla="*/ 0 w 653"/>
              <a:gd name="T5" fmla="*/ 382 h 653"/>
              <a:gd name="T6" fmla="*/ 0 w 653"/>
              <a:gd name="T7" fmla="*/ 269 h 653"/>
              <a:gd name="T8" fmla="*/ 269 w 653"/>
              <a:gd name="T9" fmla="*/ 269 h 653"/>
              <a:gd name="T10" fmla="*/ 269 w 653"/>
              <a:gd name="T11" fmla="*/ 0 h 653"/>
              <a:gd name="T12" fmla="*/ 384 w 653"/>
              <a:gd name="T13" fmla="*/ 0 h 653"/>
              <a:gd name="T14" fmla="*/ 384 w 653"/>
              <a:gd name="T15" fmla="*/ 269 h 653"/>
              <a:gd name="T16" fmla="*/ 653 w 653"/>
              <a:gd name="T17" fmla="*/ 269 h 653"/>
              <a:gd name="T18" fmla="*/ 653 w 653"/>
              <a:gd name="T19" fmla="*/ 382 h 653"/>
              <a:gd name="T20" fmla="*/ 384 w 653"/>
              <a:gd name="T21" fmla="*/ 382 h 653"/>
              <a:gd name="T22" fmla="*/ 384 w 653"/>
              <a:gd name="T23" fmla="*/ 653 h 653"/>
              <a:gd name="T24" fmla="*/ 269 w 653"/>
              <a:gd name="T25" fmla="*/ 653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3" h="653">
                <a:moveTo>
                  <a:pt x="269" y="653"/>
                </a:moveTo>
                <a:lnTo>
                  <a:pt x="269" y="382"/>
                </a:lnTo>
                <a:lnTo>
                  <a:pt x="0" y="382"/>
                </a:lnTo>
                <a:lnTo>
                  <a:pt x="0" y="269"/>
                </a:lnTo>
                <a:lnTo>
                  <a:pt x="269" y="269"/>
                </a:lnTo>
                <a:lnTo>
                  <a:pt x="269" y="0"/>
                </a:lnTo>
                <a:lnTo>
                  <a:pt x="384" y="0"/>
                </a:lnTo>
                <a:lnTo>
                  <a:pt x="384" y="269"/>
                </a:lnTo>
                <a:lnTo>
                  <a:pt x="653" y="269"/>
                </a:lnTo>
                <a:lnTo>
                  <a:pt x="653" y="382"/>
                </a:lnTo>
                <a:lnTo>
                  <a:pt x="384" y="382"/>
                </a:lnTo>
                <a:lnTo>
                  <a:pt x="384" y="653"/>
                </a:lnTo>
                <a:lnTo>
                  <a:pt x="269" y="653"/>
                </a:lnTo>
                <a:close/>
              </a:path>
            </a:pathLst>
          </a:custGeom>
          <a:solidFill>
            <a:srgbClr val="C00000"/>
          </a:solidFill>
          <a:ln>
            <a:noFill/>
          </a:ln>
        </p:spPr>
        <p:txBody>
          <a:bodyPr vert="horz" wrap="square" lIns="68562" tIns="34281" rIns="68562" bIns="34281" numCol="1" anchor="t" anchorCtr="0" compatLnSpc="1">
            <a:prstTxWarp prst="textNoShape">
              <a:avLst/>
            </a:prstTxWarp>
          </a:bodyPr>
          <a:lstStyle/>
          <a:p>
            <a:endParaRPr lang="zh-CN" altLang="en-US" sz="1012">
              <a:cs typeface="+mn-ea"/>
              <a:sym typeface="+mn-lt"/>
            </a:endParaRPr>
          </a:p>
        </p:txBody>
      </p:sp>
      <p:sp>
        <p:nvSpPr>
          <p:cNvPr id="41" name="矩形 83"/>
          <p:cNvSpPr>
            <a:spLocks noChangeArrowheads="1"/>
          </p:cNvSpPr>
          <p:nvPr/>
        </p:nvSpPr>
        <p:spPr bwMode="auto">
          <a:xfrm>
            <a:off x="1163974" y="3262699"/>
            <a:ext cx="6791481" cy="1440597"/>
          </a:xfrm>
          <a:prstGeom prst="rect">
            <a:avLst/>
          </a:prstGeom>
          <a:solidFill>
            <a:srgbClr val="F2F2F2"/>
          </a:solidFill>
          <a:ln w="9525" cmpd="sng">
            <a:solidFill>
              <a:srgbClr val="55735B"/>
            </a:solidFill>
            <a:miter lim="800000"/>
            <a:headEnd/>
            <a:tailEnd/>
          </a:ln>
        </p:spPr>
        <p:txBody>
          <a:bodyPr/>
          <a:lstStyle/>
          <a:p>
            <a:endParaRPr lang="zh-CN" altLang="en-US" sz="1012">
              <a:cs typeface="+mn-ea"/>
              <a:sym typeface="+mn-lt"/>
            </a:endParaRPr>
          </a:p>
        </p:txBody>
      </p:sp>
      <p:sp>
        <p:nvSpPr>
          <p:cNvPr id="44" name="TextBox 84"/>
          <p:cNvSpPr txBox="1">
            <a:spLocks noChangeArrowheads="1"/>
          </p:cNvSpPr>
          <p:nvPr/>
        </p:nvSpPr>
        <p:spPr bwMode="auto">
          <a:xfrm>
            <a:off x="1343651" y="3387939"/>
            <a:ext cx="637645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just"/>
            <a:r>
              <a:rPr lang="zh-CN" altLang="en-US" sz="1200" dirty="0">
                <a:solidFill>
                  <a:srgbClr val="595959"/>
                </a:solidFill>
                <a:latin typeface="+mn-lt"/>
                <a:ea typeface="+mn-ea"/>
                <a:cs typeface="+mn-ea"/>
                <a:sym typeface="+mn-lt"/>
              </a:rPr>
              <a:t>这里输入产品形式的简介，这里输入产品形式的简介，这里输入产品形式的简介，这里输入产品形式的简介，这里输入产品形式的简介，里输入产品形式的简介，这里输入产品形式的简介，这里输入产品形式的简介，这里输入产品形式的简介，这里输入产品形式的简介，这里输入产品形式的简介，里输入产品形式的简介。</a:t>
            </a:r>
          </a:p>
          <a:p>
            <a:pPr algn="just"/>
            <a:r>
              <a:rPr lang="zh-CN" altLang="en-US" sz="1200" dirty="0">
                <a:solidFill>
                  <a:srgbClr val="595959"/>
                </a:solidFill>
                <a:latin typeface="+mn-lt"/>
                <a:ea typeface="+mn-ea"/>
                <a:cs typeface="+mn-ea"/>
                <a:sym typeface="+mn-lt"/>
              </a:rPr>
              <a:t>这里输入产品形式的简介，这里输入产品形式的简介，这里输入产品形式的简介，这里输入产品形式的简介，这里输入产品形式的简介，里输入产品形式的简介。</a:t>
            </a:r>
          </a:p>
        </p:txBody>
      </p:sp>
      <p:sp>
        <p:nvSpPr>
          <p:cNvPr id="45" name="Freeform 12"/>
          <p:cNvSpPr>
            <a:spLocks/>
          </p:cNvSpPr>
          <p:nvPr/>
        </p:nvSpPr>
        <p:spPr bwMode="auto">
          <a:xfrm>
            <a:off x="1108028" y="3153190"/>
            <a:ext cx="396375" cy="39756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sz="1012">
              <a:solidFill>
                <a:srgbClr val="2C3637"/>
              </a:solidFill>
              <a:cs typeface="+mn-ea"/>
              <a:sym typeface="+mn-lt"/>
            </a:endParaRPr>
          </a:p>
        </p:txBody>
      </p:sp>
      <p:sp>
        <p:nvSpPr>
          <p:cNvPr id="46" name="Freeform 12"/>
          <p:cNvSpPr>
            <a:spLocks/>
          </p:cNvSpPr>
          <p:nvPr/>
        </p:nvSpPr>
        <p:spPr bwMode="auto">
          <a:xfrm flipH="1" flipV="1">
            <a:off x="7631109" y="4407476"/>
            <a:ext cx="396375" cy="39756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C3637"/>
          </a:solidFill>
          <a:ln>
            <a:noFill/>
          </a:ln>
          <a:extLst/>
        </p:spPr>
        <p:txBody>
          <a:bodyPr/>
          <a:lstStyle/>
          <a:p>
            <a:endParaRPr lang="zh-CN" altLang="en-US" sz="1012">
              <a:solidFill>
                <a:srgbClr val="2C3637"/>
              </a:solidFill>
              <a:cs typeface="+mn-ea"/>
              <a:sym typeface="+mn-lt"/>
            </a:endParaRPr>
          </a:p>
        </p:txBody>
      </p:sp>
      <p:sp>
        <p:nvSpPr>
          <p:cNvPr id="47" name="TextBox 46"/>
          <p:cNvSpPr txBox="1"/>
          <p:nvPr/>
        </p:nvSpPr>
        <p:spPr>
          <a:xfrm>
            <a:off x="1484446" y="2541706"/>
            <a:ext cx="1247464" cy="323165"/>
          </a:xfrm>
          <a:prstGeom prst="rect">
            <a:avLst/>
          </a:prstGeom>
          <a:noFill/>
        </p:spPr>
        <p:txBody>
          <a:bodyPr wrap="square" rtlCol="0">
            <a:spAutoFit/>
          </a:bodyPr>
          <a:lstStyle/>
          <a:p>
            <a:pPr algn="ctr"/>
            <a:r>
              <a:rPr lang="zh-CN" altLang="en-US" sz="1500" b="1" dirty="0">
                <a:solidFill>
                  <a:srgbClr val="C00000"/>
                </a:solidFill>
                <a:cs typeface="+mn-ea"/>
                <a:sym typeface="+mn-lt"/>
              </a:rPr>
              <a:t>线下门店</a:t>
            </a:r>
          </a:p>
        </p:txBody>
      </p:sp>
      <p:sp>
        <p:nvSpPr>
          <p:cNvPr id="48" name="TextBox 47"/>
          <p:cNvSpPr txBox="1"/>
          <p:nvPr/>
        </p:nvSpPr>
        <p:spPr>
          <a:xfrm>
            <a:off x="3920384" y="2541706"/>
            <a:ext cx="1247464" cy="323165"/>
          </a:xfrm>
          <a:prstGeom prst="rect">
            <a:avLst/>
          </a:prstGeom>
          <a:noFill/>
        </p:spPr>
        <p:txBody>
          <a:bodyPr wrap="square" rtlCol="0">
            <a:spAutoFit/>
          </a:bodyPr>
          <a:lstStyle/>
          <a:p>
            <a:pPr algn="ctr"/>
            <a:r>
              <a:rPr lang="zh-CN" altLang="en-US" sz="1500" b="1" dirty="0">
                <a:solidFill>
                  <a:srgbClr val="C00000"/>
                </a:solidFill>
                <a:cs typeface="+mn-ea"/>
                <a:sym typeface="+mn-lt"/>
              </a:rPr>
              <a:t>手机</a:t>
            </a:r>
            <a:r>
              <a:rPr lang="en-US" altLang="zh-CN" sz="1500" b="1" dirty="0">
                <a:solidFill>
                  <a:srgbClr val="C00000"/>
                </a:solidFill>
                <a:cs typeface="+mn-ea"/>
                <a:sym typeface="+mn-lt"/>
              </a:rPr>
              <a:t>APP</a:t>
            </a:r>
            <a:endParaRPr lang="zh-CN" altLang="en-US" sz="1500" b="1" dirty="0">
              <a:solidFill>
                <a:srgbClr val="C00000"/>
              </a:solidFill>
              <a:cs typeface="+mn-ea"/>
              <a:sym typeface="+mn-lt"/>
            </a:endParaRPr>
          </a:p>
        </p:txBody>
      </p:sp>
      <p:sp>
        <p:nvSpPr>
          <p:cNvPr id="49" name="TextBox 48"/>
          <p:cNvSpPr txBox="1"/>
          <p:nvPr/>
        </p:nvSpPr>
        <p:spPr>
          <a:xfrm>
            <a:off x="6475296" y="2541706"/>
            <a:ext cx="1247464" cy="323165"/>
          </a:xfrm>
          <a:prstGeom prst="rect">
            <a:avLst/>
          </a:prstGeom>
          <a:noFill/>
        </p:spPr>
        <p:txBody>
          <a:bodyPr wrap="square" rtlCol="0">
            <a:spAutoFit/>
          </a:bodyPr>
          <a:lstStyle/>
          <a:p>
            <a:pPr algn="ctr"/>
            <a:r>
              <a:rPr lang="zh-CN" altLang="en-US" sz="1500" b="1" dirty="0">
                <a:solidFill>
                  <a:srgbClr val="C00000"/>
                </a:solidFill>
                <a:cs typeface="+mn-ea"/>
                <a:sym typeface="+mn-lt"/>
              </a:rPr>
              <a:t>电脑客户端</a:t>
            </a:r>
          </a:p>
        </p:txBody>
      </p:sp>
    </p:spTree>
    <p:extLst>
      <p:ext uri="{BB962C8B-B14F-4D97-AF65-F5344CB8AC3E}">
        <p14:creationId xmlns:p14="http://schemas.microsoft.com/office/powerpoint/2010/main" val="1166777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1000"/>
                                        <p:tgtEl>
                                          <p:spTgt spid="47"/>
                                        </p:tgtEl>
                                      </p:cBhvr>
                                    </p:animEffect>
                                    <p:anim calcmode="lin" valueType="num">
                                      <p:cBhvr>
                                        <p:cTn id="14" dur="1000" fill="hold"/>
                                        <p:tgtEl>
                                          <p:spTgt spid="47"/>
                                        </p:tgtEl>
                                        <p:attrNameLst>
                                          <p:attrName>ppt_x</p:attrName>
                                        </p:attrNameLst>
                                      </p:cBhvr>
                                      <p:tavLst>
                                        <p:tav tm="0">
                                          <p:val>
                                            <p:strVal val="#ppt_x"/>
                                          </p:val>
                                        </p:tav>
                                        <p:tav tm="100000">
                                          <p:val>
                                            <p:strVal val="#ppt_x"/>
                                          </p:val>
                                        </p:tav>
                                      </p:tavLst>
                                    </p:anim>
                                    <p:anim calcmode="lin" valueType="num">
                                      <p:cBhvr>
                                        <p:cTn id="15" dur="1000" fill="hold"/>
                                        <p:tgtEl>
                                          <p:spTgt spid="4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300" fill="hold"/>
                                        <p:tgtEl>
                                          <p:spTgt spid="29"/>
                                        </p:tgtEl>
                                        <p:attrNameLst>
                                          <p:attrName>ppt_w</p:attrName>
                                        </p:attrNameLst>
                                      </p:cBhvr>
                                      <p:tavLst>
                                        <p:tav tm="0">
                                          <p:val>
                                            <p:fltVal val="0"/>
                                          </p:val>
                                        </p:tav>
                                        <p:tav tm="100000">
                                          <p:val>
                                            <p:strVal val="#ppt_w"/>
                                          </p:val>
                                        </p:tav>
                                      </p:tavLst>
                                    </p:anim>
                                    <p:anim calcmode="lin" valueType="num">
                                      <p:cBhvr>
                                        <p:cTn id="20" dur="300" fill="hold"/>
                                        <p:tgtEl>
                                          <p:spTgt spid="29"/>
                                        </p:tgtEl>
                                        <p:attrNameLst>
                                          <p:attrName>ppt_h</p:attrName>
                                        </p:attrNameLst>
                                      </p:cBhvr>
                                      <p:tavLst>
                                        <p:tav tm="0">
                                          <p:val>
                                            <p:fltVal val="0"/>
                                          </p:val>
                                        </p:tav>
                                        <p:tav tm="100000">
                                          <p:val>
                                            <p:strVal val="#ppt_h"/>
                                          </p:val>
                                        </p:tav>
                                      </p:tavLst>
                                    </p:anim>
                                    <p:anim calcmode="lin" valueType="num">
                                      <p:cBhvr>
                                        <p:cTn id="21" dur="300" fill="hold"/>
                                        <p:tgtEl>
                                          <p:spTgt spid="29"/>
                                        </p:tgtEl>
                                        <p:attrNameLst>
                                          <p:attrName>style.rotation</p:attrName>
                                        </p:attrNameLst>
                                      </p:cBhvr>
                                      <p:tavLst>
                                        <p:tav tm="0">
                                          <p:val>
                                            <p:fltVal val="90"/>
                                          </p:val>
                                        </p:tav>
                                        <p:tav tm="100000">
                                          <p:val>
                                            <p:fltVal val="0"/>
                                          </p:val>
                                        </p:tav>
                                      </p:tavLst>
                                    </p:anim>
                                    <p:animEffect transition="in" filter="fade">
                                      <p:cBhvr>
                                        <p:cTn id="22" dur="300"/>
                                        <p:tgtEl>
                                          <p:spTgt spid="29"/>
                                        </p:tgtEl>
                                      </p:cBhvr>
                                    </p:animEffect>
                                  </p:childTnLst>
                                </p:cTn>
                              </p:par>
                            </p:childTnLst>
                          </p:cTn>
                        </p:par>
                        <p:par>
                          <p:cTn id="23" fill="hold">
                            <p:stCondLst>
                              <p:cond delay="1800"/>
                            </p:stCondLst>
                            <p:childTnLst>
                              <p:par>
                                <p:cTn id="24" presetID="53" presetClass="entr" presetSubtype="16"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42"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1000"/>
                                        <p:tgtEl>
                                          <p:spTgt spid="48"/>
                                        </p:tgtEl>
                                      </p:cBhvr>
                                    </p:animEffect>
                                    <p:anim calcmode="lin" valueType="num">
                                      <p:cBhvr>
                                        <p:cTn id="32" dur="1000" fill="hold"/>
                                        <p:tgtEl>
                                          <p:spTgt spid="48"/>
                                        </p:tgtEl>
                                        <p:attrNameLst>
                                          <p:attrName>ppt_x</p:attrName>
                                        </p:attrNameLst>
                                      </p:cBhvr>
                                      <p:tavLst>
                                        <p:tav tm="0">
                                          <p:val>
                                            <p:strVal val="#ppt_x"/>
                                          </p:val>
                                        </p:tav>
                                        <p:tav tm="100000">
                                          <p:val>
                                            <p:strVal val="#ppt_x"/>
                                          </p:val>
                                        </p:tav>
                                      </p:tavLst>
                                    </p:anim>
                                    <p:anim calcmode="lin" valueType="num">
                                      <p:cBhvr>
                                        <p:cTn id="33" dur="1000" fill="hold"/>
                                        <p:tgtEl>
                                          <p:spTgt spid="48"/>
                                        </p:tgtEl>
                                        <p:attrNameLst>
                                          <p:attrName>ppt_y</p:attrName>
                                        </p:attrNameLst>
                                      </p:cBhvr>
                                      <p:tavLst>
                                        <p:tav tm="0">
                                          <p:val>
                                            <p:strVal val="#ppt_y+.1"/>
                                          </p:val>
                                        </p:tav>
                                        <p:tav tm="100000">
                                          <p:val>
                                            <p:strVal val="#ppt_y"/>
                                          </p:val>
                                        </p:tav>
                                      </p:tavLst>
                                    </p:anim>
                                  </p:childTnLst>
                                </p:cTn>
                              </p:par>
                            </p:childTnLst>
                          </p:cTn>
                        </p:par>
                        <p:par>
                          <p:cTn id="34" fill="hold">
                            <p:stCondLst>
                              <p:cond delay="2800"/>
                            </p:stCondLst>
                            <p:childTnLst>
                              <p:par>
                                <p:cTn id="35" presetID="31"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300" fill="hold"/>
                                        <p:tgtEl>
                                          <p:spTgt spid="40"/>
                                        </p:tgtEl>
                                        <p:attrNameLst>
                                          <p:attrName>ppt_w</p:attrName>
                                        </p:attrNameLst>
                                      </p:cBhvr>
                                      <p:tavLst>
                                        <p:tav tm="0">
                                          <p:val>
                                            <p:fltVal val="0"/>
                                          </p:val>
                                        </p:tav>
                                        <p:tav tm="100000">
                                          <p:val>
                                            <p:strVal val="#ppt_w"/>
                                          </p:val>
                                        </p:tav>
                                      </p:tavLst>
                                    </p:anim>
                                    <p:anim calcmode="lin" valueType="num">
                                      <p:cBhvr>
                                        <p:cTn id="38" dur="300" fill="hold"/>
                                        <p:tgtEl>
                                          <p:spTgt spid="40"/>
                                        </p:tgtEl>
                                        <p:attrNameLst>
                                          <p:attrName>ppt_h</p:attrName>
                                        </p:attrNameLst>
                                      </p:cBhvr>
                                      <p:tavLst>
                                        <p:tav tm="0">
                                          <p:val>
                                            <p:fltVal val="0"/>
                                          </p:val>
                                        </p:tav>
                                        <p:tav tm="100000">
                                          <p:val>
                                            <p:strVal val="#ppt_h"/>
                                          </p:val>
                                        </p:tav>
                                      </p:tavLst>
                                    </p:anim>
                                    <p:anim calcmode="lin" valueType="num">
                                      <p:cBhvr>
                                        <p:cTn id="39" dur="300" fill="hold"/>
                                        <p:tgtEl>
                                          <p:spTgt spid="40"/>
                                        </p:tgtEl>
                                        <p:attrNameLst>
                                          <p:attrName>style.rotation</p:attrName>
                                        </p:attrNameLst>
                                      </p:cBhvr>
                                      <p:tavLst>
                                        <p:tav tm="0">
                                          <p:val>
                                            <p:fltVal val="90"/>
                                          </p:val>
                                        </p:tav>
                                        <p:tav tm="100000">
                                          <p:val>
                                            <p:fltVal val="0"/>
                                          </p:val>
                                        </p:tav>
                                      </p:tavLst>
                                    </p:anim>
                                    <p:animEffect transition="in" filter="fade">
                                      <p:cBhvr>
                                        <p:cTn id="40" dur="300"/>
                                        <p:tgtEl>
                                          <p:spTgt spid="40"/>
                                        </p:tgtEl>
                                      </p:cBhvr>
                                    </p:animEffect>
                                  </p:childTnLst>
                                </p:cTn>
                              </p:par>
                            </p:childTnLst>
                          </p:cTn>
                        </p:par>
                        <p:par>
                          <p:cTn id="41" fill="hold">
                            <p:stCondLst>
                              <p:cond delay="3100"/>
                            </p:stCondLst>
                            <p:childTnLst>
                              <p:par>
                                <p:cTn id="42" presetID="53" presetClass="entr" presetSubtype="16"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p:cTn id="44" dur="500" fill="hold"/>
                                        <p:tgtEl>
                                          <p:spTgt spid="23"/>
                                        </p:tgtEl>
                                        <p:attrNameLst>
                                          <p:attrName>ppt_w</p:attrName>
                                        </p:attrNameLst>
                                      </p:cBhvr>
                                      <p:tavLst>
                                        <p:tav tm="0">
                                          <p:val>
                                            <p:fltVal val="0"/>
                                          </p:val>
                                        </p:tav>
                                        <p:tav tm="100000">
                                          <p:val>
                                            <p:strVal val="#ppt_w"/>
                                          </p:val>
                                        </p:tav>
                                      </p:tavLst>
                                    </p:anim>
                                    <p:anim calcmode="lin" valueType="num">
                                      <p:cBhvr>
                                        <p:cTn id="45" dur="500" fill="hold"/>
                                        <p:tgtEl>
                                          <p:spTgt spid="23"/>
                                        </p:tgtEl>
                                        <p:attrNameLst>
                                          <p:attrName>ppt_h</p:attrName>
                                        </p:attrNameLst>
                                      </p:cBhvr>
                                      <p:tavLst>
                                        <p:tav tm="0">
                                          <p:val>
                                            <p:fltVal val="0"/>
                                          </p:val>
                                        </p:tav>
                                        <p:tav tm="100000">
                                          <p:val>
                                            <p:strVal val="#ppt_h"/>
                                          </p:val>
                                        </p:tav>
                                      </p:tavLst>
                                    </p:anim>
                                    <p:animEffect transition="in" filter="fade">
                                      <p:cBhvr>
                                        <p:cTn id="46" dur="500"/>
                                        <p:tgtEl>
                                          <p:spTgt spid="23"/>
                                        </p:tgtEl>
                                      </p:cBhvr>
                                    </p:animEffect>
                                  </p:childTnLst>
                                </p:cTn>
                              </p:par>
                              <p:par>
                                <p:cTn id="47" presetID="42" presetClass="entr" presetSubtype="0" fill="hold" grpId="0" nodeType="withEffect">
                                  <p:stCondLst>
                                    <p:cond delay="4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1000"/>
                                        <p:tgtEl>
                                          <p:spTgt spid="49"/>
                                        </p:tgtEl>
                                      </p:cBhvr>
                                    </p:animEffect>
                                    <p:anim calcmode="lin" valueType="num">
                                      <p:cBhvr>
                                        <p:cTn id="50" dur="1000" fill="hold"/>
                                        <p:tgtEl>
                                          <p:spTgt spid="49"/>
                                        </p:tgtEl>
                                        <p:attrNameLst>
                                          <p:attrName>ppt_x</p:attrName>
                                        </p:attrNameLst>
                                      </p:cBhvr>
                                      <p:tavLst>
                                        <p:tav tm="0">
                                          <p:val>
                                            <p:strVal val="#ppt_x"/>
                                          </p:val>
                                        </p:tav>
                                        <p:tav tm="100000">
                                          <p:val>
                                            <p:strVal val="#ppt_x"/>
                                          </p:val>
                                        </p:tav>
                                      </p:tavLst>
                                    </p:anim>
                                    <p:anim calcmode="lin" valueType="num">
                                      <p:cBhvr>
                                        <p:cTn id="51" dur="10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3.56836E-6 -3.7037E-7 L 0.36686 0.15278 " pathEditMode="relative" rAng="0" ptsTypes="AA">
                                      <p:cBhvr>
                                        <p:cTn id="56" dur="500" spd="-99900" fill="hold"/>
                                        <p:tgtEl>
                                          <p:spTgt spid="45"/>
                                        </p:tgtEl>
                                        <p:attrNameLst>
                                          <p:attrName>ppt_x,ppt_y</p:attrName>
                                        </p:attrNameLst>
                                      </p:cBhvr>
                                      <p:rCtr x="18343" y="7639"/>
                                    </p:animMotion>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par>
                                <p:cTn id="59" presetID="35" presetClass="path" presetSubtype="0" accel="50000" decel="50000" fill="hold" grpId="1" nodeType="withEffect">
                                  <p:stCondLst>
                                    <p:cond delay="0"/>
                                  </p:stCondLst>
                                  <p:childTnLst>
                                    <p:animMotion origin="layout" path="M 7.85742E-7 -3.33333E-6 L -0.39495 -0.11018 " pathEditMode="relative" rAng="0" ptsTypes="AA">
                                      <p:cBhvr>
                                        <p:cTn id="60" dur="500" spd="-99900" fill="hold"/>
                                        <p:tgtEl>
                                          <p:spTgt spid="46"/>
                                        </p:tgtEl>
                                        <p:attrNameLst>
                                          <p:attrName>ppt_x,ppt_y</p:attrName>
                                        </p:attrNameLst>
                                      </p:cBhvr>
                                      <p:rCtr x="-19748" y="-5509"/>
                                    </p:animMotion>
                                  </p:childTnLst>
                                </p:cTn>
                              </p:par>
                              <p:par>
                                <p:cTn id="61" presetID="10" presetClass="entr" presetSubtype="0" fill="hold" grpId="0" nodeType="withEffect">
                                  <p:stCondLst>
                                    <p:cond delay="0"/>
                                  </p:stCondLst>
                                  <p:childTnLst>
                                    <p:set>
                                      <p:cBhvr>
                                        <p:cTn id="62" dur="1" fill="hold">
                                          <p:stCondLst>
                                            <p:cond delay="0"/>
                                          </p:stCondLst>
                                        </p:cTn>
                                        <p:tgtEl>
                                          <p:spTgt spid="41"/>
                                        </p:tgtEl>
                                        <p:attrNameLst>
                                          <p:attrName>style.visibility</p:attrName>
                                        </p:attrNameLst>
                                      </p:cBhvr>
                                      <p:to>
                                        <p:strVal val="visible"/>
                                      </p:to>
                                    </p:set>
                                    <p:anim calcmode="lin" valueType="num">
                                      <p:cBhvr>
                                        <p:cTn id="63" dur="500" fill="hold"/>
                                        <p:tgtEl>
                                          <p:spTgt spid="41"/>
                                        </p:tgtEl>
                                        <p:attrNameLst>
                                          <p:attrName>ppt_w</p:attrName>
                                        </p:attrNameLst>
                                      </p:cBhvr>
                                      <p:tavLst>
                                        <p:tav tm="0">
                                          <p:val>
                                            <p:fltVal val="0"/>
                                          </p:val>
                                        </p:tav>
                                        <p:tav tm="100000">
                                          <p:val>
                                            <p:strVal val="#ppt_w"/>
                                          </p:val>
                                        </p:tav>
                                      </p:tavLst>
                                    </p:anim>
                                    <p:anim calcmode="lin" valueType="num">
                                      <p:cBhvr>
                                        <p:cTn id="64" dur="500" fill="hold"/>
                                        <p:tgtEl>
                                          <p:spTgt spid="41"/>
                                        </p:tgtEl>
                                        <p:attrNameLst>
                                          <p:attrName>ppt_h</p:attrName>
                                        </p:attrNameLst>
                                      </p:cBhvr>
                                      <p:tavLst>
                                        <p:tav tm="0">
                                          <p:val>
                                            <p:fltVal val="0"/>
                                          </p:val>
                                        </p:tav>
                                        <p:tav tm="100000">
                                          <p:val>
                                            <p:strVal val="#ppt_h"/>
                                          </p:val>
                                        </p:tav>
                                      </p:tavLst>
                                    </p:anim>
                                    <p:animEffect transition="in" filter="fade">
                                      <p:cBhvr>
                                        <p:cTn id="65" dur="500"/>
                                        <p:tgtEl>
                                          <p:spTgt spid="41"/>
                                        </p:tgtEl>
                                      </p:cBhvr>
                                    </p:animEffect>
                                  </p:childTnLst>
                                </p:cTn>
                              </p:par>
                            </p:childTnLst>
                          </p:cTn>
                        </p:par>
                        <p:par>
                          <p:cTn id="66" fill="hold">
                            <p:stCondLst>
                              <p:cond delay="5000"/>
                            </p:stCondLst>
                            <p:childTnLst>
                              <p:par>
                                <p:cTn id="67" presetID="22" presetClass="entr" presetSubtype="1" fill="hold" nodeType="afterEffect">
                                  <p:stCondLst>
                                    <p:cond delay="0"/>
                                  </p:stCondLst>
                                  <p:childTnLst>
                                    <p:set>
                                      <p:cBhvr>
                                        <p:cTn id="68" dur="1" fill="hold">
                                          <p:stCondLst>
                                            <p:cond delay="0"/>
                                          </p:stCondLst>
                                        </p:cTn>
                                        <p:tgtEl>
                                          <p:spTgt spid="44">
                                            <p:txEl>
                                              <p:pRg st="0" end="0"/>
                                            </p:txEl>
                                          </p:spTgt>
                                        </p:tgtEl>
                                        <p:attrNameLst>
                                          <p:attrName>style.visibility</p:attrName>
                                        </p:attrNameLst>
                                      </p:cBhvr>
                                      <p:to>
                                        <p:strVal val="visible"/>
                                      </p:to>
                                    </p:set>
                                    <p:animEffect transition="in" filter="wipe(up)">
                                      <p:cBhvr>
                                        <p:cTn id="69" dur="500"/>
                                        <p:tgtEl>
                                          <p:spTgt spid="44">
                                            <p:txEl>
                                              <p:pRg st="0" end="0"/>
                                            </p:txEl>
                                          </p:spTgt>
                                        </p:tgtEl>
                                      </p:cBhvr>
                                    </p:animEffect>
                                  </p:childTnLst>
                                </p:cTn>
                              </p:par>
                            </p:childTnLst>
                          </p:cTn>
                        </p:par>
                        <p:par>
                          <p:cTn id="70" fill="hold">
                            <p:stCondLst>
                              <p:cond delay="5500"/>
                            </p:stCondLst>
                            <p:childTnLst>
                              <p:par>
                                <p:cTn id="71" presetID="22" presetClass="entr" presetSubtype="1" fill="hold" nodeType="afterEffect">
                                  <p:stCondLst>
                                    <p:cond delay="0"/>
                                  </p:stCondLst>
                                  <p:childTnLst>
                                    <p:set>
                                      <p:cBhvr>
                                        <p:cTn id="72" dur="1" fill="hold">
                                          <p:stCondLst>
                                            <p:cond delay="0"/>
                                          </p:stCondLst>
                                        </p:cTn>
                                        <p:tgtEl>
                                          <p:spTgt spid="44">
                                            <p:txEl>
                                              <p:pRg st="1" end="1"/>
                                            </p:txEl>
                                          </p:spTgt>
                                        </p:tgtEl>
                                        <p:attrNameLst>
                                          <p:attrName>style.visibility</p:attrName>
                                        </p:attrNameLst>
                                      </p:cBhvr>
                                      <p:to>
                                        <p:strVal val="visible"/>
                                      </p:to>
                                    </p:set>
                                    <p:animEffect transition="in" filter="wipe(up)">
                                      <p:cBhvr>
                                        <p:cTn id="73" dur="500"/>
                                        <p:tgtEl>
                                          <p:spTgt spid="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40" grpId="0" animBg="1"/>
      <p:bldP spid="41" grpId="0" animBg="1" autoUpdateAnimBg="0"/>
      <p:bldP spid="45" grpId="0" animBg="1"/>
      <p:bldP spid="45" grpId="1" animBg="1"/>
      <p:bldP spid="46" grpId="0" animBg="1"/>
      <p:bldP spid="46" grpId="1" animBg="1"/>
      <p:bldP spid="47" grpId="0"/>
      <p:bldP spid="48"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7086600" y="4767263"/>
            <a:ext cx="2057400" cy="274637"/>
          </a:xfrm>
        </p:spPr>
        <p:txBody>
          <a:bodyPr/>
          <a:lstStyle/>
          <a:p>
            <a:fld id="{F3481812-CA6E-4CF7-A597-B03BE0D22F0C}" type="slidenum">
              <a:rPr lang="en-GB" smtClean="0">
                <a:cs typeface="+mn-ea"/>
                <a:sym typeface="+mn-lt"/>
              </a:rPr>
              <a:pPr/>
              <a:t>20</a:t>
            </a:fld>
            <a:endParaRPr lang="en-GB">
              <a:cs typeface="+mn-ea"/>
              <a:sym typeface="+mn-lt"/>
            </a:endParaRPr>
          </a:p>
        </p:txBody>
      </p:sp>
      <p:sp>
        <p:nvSpPr>
          <p:cNvPr id="17" name="TextBox 16"/>
          <p:cNvSpPr txBox="1"/>
          <p:nvPr/>
        </p:nvSpPr>
        <p:spPr>
          <a:xfrm>
            <a:off x="656719" y="1742412"/>
            <a:ext cx="569387" cy="507831"/>
          </a:xfrm>
          <a:prstGeom prst="rect">
            <a:avLst/>
          </a:prstGeom>
          <a:noFill/>
        </p:spPr>
        <p:txBody>
          <a:bodyPr wrap="none" rtlCol="0">
            <a:spAutoFit/>
          </a:bodyPr>
          <a:lstStyle/>
          <a:p>
            <a:r>
              <a:rPr lang="en-US" sz="2700" b="1">
                <a:solidFill>
                  <a:schemeClr val="accent1"/>
                </a:solidFill>
                <a:cs typeface="+mn-ea"/>
                <a:sym typeface="+mn-lt"/>
              </a:rPr>
              <a:t>01</a:t>
            </a:r>
            <a:endParaRPr lang="en-GB" sz="2700" b="1">
              <a:solidFill>
                <a:schemeClr val="accent1"/>
              </a:solidFill>
              <a:cs typeface="+mn-ea"/>
              <a:sym typeface="+mn-lt"/>
            </a:endParaRPr>
          </a:p>
        </p:txBody>
      </p:sp>
      <p:grpSp>
        <p:nvGrpSpPr>
          <p:cNvPr id="18" name="Group 17"/>
          <p:cNvGrpSpPr/>
          <p:nvPr/>
        </p:nvGrpSpPr>
        <p:grpSpPr>
          <a:xfrm>
            <a:off x="1160702" y="1698409"/>
            <a:ext cx="1530998" cy="734329"/>
            <a:chOff x="509992" y="4146958"/>
            <a:chExt cx="2041330" cy="979105"/>
          </a:xfrm>
        </p:grpSpPr>
        <p:sp>
          <p:nvSpPr>
            <p:cNvPr id="19" name="TextBox 18"/>
            <p:cNvSpPr txBox="1"/>
            <p:nvPr/>
          </p:nvSpPr>
          <p:spPr>
            <a:xfrm>
              <a:off x="509992" y="4146958"/>
              <a:ext cx="964366" cy="330945"/>
            </a:xfrm>
            <a:prstGeom prst="rect">
              <a:avLst/>
            </a:prstGeom>
            <a:noFill/>
          </p:spPr>
          <p:txBody>
            <a:bodyPr wrap="none" rtlCol="0">
              <a:spAutoFit/>
            </a:bodyPr>
            <a:lstStyle/>
            <a:p>
              <a:r>
                <a:rPr lang="en-US" sz="1013" b="1">
                  <a:cs typeface="+mn-ea"/>
                  <a:sym typeface="+mn-lt"/>
                </a:rPr>
                <a:t>Dropbox</a:t>
              </a:r>
              <a:endParaRPr lang="en-GB" sz="1013" b="1">
                <a:cs typeface="+mn-ea"/>
                <a:sym typeface="+mn-lt"/>
              </a:endParaRPr>
            </a:p>
          </p:txBody>
        </p:sp>
        <p:sp>
          <p:nvSpPr>
            <p:cNvPr id="20" name="Rectangle 19"/>
            <p:cNvSpPr/>
            <p:nvPr/>
          </p:nvSpPr>
          <p:spPr>
            <a:xfrm>
              <a:off x="509993" y="4448956"/>
              <a:ext cx="2041329" cy="677107"/>
            </a:xfrm>
            <a:prstGeom prst="rect">
              <a:avLst/>
            </a:prstGeom>
          </p:spPr>
          <p:txBody>
            <a:bodyPr wrap="square">
              <a:spAutoFit/>
            </a:bodyPr>
            <a:lstStyle/>
            <a:p>
              <a:r>
                <a:rPr lang="en-GB" sz="900">
                  <a:cs typeface="+mn-ea"/>
                  <a:sym typeface="+mn-lt"/>
                </a:rPr>
                <a:t>Lorem ipsum dolor sit amet, consectetur adipiscing elit</a:t>
              </a:r>
            </a:p>
          </p:txBody>
        </p:sp>
      </p:grpSp>
      <p:sp>
        <p:nvSpPr>
          <p:cNvPr id="21" name="TextBox 20"/>
          <p:cNvSpPr txBox="1"/>
          <p:nvPr/>
        </p:nvSpPr>
        <p:spPr>
          <a:xfrm>
            <a:off x="656719" y="2585284"/>
            <a:ext cx="569387" cy="507831"/>
          </a:xfrm>
          <a:prstGeom prst="rect">
            <a:avLst/>
          </a:prstGeom>
          <a:noFill/>
        </p:spPr>
        <p:txBody>
          <a:bodyPr wrap="none" rtlCol="0">
            <a:spAutoFit/>
          </a:bodyPr>
          <a:lstStyle/>
          <a:p>
            <a:r>
              <a:rPr lang="en-US" sz="2700" b="1">
                <a:solidFill>
                  <a:schemeClr val="accent2"/>
                </a:solidFill>
                <a:cs typeface="+mn-ea"/>
                <a:sym typeface="+mn-lt"/>
              </a:rPr>
              <a:t>02</a:t>
            </a:r>
            <a:endParaRPr lang="en-GB" sz="2700" b="1">
              <a:solidFill>
                <a:schemeClr val="accent2"/>
              </a:solidFill>
              <a:cs typeface="+mn-ea"/>
              <a:sym typeface="+mn-lt"/>
            </a:endParaRPr>
          </a:p>
        </p:txBody>
      </p:sp>
      <p:sp>
        <p:nvSpPr>
          <p:cNvPr id="25" name="TextBox 24"/>
          <p:cNvSpPr txBox="1"/>
          <p:nvPr/>
        </p:nvSpPr>
        <p:spPr>
          <a:xfrm>
            <a:off x="656719" y="3428157"/>
            <a:ext cx="569387" cy="507831"/>
          </a:xfrm>
          <a:prstGeom prst="rect">
            <a:avLst/>
          </a:prstGeom>
          <a:noFill/>
        </p:spPr>
        <p:txBody>
          <a:bodyPr wrap="none" rtlCol="0">
            <a:spAutoFit/>
          </a:bodyPr>
          <a:lstStyle/>
          <a:p>
            <a:r>
              <a:rPr lang="en-US" sz="2700" b="1">
                <a:solidFill>
                  <a:schemeClr val="accent3"/>
                </a:solidFill>
                <a:cs typeface="+mn-ea"/>
                <a:sym typeface="+mn-lt"/>
              </a:rPr>
              <a:t>03</a:t>
            </a:r>
            <a:endParaRPr lang="en-GB" sz="2700" b="1">
              <a:solidFill>
                <a:schemeClr val="accent3"/>
              </a:solidFill>
              <a:cs typeface="+mn-ea"/>
              <a:sym typeface="+mn-lt"/>
            </a:endParaRPr>
          </a:p>
        </p:txBody>
      </p:sp>
      <p:grpSp>
        <p:nvGrpSpPr>
          <p:cNvPr id="33" name="Group 32"/>
          <p:cNvGrpSpPr/>
          <p:nvPr/>
        </p:nvGrpSpPr>
        <p:grpSpPr>
          <a:xfrm>
            <a:off x="1160702" y="3384154"/>
            <a:ext cx="1530998" cy="734329"/>
            <a:chOff x="509992" y="4146958"/>
            <a:chExt cx="2041330" cy="979105"/>
          </a:xfrm>
        </p:grpSpPr>
        <p:sp>
          <p:nvSpPr>
            <p:cNvPr id="34" name="TextBox 33"/>
            <p:cNvSpPr txBox="1"/>
            <p:nvPr/>
          </p:nvSpPr>
          <p:spPr>
            <a:xfrm>
              <a:off x="509992" y="4146958"/>
              <a:ext cx="964366" cy="330945"/>
            </a:xfrm>
            <a:prstGeom prst="rect">
              <a:avLst/>
            </a:prstGeom>
            <a:noFill/>
          </p:spPr>
          <p:txBody>
            <a:bodyPr wrap="none" rtlCol="0">
              <a:spAutoFit/>
            </a:bodyPr>
            <a:lstStyle/>
            <a:p>
              <a:r>
                <a:rPr lang="en-US" sz="1013" b="1">
                  <a:cs typeface="+mn-ea"/>
                  <a:sym typeface="+mn-lt"/>
                </a:rPr>
                <a:t>Dropbox</a:t>
              </a:r>
              <a:endParaRPr lang="en-GB" sz="1013" b="1">
                <a:cs typeface="+mn-ea"/>
                <a:sym typeface="+mn-lt"/>
              </a:endParaRPr>
            </a:p>
          </p:txBody>
        </p:sp>
        <p:sp>
          <p:nvSpPr>
            <p:cNvPr id="35" name="Rectangle 34"/>
            <p:cNvSpPr/>
            <p:nvPr/>
          </p:nvSpPr>
          <p:spPr>
            <a:xfrm>
              <a:off x="509993" y="4448956"/>
              <a:ext cx="2041329" cy="677107"/>
            </a:xfrm>
            <a:prstGeom prst="rect">
              <a:avLst/>
            </a:prstGeom>
          </p:spPr>
          <p:txBody>
            <a:bodyPr wrap="square">
              <a:spAutoFit/>
            </a:bodyPr>
            <a:lstStyle/>
            <a:p>
              <a:r>
                <a:rPr lang="en-GB" sz="900">
                  <a:cs typeface="+mn-ea"/>
                  <a:sym typeface="+mn-lt"/>
                </a:rPr>
                <a:t>Lorem ipsum dolor sit amet, consectetur adipiscing elit</a:t>
              </a:r>
            </a:p>
          </p:txBody>
        </p:sp>
      </p:grpSp>
      <p:grpSp>
        <p:nvGrpSpPr>
          <p:cNvPr id="36" name="Group 35"/>
          <p:cNvGrpSpPr/>
          <p:nvPr/>
        </p:nvGrpSpPr>
        <p:grpSpPr>
          <a:xfrm>
            <a:off x="1160702" y="2541282"/>
            <a:ext cx="1530998" cy="734329"/>
            <a:chOff x="509992" y="4146958"/>
            <a:chExt cx="2041330" cy="979105"/>
          </a:xfrm>
        </p:grpSpPr>
        <p:sp>
          <p:nvSpPr>
            <p:cNvPr id="37" name="TextBox 36"/>
            <p:cNvSpPr txBox="1"/>
            <p:nvPr/>
          </p:nvSpPr>
          <p:spPr>
            <a:xfrm>
              <a:off x="509992" y="4146958"/>
              <a:ext cx="964366" cy="330945"/>
            </a:xfrm>
            <a:prstGeom prst="rect">
              <a:avLst/>
            </a:prstGeom>
            <a:noFill/>
          </p:spPr>
          <p:txBody>
            <a:bodyPr wrap="none" rtlCol="0">
              <a:spAutoFit/>
            </a:bodyPr>
            <a:lstStyle/>
            <a:p>
              <a:r>
                <a:rPr lang="en-US" sz="1013" b="1">
                  <a:cs typeface="+mn-ea"/>
                  <a:sym typeface="+mn-lt"/>
                </a:rPr>
                <a:t>Dropbox</a:t>
              </a:r>
              <a:endParaRPr lang="en-GB" sz="1013" b="1">
                <a:cs typeface="+mn-ea"/>
                <a:sym typeface="+mn-lt"/>
              </a:endParaRPr>
            </a:p>
          </p:txBody>
        </p:sp>
        <p:sp>
          <p:nvSpPr>
            <p:cNvPr id="38" name="Rectangle 37"/>
            <p:cNvSpPr/>
            <p:nvPr/>
          </p:nvSpPr>
          <p:spPr>
            <a:xfrm>
              <a:off x="509993" y="4448956"/>
              <a:ext cx="2041329" cy="677107"/>
            </a:xfrm>
            <a:prstGeom prst="rect">
              <a:avLst/>
            </a:prstGeom>
          </p:spPr>
          <p:txBody>
            <a:bodyPr wrap="square">
              <a:spAutoFit/>
            </a:bodyPr>
            <a:lstStyle/>
            <a:p>
              <a:r>
                <a:rPr lang="en-GB" sz="900">
                  <a:cs typeface="+mn-ea"/>
                  <a:sym typeface="+mn-lt"/>
                </a:rPr>
                <a:t>Lorem ipsum dolor sit amet, consectetur adipiscing elit</a:t>
              </a:r>
            </a:p>
          </p:txBody>
        </p:sp>
      </p:grpSp>
      <p:grpSp>
        <p:nvGrpSpPr>
          <p:cNvPr id="39" name="Group 38"/>
          <p:cNvGrpSpPr/>
          <p:nvPr/>
        </p:nvGrpSpPr>
        <p:grpSpPr>
          <a:xfrm>
            <a:off x="3077788" y="1448038"/>
            <a:ext cx="2988424" cy="2973794"/>
            <a:chOff x="3685337" y="1514384"/>
            <a:chExt cx="4821324" cy="4797722"/>
          </a:xfrm>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rgbClr val="F878B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8663" tIns="772922" rIns="444957" bIns="1723898" numCol="1" spcCol="1270" anchor="ctr" anchorCtr="0">
              <a:noAutofit/>
            </a:bodyPr>
            <a:lstStyle/>
            <a:p>
              <a:pPr algn="ctr" defTabSz="1733550">
                <a:lnSpc>
                  <a:spcPct val="90000"/>
                </a:lnSpc>
                <a:spcBef>
                  <a:spcPct val="0"/>
                </a:spcBef>
                <a:spcAft>
                  <a:spcPct val="35000"/>
                </a:spcAft>
              </a:pPr>
              <a:endParaRPr lang="en-GB" sz="3900">
                <a:cs typeface="+mn-ea"/>
                <a:sym typeface="+mn-lt"/>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74713" tIns="2276792" rIns="834072" bIns="366713" numCol="1" spcCol="1270" anchor="ctr" anchorCtr="0">
              <a:noAutofit/>
            </a:bodyPr>
            <a:lstStyle/>
            <a:p>
              <a:pPr algn="ctr" defTabSz="2166938">
                <a:lnSpc>
                  <a:spcPct val="90000"/>
                </a:lnSpc>
                <a:spcBef>
                  <a:spcPct val="0"/>
                </a:spcBef>
                <a:spcAft>
                  <a:spcPct val="35000"/>
                </a:spcAft>
              </a:pPr>
              <a:endParaRPr lang="en-GB" sz="4875">
                <a:cs typeface="+mn-ea"/>
                <a:sym typeface="+mn-lt"/>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a:solidFill>
              <a:srgbClr val="F878B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44958" tIns="772922" rIns="1848662" bIns="1723898" numCol="1" spcCol="1270" anchor="ctr" anchorCtr="0">
              <a:noAutofit/>
            </a:bodyPr>
            <a:lstStyle/>
            <a:p>
              <a:pPr algn="ctr" defTabSz="1733550">
                <a:lnSpc>
                  <a:spcPct val="90000"/>
                </a:lnSpc>
                <a:spcBef>
                  <a:spcPct val="0"/>
                </a:spcBef>
                <a:spcAft>
                  <a:spcPct val="35000"/>
                </a:spcAft>
              </a:pPr>
              <a:endParaRPr lang="en-GB" sz="3900">
                <a:cs typeface="+mn-ea"/>
                <a:sym typeface="+mn-lt"/>
              </a:endParaRPr>
            </a:p>
          </p:txBody>
        </p:sp>
        <p:sp>
          <p:nvSpPr>
            <p:cNvPr id="43" name="Circular Arrow 42"/>
            <p:cNvSpPr/>
            <p:nvPr/>
          </p:nvSpPr>
          <p:spPr>
            <a:xfrm>
              <a:off x="3856461" y="1514384"/>
              <a:ext cx="4650200" cy="4650202"/>
            </a:xfrm>
            <a:prstGeom prst="circularArrow">
              <a:avLst>
                <a:gd name="adj1" fmla="val 5085"/>
                <a:gd name="adj2" fmla="val 327528"/>
                <a:gd name="adj3" fmla="val 1472472"/>
                <a:gd name="adj4" fmla="val 16199432"/>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44" name="Circular Arrow 43"/>
            <p:cNvSpPr/>
            <p:nvPr/>
          </p:nvSpPr>
          <p:spPr>
            <a:xfrm>
              <a:off x="3770899" y="1661904"/>
              <a:ext cx="4650200" cy="4650202"/>
            </a:xfrm>
            <a:prstGeom prst="circularArrow">
              <a:avLst>
                <a:gd name="adj1" fmla="val 5085"/>
                <a:gd name="adj2" fmla="val 327528"/>
                <a:gd name="adj3" fmla="val 8671970"/>
                <a:gd name="adj4" fmla="val 1800502"/>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sym typeface="+mn-lt"/>
              </a:endParaRPr>
            </a:p>
          </p:txBody>
        </p:sp>
        <p:sp>
          <p:nvSpPr>
            <p:cNvPr id="45" name="Circular Arrow 44"/>
            <p:cNvSpPr/>
            <p:nvPr/>
          </p:nvSpPr>
          <p:spPr>
            <a:xfrm>
              <a:off x="3685337" y="1514384"/>
              <a:ext cx="4650200" cy="4650202"/>
            </a:xfrm>
            <a:prstGeom prst="circularArrow">
              <a:avLst>
                <a:gd name="adj1" fmla="val 5085"/>
                <a:gd name="adj2" fmla="val 327528"/>
                <a:gd name="adj3" fmla="val 15873039"/>
                <a:gd name="adj4" fmla="val 9000000"/>
                <a:gd name="adj5" fmla="val 5932"/>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endParaRPr lang="zh-CN" altLang="en-US">
                <a:cs typeface="+mn-ea"/>
                <a:sym typeface="+mn-lt"/>
              </a:endParaRPr>
            </a:p>
          </p:txBody>
        </p:sp>
      </p:grpSp>
      <p:sp>
        <p:nvSpPr>
          <p:cNvPr id="46" name="Freeform 45"/>
          <p:cNvSpPr>
            <a:spLocks noEditPoints="1"/>
          </p:cNvSpPr>
          <p:nvPr/>
        </p:nvSpPr>
        <p:spPr bwMode="auto">
          <a:xfrm>
            <a:off x="4291539" y="3533110"/>
            <a:ext cx="560921" cy="327887"/>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en-GB" sz="1013">
              <a:cs typeface="+mn-ea"/>
              <a:sym typeface="+mn-lt"/>
            </a:endParaRPr>
          </a:p>
        </p:txBody>
      </p:sp>
      <p:grpSp>
        <p:nvGrpSpPr>
          <p:cNvPr id="47" name="Group 46"/>
          <p:cNvGrpSpPr/>
          <p:nvPr/>
        </p:nvGrpSpPr>
        <p:grpSpPr>
          <a:xfrm>
            <a:off x="3668011" y="2377878"/>
            <a:ext cx="493340" cy="386696"/>
            <a:chOff x="7200839" y="1790292"/>
            <a:chExt cx="795921" cy="623870"/>
          </a:xfrm>
          <a:solidFill>
            <a:schemeClr val="bg2"/>
          </a:solidFill>
        </p:grpSpPr>
        <p:sp>
          <p:nvSpPr>
            <p:cNvPr id="48" name="Freeform 47"/>
            <p:cNvSpPr>
              <a:spLocks/>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013">
                <a:cs typeface="+mn-ea"/>
                <a:sym typeface="+mn-lt"/>
              </a:endParaRPr>
            </a:p>
          </p:txBody>
        </p:sp>
        <p:sp>
          <p:nvSpPr>
            <p:cNvPr id="49" name="Freeform 48"/>
            <p:cNvSpPr>
              <a:spLocks/>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013">
                <a:cs typeface="+mn-ea"/>
                <a:sym typeface="+mn-lt"/>
              </a:endParaRPr>
            </a:p>
          </p:txBody>
        </p:sp>
        <p:sp>
          <p:nvSpPr>
            <p:cNvPr id="50" name="Freeform 49"/>
            <p:cNvSpPr>
              <a:spLocks/>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GB" sz="1013">
                <a:cs typeface="+mn-ea"/>
                <a:sym typeface="+mn-lt"/>
              </a:endParaRPr>
            </a:p>
          </p:txBody>
        </p:sp>
      </p:grpSp>
      <p:sp>
        <p:nvSpPr>
          <p:cNvPr id="51" name="Freeform 50"/>
          <p:cNvSpPr>
            <a:spLocks/>
          </p:cNvSpPr>
          <p:nvPr/>
        </p:nvSpPr>
        <p:spPr bwMode="auto">
          <a:xfrm>
            <a:off x="4980284" y="2279251"/>
            <a:ext cx="365687" cy="541376"/>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en-GB" sz="1013">
              <a:cs typeface="+mn-ea"/>
              <a:sym typeface="+mn-lt"/>
            </a:endParaRPr>
          </a:p>
        </p:txBody>
      </p:sp>
      <p:grpSp>
        <p:nvGrpSpPr>
          <p:cNvPr id="4" name="Group 3"/>
          <p:cNvGrpSpPr/>
          <p:nvPr/>
        </p:nvGrpSpPr>
        <p:grpSpPr>
          <a:xfrm>
            <a:off x="6346231" y="1260324"/>
            <a:ext cx="2185985" cy="1809709"/>
            <a:chOff x="8461641" y="1680431"/>
            <a:chExt cx="2914647" cy="2412945"/>
          </a:xfrm>
        </p:grpSpPr>
        <p:sp>
          <p:nvSpPr>
            <p:cNvPr id="60" name="Rectangle 59"/>
            <p:cNvSpPr/>
            <p:nvPr/>
          </p:nvSpPr>
          <p:spPr>
            <a:xfrm>
              <a:off x="8461641" y="1680431"/>
              <a:ext cx="2914647" cy="2412945"/>
            </a:xfrm>
            <a:prstGeom prst="rect">
              <a:avLst/>
            </a:prstGeom>
            <a:solidFill>
              <a:schemeClr val="tx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cs typeface="+mn-ea"/>
                <a:sym typeface="+mn-lt"/>
              </a:endParaRPr>
            </a:p>
          </p:txBody>
        </p:sp>
        <p:sp>
          <p:nvSpPr>
            <p:cNvPr id="61" name="TextBox 60"/>
            <p:cNvSpPr txBox="1"/>
            <p:nvPr/>
          </p:nvSpPr>
          <p:spPr>
            <a:xfrm>
              <a:off x="8701390" y="1912546"/>
              <a:ext cx="1748771" cy="330945"/>
            </a:xfrm>
            <a:prstGeom prst="rect">
              <a:avLst/>
            </a:prstGeom>
            <a:noFill/>
          </p:spPr>
          <p:txBody>
            <a:bodyPr wrap="none" rtlCol="0">
              <a:spAutoFit/>
            </a:bodyPr>
            <a:lstStyle/>
            <a:p>
              <a:r>
                <a:rPr lang="en-US" sz="1013" b="1">
                  <a:cs typeface="+mn-ea"/>
                  <a:sym typeface="+mn-lt"/>
                </a:rPr>
                <a:t>Conceptualization</a:t>
              </a:r>
              <a:endParaRPr lang="en-GB" sz="1013" b="1">
                <a:cs typeface="+mn-ea"/>
                <a:sym typeface="+mn-lt"/>
              </a:endParaRPr>
            </a:p>
          </p:txBody>
        </p:sp>
        <p:sp>
          <p:nvSpPr>
            <p:cNvPr id="62" name="Rectangle 61"/>
            <p:cNvSpPr/>
            <p:nvPr/>
          </p:nvSpPr>
          <p:spPr>
            <a:xfrm>
              <a:off x="8701390" y="2281878"/>
              <a:ext cx="2482639" cy="1785104"/>
            </a:xfrm>
            <a:prstGeom prst="rect">
              <a:avLst/>
            </a:prstGeom>
          </p:spPr>
          <p:txBody>
            <a:bodyPr wrap="square">
              <a:spAutoFit/>
            </a:bodyPr>
            <a:lstStyle/>
            <a:p>
              <a:r>
                <a:rPr lang="en-GB" sz="900">
                  <a:cs typeface="+mn-ea"/>
                  <a:sym typeface="+mn-lt"/>
                </a:rPr>
                <a:t>Lorem ipsum dolor sit amet, consectetur adipiscing elit. Integer dolor quam, pretium eu placerat eu semper et nunc. Nullam ut turpis dictum luctus mi quis luctus lorem. Nullam porttitor consectetur nunc in tempor. Cras vitae venenatis sem at pretium arcu</a:t>
              </a:r>
            </a:p>
          </p:txBody>
        </p:sp>
      </p:grpSp>
      <p:grpSp>
        <p:nvGrpSpPr>
          <p:cNvPr id="63" name="Group 62"/>
          <p:cNvGrpSpPr/>
          <p:nvPr/>
        </p:nvGrpSpPr>
        <p:grpSpPr>
          <a:xfrm>
            <a:off x="6529582" y="4174408"/>
            <a:ext cx="566777" cy="566777"/>
            <a:chOff x="6895745" y="6076124"/>
            <a:chExt cx="755703" cy="755703"/>
          </a:xfrm>
        </p:grpSpPr>
        <p:sp>
          <p:nvSpPr>
            <p:cNvPr id="64" name="Oval 63"/>
            <p:cNvSpPr/>
            <p:nvPr/>
          </p:nvSpPr>
          <p:spPr>
            <a:xfrm>
              <a:off x="6895745" y="6076124"/>
              <a:ext cx="755703" cy="755703"/>
            </a:xfrm>
            <a:prstGeom prst="ellipse">
              <a:avLst/>
            </a:prstGeom>
            <a:solidFill>
              <a:srgbClr val="F878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cs typeface="+mn-ea"/>
                <a:sym typeface="+mn-lt"/>
              </a:endParaRPr>
            </a:p>
          </p:txBody>
        </p:sp>
        <p:grpSp>
          <p:nvGrpSpPr>
            <p:cNvPr id="65"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endParaRPr lang="en-US" sz="675" dirty="0">
                  <a:cs typeface="+mn-ea"/>
                  <a:sym typeface="+mn-lt"/>
                </a:endParaRPr>
              </a:p>
            </p:txBody>
          </p:sp>
          <p:sp>
            <p:nvSpPr>
              <p:cNvPr id="67"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endParaRPr lang="en-US" sz="675" dirty="0">
                  <a:cs typeface="+mn-ea"/>
                  <a:sym typeface="+mn-lt"/>
                </a:endParaRPr>
              </a:p>
            </p:txBody>
          </p:sp>
        </p:grpSp>
      </p:grpSp>
      <p:grpSp>
        <p:nvGrpSpPr>
          <p:cNvPr id="68" name="Group 67"/>
          <p:cNvGrpSpPr/>
          <p:nvPr/>
        </p:nvGrpSpPr>
        <p:grpSpPr>
          <a:xfrm>
            <a:off x="6522554" y="3390770"/>
            <a:ext cx="566777" cy="566777"/>
            <a:chOff x="1354194" y="5911456"/>
            <a:chExt cx="755703" cy="755703"/>
          </a:xfrm>
        </p:grpSpPr>
        <p:sp>
          <p:nvSpPr>
            <p:cNvPr id="69" name="Oval 68"/>
            <p:cNvSpPr/>
            <p:nvPr/>
          </p:nvSpPr>
          <p:spPr>
            <a:xfrm>
              <a:off x="1354194" y="5911456"/>
              <a:ext cx="755703" cy="755703"/>
            </a:xfrm>
            <a:prstGeom prst="ellipse">
              <a:avLst/>
            </a:prstGeom>
            <a:solidFill>
              <a:srgbClr val="F878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cs typeface="+mn-ea"/>
                <a:sym typeface="+mn-lt"/>
              </a:endParaRPr>
            </a:p>
          </p:txBody>
        </p:sp>
        <p:grpSp>
          <p:nvGrpSpPr>
            <p:cNvPr id="70" name="Group 69"/>
            <p:cNvGrpSpPr/>
            <p:nvPr/>
          </p:nvGrpSpPr>
          <p:grpSpPr>
            <a:xfrm>
              <a:off x="1639245" y="6058413"/>
              <a:ext cx="185600" cy="472193"/>
              <a:chOff x="4422775" y="2198688"/>
              <a:chExt cx="292100" cy="742950"/>
            </a:xfrm>
            <a:solidFill>
              <a:schemeClr val="bg2"/>
            </a:solidFill>
          </p:grpSpPr>
          <p:sp>
            <p:nvSpPr>
              <p:cNvPr id="71"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endParaRPr lang="en-US" sz="675" dirty="0">
                  <a:cs typeface="+mn-ea"/>
                  <a:sym typeface="+mn-lt"/>
                </a:endParaRPr>
              </a:p>
            </p:txBody>
          </p:sp>
          <p:sp>
            <p:nvSpPr>
              <p:cNvPr id="72" name="Oval 13"/>
              <p:cNvSpPr>
                <a:spLocks noChangeArrowheads="1"/>
              </p:cNvSpPr>
              <p:nvPr/>
            </p:nvSpPr>
            <p:spPr bwMode="auto">
              <a:xfrm>
                <a:off x="4511675" y="2198688"/>
                <a:ext cx="115888" cy="1158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4290" tIns="17145" rIns="34290" bIns="17145" numCol="1" anchor="t" anchorCtr="0" compatLnSpc="1">
                <a:prstTxWarp prst="textNoShape">
                  <a:avLst/>
                </a:prstTxWarp>
              </a:bodyPr>
              <a:lstStyle/>
              <a:p>
                <a:endParaRPr lang="en-US" sz="675" dirty="0">
                  <a:cs typeface="+mn-ea"/>
                  <a:sym typeface="+mn-lt"/>
                </a:endParaRPr>
              </a:p>
            </p:txBody>
          </p:sp>
        </p:grpSp>
      </p:grpSp>
      <p:sp>
        <p:nvSpPr>
          <p:cNvPr id="73" name="TextBox 72"/>
          <p:cNvSpPr txBox="1"/>
          <p:nvPr/>
        </p:nvSpPr>
        <p:spPr>
          <a:xfrm>
            <a:off x="7128716" y="3394725"/>
            <a:ext cx="928459" cy="369332"/>
          </a:xfrm>
          <a:prstGeom prst="rect">
            <a:avLst/>
          </a:prstGeom>
          <a:noFill/>
        </p:spPr>
        <p:txBody>
          <a:bodyPr wrap="none" rtlCol="0">
            <a:spAutoFit/>
          </a:bodyPr>
          <a:lstStyle/>
          <a:p>
            <a:r>
              <a:rPr lang="en-US" sz="1800" b="1">
                <a:solidFill>
                  <a:schemeClr val="accent1"/>
                </a:solidFill>
                <a:cs typeface="+mn-ea"/>
                <a:sym typeface="+mn-lt"/>
              </a:rPr>
              <a:t>1.234K</a:t>
            </a:r>
            <a:endParaRPr lang="en-GB" sz="1800" b="1">
              <a:solidFill>
                <a:schemeClr val="accent1"/>
              </a:solidFill>
              <a:cs typeface="+mn-ea"/>
              <a:sym typeface="+mn-lt"/>
            </a:endParaRPr>
          </a:p>
        </p:txBody>
      </p:sp>
      <p:sp>
        <p:nvSpPr>
          <p:cNvPr id="74" name="TextBox 73"/>
          <p:cNvSpPr txBox="1"/>
          <p:nvPr/>
        </p:nvSpPr>
        <p:spPr>
          <a:xfrm>
            <a:off x="7128877" y="3680547"/>
            <a:ext cx="845103" cy="248209"/>
          </a:xfrm>
          <a:prstGeom prst="rect">
            <a:avLst/>
          </a:prstGeom>
          <a:noFill/>
        </p:spPr>
        <p:txBody>
          <a:bodyPr wrap="none" rtlCol="0">
            <a:spAutoFit/>
          </a:bodyPr>
          <a:lstStyle/>
          <a:p>
            <a:r>
              <a:rPr lang="en-US" sz="1013">
                <a:cs typeface="+mn-ea"/>
                <a:sym typeface="+mn-lt"/>
              </a:rPr>
              <a:t>Male Users</a:t>
            </a:r>
            <a:endParaRPr lang="en-GB" sz="1013">
              <a:cs typeface="+mn-ea"/>
              <a:sym typeface="+mn-lt"/>
            </a:endParaRPr>
          </a:p>
        </p:txBody>
      </p:sp>
      <p:sp>
        <p:nvSpPr>
          <p:cNvPr id="75" name="TextBox 74"/>
          <p:cNvSpPr txBox="1"/>
          <p:nvPr/>
        </p:nvSpPr>
        <p:spPr>
          <a:xfrm>
            <a:off x="7141693" y="4178364"/>
            <a:ext cx="928459" cy="369332"/>
          </a:xfrm>
          <a:prstGeom prst="rect">
            <a:avLst/>
          </a:prstGeom>
          <a:noFill/>
        </p:spPr>
        <p:txBody>
          <a:bodyPr wrap="none" rtlCol="0">
            <a:spAutoFit/>
          </a:bodyPr>
          <a:lstStyle/>
          <a:p>
            <a:r>
              <a:rPr lang="en-US" sz="1800" b="1">
                <a:solidFill>
                  <a:schemeClr val="accent2"/>
                </a:solidFill>
                <a:cs typeface="+mn-ea"/>
                <a:sym typeface="+mn-lt"/>
              </a:rPr>
              <a:t>1.234K</a:t>
            </a:r>
            <a:endParaRPr lang="en-GB" sz="1800" b="1">
              <a:solidFill>
                <a:schemeClr val="accent2"/>
              </a:solidFill>
              <a:cs typeface="+mn-ea"/>
              <a:sym typeface="+mn-lt"/>
            </a:endParaRPr>
          </a:p>
        </p:txBody>
      </p:sp>
      <p:sp>
        <p:nvSpPr>
          <p:cNvPr id="76" name="TextBox 75"/>
          <p:cNvSpPr txBox="1"/>
          <p:nvPr/>
        </p:nvSpPr>
        <p:spPr>
          <a:xfrm>
            <a:off x="7141854" y="4464186"/>
            <a:ext cx="997389" cy="248209"/>
          </a:xfrm>
          <a:prstGeom prst="rect">
            <a:avLst/>
          </a:prstGeom>
          <a:noFill/>
        </p:spPr>
        <p:txBody>
          <a:bodyPr wrap="none" rtlCol="0">
            <a:spAutoFit/>
          </a:bodyPr>
          <a:lstStyle/>
          <a:p>
            <a:r>
              <a:rPr lang="en-US" sz="1013">
                <a:cs typeface="+mn-ea"/>
                <a:sym typeface="+mn-lt"/>
              </a:rPr>
              <a:t>Female Users</a:t>
            </a:r>
            <a:endParaRPr lang="en-GB" sz="1013">
              <a:cs typeface="+mn-ea"/>
              <a:sym typeface="+mn-lt"/>
            </a:endParaRPr>
          </a:p>
        </p:txBody>
      </p:sp>
    </p:spTree>
    <p:extLst>
      <p:ext uri="{BB962C8B-B14F-4D97-AF65-F5344CB8AC3E}">
        <p14:creationId xmlns:p14="http://schemas.microsoft.com/office/powerpoint/2010/main" val="24864619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left)">
                                      <p:cBhvr>
                                        <p:cTn id="13" dur="500"/>
                                        <p:tgtEl>
                                          <p:spTgt spid="18"/>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left)">
                                      <p:cBhvr>
                                        <p:cTn id="29" dur="500"/>
                                        <p:tgtEl>
                                          <p:spTgt spid="3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500"/>
                                        <p:tgtEl>
                                          <p:spTgt spid="36"/>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 calcmode="lin" valueType="num">
                                      <p:cBhvr>
                                        <p:cTn id="39" dur="500" fill="hold"/>
                                        <p:tgtEl>
                                          <p:spTgt spid="39"/>
                                        </p:tgtEl>
                                        <p:attrNameLst>
                                          <p:attrName>style.rotation</p:attrName>
                                        </p:attrNameLst>
                                      </p:cBhvr>
                                      <p:tavLst>
                                        <p:tav tm="0">
                                          <p:val>
                                            <p:fltVal val="360"/>
                                          </p:val>
                                        </p:tav>
                                        <p:tav tm="100000">
                                          <p:val>
                                            <p:fltVal val="0"/>
                                          </p:val>
                                        </p:tav>
                                      </p:tavLst>
                                    </p:anim>
                                    <p:animEffect transition="in" filter="fade">
                                      <p:cBhvr>
                                        <p:cTn id="40" dur="500"/>
                                        <p:tgtEl>
                                          <p:spTgt spid="39"/>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 calcmode="lin" valueType="num">
                                      <p:cBhvr>
                                        <p:cTn id="46" dur="500" fill="hold"/>
                                        <p:tgtEl>
                                          <p:spTgt spid="47"/>
                                        </p:tgtEl>
                                        <p:attrNameLst>
                                          <p:attrName>style.rotation</p:attrName>
                                        </p:attrNameLst>
                                      </p:cBhvr>
                                      <p:tavLst>
                                        <p:tav tm="0">
                                          <p:val>
                                            <p:fltVal val="360"/>
                                          </p:val>
                                        </p:tav>
                                        <p:tav tm="100000">
                                          <p:val>
                                            <p:fltVal val="0"/>
                                          </p:val>
                                        </p:tav>
                                      </p:tavLst>
                                    </p:anim>
                                    <p:animEffect transition="in" filter="fade">
                                      <p:cBhvr>
                                        <p:cTn id="47" dur="500"/>
                                        <p:tgtEl>
                                          <p:spTgt spid="47"/>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1000"/>
                                        <p:tgtEl>
                                          <p:spTgt spid="4"/>
                                        </p:tgtEl>
                                      </p:cBhvr>
                                    </p:animEffect>
                                    <p:anim calcmode="lin" valueType="num">
                                      <p:cBhvr>
                                        <p:cTn id="66" dur="1000" fill="hold"/>
                                        <p:tgtEl>
                                          <p:spTgt spid="4"/>
                                        </p:tgtEl>
                                        <p:attrNameLst>
                                          <p:attrName>ppt_x</p:attrName>
                                        </p:attrNameLst>
                                      </p:cBhvr>
                                      <p:tavLst>
                                        <p:tav tm="0">
                                          <p:val>
                                            <p:strVal val="#ppt_x"/>
                                          </p:val>
                                        </p:tav>
                                        <p:tav tm="100000">
                                          <p:val>
                                            <p:strVal val="#ppt_x"/>
                                          </p:val>
                                        </p:tav>
                                      </p:tavLst>
                                    </p:anim>
                                    <p:anim calcmode="lin" valueType="num">
                                      <p:cBhvr>
                                        <p:cTn id="67" dur="1000" fill="hold"/>
                                        <p:tgtEl>
                                          <p:spTgt spid="4"/>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fade">
                                      <p:cBhvr>
                                        <p:cTn id="71" dur="500"/>
                                        <p:tgtEl>
                                          <p:spTgt spid="68"/>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73"/>
                                        </p:tgtEl>
                                        <p:attrNameLst>
                                          <p:attrName>style.visibility</p:attrName>
                                        </p:attrNameLst>
                                      </p:cBhvr>
                                      <p:to>
                                        <p:strVal val="visible"/>
                                      </p:to>
                                    </p:set>
                                    <p:animEffect transition="in" filter="fade">
                                      <p:cBhvr>
                                        <p:cTn id="75" dur="500"/>
                                        <p:tgtEl>
                                          <p:spTgt spid="73"/>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500"/>
                                        <p:tgtEl>
                                          <p:spTgt spid="74"/>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500"/>
                                        <p:tgtEl>
                                          <p:spTgt spid="63"/>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75"/>
                                        </p:tgtEl>
                                        <p:attrNameLst>
                                          <p:attrName>style.visibility</p:attrName>
                                        </p:attrNameLst>
                                      </p:cBhvr>
                                      <p:to>
                                        <p:strVal val="visible"/>
                                      </p:to>
                                    </p:set>
                                    <p:animEffect transition="in" filter="fade">
                                      <p:cBhvr>
                                        <p:cTn id="87" dur="500"/>
                                        <p:tgtEl>
                                          <p:spTgt spid="75"/>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76"/>
                                        </p:tgtEl>
                                        <p:attrNameLst>
                                          <p:attrName>style.visibility</p:attrName>
                                        </p:attrNameLst>
                                      </p:cBhvr>
                                      <p:to>
                                        <p:strVal val="visible"/>
                                      </p:to>
                                    </p:set>
                                    <p:animEffect transition="in" filter="fade">
                                      <p:cBhvr>
                                        <p:cTn id="91"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7086600" y="4767263"/>
            <a:ext cx="2057400" cy="274637"/>
          </a:xfrm>
        </p:spPr>
        <p:txBody>
          <a:bodyPr/>
          <a:lstStyle/>
          <a:p>
            <a:fld id="{F3481812-CA6E-4CF7-A597-B03BE0D22F0C}" type="slidenum">
              <a:rPr lang="en-GB" smtClean="0">
                <a:cs typeface="+mn-ea"/>
                <a:sym typeface="+mn-lt"/>
              </a:rPr>
              <a:pPr/>
              <a:t>21</a:t>
            </a:fld>
            <a:endParaRPr lang="en-GB">
              <a:cs typeface="+mn-ea"/>
              <a:sym typeface="+mn-lt"/>
            </a:endParaRPr>
          </a:p>
        </p:txBody>
      </p:sp>
      <p:grpSp>
        <p:nvGrpSpPr>
          <p:cNvPr id="90" name="Group 89"/>
          <p:cNvGrpSpPr/>
          <p:nvPr/>
        </p:nvGrpSpPr>
        <p:grpSpPr>
          <a:xfrm>
            <a:off x="6584404" y="1297139"/>
            <a:ext cx="1794625" cy="975363"/>
            <a:chOff x="8762149" y="2230709"/>
            <a:chExt cx="2895328" cy="1573585"/>
          </a:xfrm>
        </p:grpSpPr>
        <p:sp>
          <p:nvSpPr>
            <p:cNvPr id="91" name="TextBox 90"/>
            <p:cNvSpPr txBox="1"/>
            <p:nvPr/>
          </p:nvSpPr>
          <p:spPr>
            <a:xfrm>
              <a:off x="8762149" y="2230709"/>
              <a:ext cx="1415156" cy="819300"/>
            </a:xfrm>
            <a:prstGeom prst="rect">
              <a:avLst/>
            </a:prstGeom>
            <a:noFill/>
          </p:spPr>
          <p:txBody>
            <a:bodyPr wrap="none" rtlCol="0">
              <a:spAutoFit/>
            </a:bodyPr>
            <a:lstStyle/>
            <a:p>
              <a:r>
                <a:rPr lang="en-US" sz="2700" b="1">
                  <a:cs typeface="+mn-ea"/>
                  <a:sym typeface="+mn-lt"/>
                </a:rPr>
                <a:t>75%</a:t>
              </a:r>
              <a:endParaRPr lang="en-GB" sz="2700" b="1">
                <a:cs typeface="+mn-ea"/>
                <a:sym typeface="+mn-lt"/>
              </a:endParaRPr>
            </a:p>
          </p:txBody>
        </p:sp>
        <p:sp>
          <p:nvSpPr>
            <p:cNvPr id="92" name="TextBox 91"/>
            <p:cNvSpPr txBox="1"/>
            <p:nvPr/>
          </p:nvSpPr>
          <p:spPr>
            <a:xfrm>
              <a:off x="9847462" y="2486985"/>
              <a:ext cx="1122919" cy="446891"/>
            </a:xfrm>
            <a:prstGeom prst="rect">
              <a:avLst/>
            </a:prstGeom>
            <a:noFill/>
          </p:spPr>
          <p:txBody>
            <a:bodyPr wrap="none" rtlCol="0">
              <a:spAutoFit/>
            </a:bodyPr>
            <a:lstStyle/>
            <a:p>
              <a:r>
                <a:rPr lang="en-US" sz="1200" dirty="0">
                  <a:cs typeface="+mn-ea"/>
                  <a:sym typeface="+mn-lt"/>
                </a:rPr>
                <a:t>In 2014</a:t>
              </a:r>
              <a:endParaRPr lang="en-GB" sz="1200" dirty="0">
                <a:cs typeface="+mn-ea"/>
                <a:sym typeface="+mn-lt"/>
              </a:endParaRPr>
            </a:p>
          </p:txBody>
        </p:sp>
        <p:cxnSp>
          <p:nvCxnSpPr>
            <p:cNvPr id="93" name="Straight Connector 92"/>
            <p:cNvCxnSpPr/>
            <p:nvPr/>
          </p:nvCxnSpPr>
          <p:spPr>
            <a:xfrm>
              <a:off x="8878858" y="2938595"/>
              <a:ext cx="1365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4" name="Rectangle 93"/>
            <p:cNvSpPr/>
            <p:nvPr/>
          </p:nvSpPr>
          <p:spPr>
            <a:xfrm>
              <a:off x="8803439" y="2984994"/>
              <a:ext cx="2854038" cy="819300"/>
            </a:xfrm>
            <a:prstGeom prst="rect">
              <a:avLst/>
            </a:prstGeom>
          </p:spPr>
          <p:txBody>
            <a:bodyPr wrap="square">
              <a:spAutoFit/>
            </a:bodyPr>
            <a:lstStyle/>
            <a:p>
              <a:r>
                <a:rPr lang="en-GB" sz="900">
                  <a:cs typeface="+mn-ea"/>
                  <a:sym typeface="+mn-lt"/>
                </a:rPr>
                <a:t>Lorem ipsum dolor sit amet, consectetur adipiscing elit  sed do eiusmod </a:t>
              </a:r>
            </a:p>
          </p:txBody>
        </p:sp>
      </p:grpSp>
      <p:grpSp>
        <p:nvGrpSpPr>
          <p:cNvPr id="95" name="Group 94"/>
          <p:cNvGrpSpPr/>
          <p:nvPr/>
        </p:nvGrpSpPr>
        <p:grpSpPr>
          <a:xfrm>
            <a:off x="7167696" y="2542321"/>
            <a:ext cx="1398481" cy="1100105"/>
            <a:chOff x="9703193" y="4239604"/>
            <a:chExt cx="2256216" cy="1774836"/>
          </a:xfrm>
        </p:grpSpPr>
        <p:sp>
          <p:nvSpPr>
            <p:cNvPr id="96" name="TextBox 95"/>
            <p:cNvSpPr txBox="1"/>
            <p:nvPr/>
          </p:nvSpPr>
          <p:spPr>
            <a:xfrm>
              <a:off x="9703193" y="4239604"/>
              <a:ext cx="1415156" cy="819301"/>
            </a:xfrm>
            <a:prstGeom prst="rect">
              <a:avLst/>
            </a:prstGeom>
            <a:noFill/>
          </p:spPr>
          <p:txBody>
            <a:bodyPr wrap="none" rtlCol="0">
              <a:spAutoFit/>
            </a:bodyPr>
            <a:lstStyle/>
            <a:p>
              <a:r>
                <a:rPr lang="en-US" sz="2700" b="1">
                  <a:cs typeface="+mn-ea"/>
                  <a:sym typeface="+mn-lt"/>
                </a:rPr>
                <a:t>93%</a:t>
              </a:r>
              <a:endParaRPr lang="en-GB" sz="2700" b="1">
                <a:cs typeface="+mn-ea"/>
                <a:sym typeface="+mn-lt"/>
              </a:endParaRPr>
            </a:p>
          </p:txBody>
        </p:sp>
        <p:sp>
          <p:nvSpPr>
            <p:cNvPr id="97" name="TextBox 96"/>
            <p:cNvSpPr txBox="1"/>
            <p:nvPr/>
          </p:nvSpPr>
          <p:spPr>
            <a:xfrm>
              <a:off x="10788508" y="4495880"/>
              <a:ext cx="1122919" cy="446892"/>
            </a:xfrm>
            <a:prstGeom prst="rect">
              <a:avLst/>
            </a:prstGeom>
            <a:noFill/>
          </p:spPr>
          <p:txBody>
            <a:bodyPr wrap="none" rtlCol="0">
              <a:spAutoFit/>
            </a:bodyPr>
            <a:lstStyle/>
            <a:p>
              <a:r>
                <a:rPr lang="en-US" sz="1200" dirty="0">
                  <a:cs typeface="+mn-ea"/>
                  <a:sym typeface="+mn-lt"/>
                </a:rPr>
                <a:t>In 2015</a:t>
              </a:r>
              <a:endParaRPr lang="en-GB" sz="1200" dirty="0">
                <a:cs typeface="+mn-ea"/>
                <a:sym typeface="+mn-lt"/>
              </a:endParaRPr>
            </a:p>
          </p:txBody>
        </p:sp>
        <p:cxnSp>
          <p:nvCxnSpPr>
            <p:cNvPr id="98" name="Straight Connector 97"/>
            <p:cNvCxnSpPr/>
            <p:nvPr/>
          </p:nvCxnSpPr>
          <p:spPr>
            <a:xfrm>
              <a:off x="9819902" y="4947490"/>
              <a:ext cx="1365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9" name="Rectangle 98"/>
            <p:cNvSpPr/>
            <p:nvPr/>
          </p:nvSpPr>
          <p:spPr>
            <a:xfrm>
              <a:off x="9703193" y="4971693"/>
              <a:ext cx="2256216" cy="1042747"/>
            </a:xfrm>
            <a:prstGeom prst="rect">
              <a:avLst/>
            </a:prstGeom>
          </p:spPr>
          <p:txBody>
            <a:bodyPr wrap="square">
              <a:spAutoFit/>
            </a:bodyPr>
            <a:lstStyle/>
            <a:p>
              <a:r>
                <a:rPr lang="en-GB" sz="900">
                  <a:cs typeface="+mn-ea"/>
                  <a:sym typeface="+mn-lt"/>
                </a:rPr>
                <a:t>Lorem ipsum dolor sit amet, consectetur adipiscing elit  sed do eiusmod </a:t>
              </a:r>
            </a:p>
          </p:txBody>
        </p:sp>
      </p:grpSp>
      <p:grpSp>
        <p:nvGrpSpPr>
          <p:cNvPr id="100" name="Group 99"/>
          <p:cNvGrpSpPr/>
          <p:nvPr/>
        </p:nvGrpSpPr>
        <p:grpSpPr>
          <a:xfrm>
            <a:off x="1013216" y="1434056"/>
            <a:ext cx="1713080" cy="1112496"/>
            <a:chOff x="846858" y="2230708"/>
            <a:chExt cx="2763769" cy="1794828"/>
          </a:xfrm>
        </p:grpSpPr>
        <p:grpSp>
          <p:nvGrpSpPr>
            <p:cNvPr id="101" name="Group 100"/>
            <p:cNvGrpSpPr/>
            <p:nvPr/>
          </p:nvGrpSpPr>
          <p:grpSpPr>
            <a:xfrm flipH="1">
              <a:off x="1398699" y="2230708"/>
              <a:ext cx="2211928" cy="819301"/>
              <a:chOff x="1149248" y="2230708"/>
              <a:chExt cx="2211928" cy="819301"/>
            </a:xfrm>
          </p:grpSpPr>
          <p:sp>
            <p:nvSpPr>
              <p:cNvPr id="103" name="TextBox 102"/>
              <p:cNvSpPr txBox="1"/>
              <p:nvPr/>
            </p:nvSpPr>
            <p:spPr>
              <a:xfrm>
                <a:off x="1149248" y="2230708"/>
                <a:ext cx="1415156" cy="819301"/>
              </a:xfrm>
              <a:prstGeom prst="rect">
                <a:avLst/>
              </a:prstGeom>
              <a:noFill/>
            </p:spPr>
            <p:txBody>
              <a:bodyPr wrap="none" rtlCol="0">
                <a:spAutoFit/>
              </a:bodyPr>
              <a:lstStyle/>
              <a:p>
                <a:r>
                  <a:rPr lang="en-US" sz="2700" b="1">
                    <a:cs typeface="+mn-ea"/>
                    <a:sym typeface="+mn-lt"/>
                  </a:rPr>
                  <a:t>62%</a:t>
                </a:r>
                <a:endParaRPr lang="en-GB" sz="2700" b="1">
                  <a:cs typeface="+mn-ea"/>
                  <a:sym typeface="+mn-lt"/>
                </a:endParaRPr>
              </a:p>
            </p:txBody>
          </p:sp>
          <p:sp>
            <p:nvSpPr>
              <p:cNvPr id="104" name="TextBox 103"/>
              <p:cNvSpPr txBox="1"/>
              <p:nvPr/>
            </p:nvSpPr>
            <p:spPr>
              <a:xfrm>
                <a:off x="2238257" y="2486983"/>
                <a:ext cx="1122919" cy="446892"/>
              </a:xfrm>
              <a:prstGeom prst="rect">
                <a:avLst/>
              </a:prstGeom>
              <a:noFill/>
            </p:spPr>
            <p:txBody>
              <a:bodyPr wrap="none" rtlCol="0">
                <a:spAutoFit/>
              </a:bodyPr>
              <a:lstStyle/>
              <a:p>
                <a:r>
                  <a:rPr lang="en-US" sz="1200" dirty="0">
                    <a:cs typeface="+mn-ea"/>
                    <a:sym typeface="+mn-lt"/>
                  </a:rPr>
                  <a:t>In 2013</a:t>
                </a:r>
                <a:endParaRPr lang="en-GB" sz="1200" dirty="0">
                  <a:cs typeface="+mn-ea"/>
                  <a:sym typeface="+mn-lt"/>
                </a:endParaRPr>
              </a:p>
            </p:txBody>
          </p:sp>
          <p:cxnSp>
            <p:nvCxnSpPr>
              <p:cNvPr id="105" name="Straight Connector 104"/>
              <p:cNvCxnSpPr/>
              <p:nvPr/>
            </p:nvCxnSpPr>
            <p:spPr>
              <a:xfrm>
                <a:off x="1515408" y="2938594"/>
                <a:ext cx="1365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2" name="Rectangle 101"/>
            <p:cNvSpPr/>
            <p:nvPr/>
          </p:nvSpPr>
          <p:spPr>
            <a:xfrm>
              <a:off x="846858" y="2982788"/>
              <a:ext cx="2510329" cy="1042748"/>
            </a:xfrm>
            <a:prstGeom prst="rect">
              <a:avLst/>
            </a:prstGeom>
          </p:spPr>
          <p:txBody>
            <a:bodyPr wrap="square">
              <a:spAutoFit/>
            </a:bodyPr>
            <a:lstStyle/>
            <a:p>
              <a:pPr algn="r"/>
              <a:r>
                <a:rPr lang="en-GB" sz="900">
                  <a:cs typeface="+mn-ea"/>
                  <a:sym typeface="+mn-lt"/>
                </a:rPr>
                <a:t>Lorem ipsum dolor sit amet consectetur adipiscing elit  sed do eiusmod </a:t>
              </a:r>
            </a:p>
          </p:txBody>
        </p:sp>
      </p:grpSp>
      <p:grpSp>
        <p:nvGrpSpPr>
          <p:cNvPr id="106" name="Group 105"/>
          <p:cNvGrpSpPr/>
          <p:nvPr/>
        </p:nvGrpSpPr>
        <p:grpSpPr>
          <a:xfrm>
            <a:off x="443882" y="2678660"/>
            <a:ext cx="1723302" cy="1102264"/>
            <a:chOff x="-71668" y="4238670"/>
            <a:chExt cx="2780262" cy="1778319"/>
          </a:xfrm>
        </p:grpSpPr>
        <p:grpSp>
          <p:nvGrpSpPr>
            <p:cNvPr id="107" name="Group 106"/>
            <p:cNvGrpSpPr/>
            <p:nvPr/>
          </p:nvGrpSpPr>
          <p:grpSpPr>
            <a:xfrm flipH="1">
              <a:off x="496666" y="4238670"/>
              <a:ext cx="2211928" cy="819299"/>
              <a:chOff x="1149248" y="2230708"/>
              <a:chExt cx="2211928" cy="819299"/>
            </a:xfrm>
          </p:grpSpPr>
          <p:sp>
            <p:nvSpPr>
              <p:cNvPr id="109" name="TextBox 108"/>
              <p:cNvSpPr txBox="1"/>
              <p:nvPr/>
            </p:nvSpPr>
            <p:spPr>
              <a:xfrm>
                <a:off x="1149248" y="2230708"/>
                <a:ext cx="1415156" cy="819299"/>
              </a:xfrm>
              <a:prstGeom prst="rect">
                <a:avLst/>
              </a:prstGeom>
              <a:noFill/>
            </p:spPr>
            <p:txBody>
              <a:bodyPr wrap="none" rtlCol="0">
                <a:spAutoFit/>
              </a:bodyPr>
              <a:lstStyle/>
              <a:p>
                <a:r>
                  <a:rPr lang="en-US" sz="2700" b="1">
                    <a:cs typeface="+mn-ea"/>
                    <a:sym typeface="+mn-lt"/>
                  </a:rPr>
                  <a:t>56%</a:t>
                </a:r>
                <a:endParaRPr lang="en-GB" sz="2700" b="1">
                  <a:cs typeface="+mn-ea"/>
                  <a:sym typeface="+mn-lt"/>
                </a:endParaRPr>
              </a:p>
            </p:txBody>
          </p:sp>
          <p:sp>
            <p:nvSpPr>
              <p:cNvPr id="110" name="TextBox 109"/>
              <p:cNvSpPr txBox="1"/>
              <p:nvPr/>
            </p:nvSpPr>
            <p:spPr>
              <a:xfrm>
                <a:off x="2238257" y="2486983"/>
                <a:ext cx="1122919" cy="446892"/>
              </a:xfrm>
              <a:prstGeom prst="rect">
                <a:avLst/>
              </a:prstGeom>
              <a:noFill/>
            </p:spPr>
            <p:txBody>
              <a:bodyPr wrap="none" rtlCol="0">
                <a:spAutoFit/>
              </a:bodyPr>
              <a:lstStyle/>
              <a:p>
                <a:r>
                  <a:rPr lang="en-US" sz="1200" dirty="0">
                    <a:cs typeface="+mn-ea"/>
                    <a:sym typeface="+mn-lt"/>
                  </a:rPr>
                  <a:t>In 2012</a:t>
                </a:r>
                <a:endParaRPr lang="en-GB" sz="1200" dirty="0">
                  <a:cs typeface="+mn-ea"/>
                  <a:sym typeface="+mn-lt"/>
                </a:endParaRPr>
              </a:p>
            </p:txBody>
          </p:sp>
          <p:cxnSp>
            <p:nvCxnSpPr>
              <p:cNvPr id="111" name="Straight Connector 110"/>
              <p:cNvCxnSpPr/>
              <p:nvPr/>
            </p:nvCxnSpPr>
            <p:spPr>
              <a:xfrm>
                <a:off x="1515408" y="2938594"/>
                <a:ext cx="13650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8" name="Rectangle 107"/>
            <p:cNvSpPr/>
            <p:nvPr/>
          </p:nvSpPr>
          <p:spPr>
            <a:xfrm>
              <a:off x="-71668" y="4974242"/>
              <a:ext cx="2510329" cy="1042747"/>
            </a:xfrm>
            <a:prstGeom prst="rect">
              <a:avLst/>
            </a:prstGeom>
          </p:spPr>
          <p:txBody>
            <a:bodyPr wrap="square">
              <a:spAutoFit/>
            </a:bodyPr>
            <a:lstStyle/>
            <a:p>
              <a:pPr algn="r"/>
              <a:r>
                <a:rPr lang="en-GB" sz="900">
                  <a:cs typeface="+mn-ea"/>
                  <a:sym typeface="+mn-lt"/>
                </a:rPr>
                <a:t>Lorem ipsum dolor sit amet consectetur adipiscing elit  sed do eiusmod </a:t>
              </a:r>
            </a:p>
          </p:txBody>
        </p:sp>
      </p:grpSp>
      <p:grpSp>
        <p:nvGrpSpPr>
          <p:cNvPr id="4" name="Group 3"/>
          <p:cNvGrpSpPr/>
          <p:nvPr/>
        </p:nvGrpSpPr>
        <p:grpSpPr>
          <a:xfrm>
            <a:off x="2317101" y="1476370"/>
            <a:ext cx="4336901" cy="2731673"/>
            <a:chOff x="3089467" y="1968492"/>
            <a:chExt cx="5782535" cy="3642231"/>
          </a:xfrm>
        </p:grpSpPr>
        <p:grpSp>
          <p:nvGrpSpPr>
            <p:cNvPr id="114" name="Group 113"/>
            <p:cNvGrpSpPr/>
            <p:nvPr/>
          </p:nvGrpSpPr>
          <p:grpSpPr>
            <a:xfrm>
              <a:off x="3232593" y="1968492"/>
              <a:ext cx="5424627" cy="3642231"/>
              <a:chOff x="2814101" y="2265723"/>
              <a:chExt cx="6563798" cy="4407100"/>
            </a:xfrm>
          </p:grpSpPr>
          <p:sp>
            <p:nvSpPr>
              <p:cNvPr id="115" name="泪滴形 1"/>
              <p:cNvSpPr/>
              <p:nvPr/>
            </p:nvSpPr>
            <p:spPr>
              <a:xfrm rot="10343435">
                <a:off x="5905548" y="320531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5">
                  <a:lumMod val="75000"/>
                </a:schemeClr>
              </a:solidFill>
              <a:ln w="25400" cap="flat" cmpd="sng" algn="ctr">
                <a:noFill/>
                <a:prstDash val="solid"/>
              </a:ln>
              <a:effectLst>
                <a:softEdge rad="127000"/>
              </a:effectLst>
            </p:spPr>
            <p:txBody>
              <a:bodyPr rtlCol="0" anchor="ctr"/>
              <a:lstStyle/>
              <a:p>
                <a:pPr algn="ctr">
                  <a:defRPr/>
                </a:pPr>
                <a:endParaRPr lang="en-US" sz="1200" kern="0">
                  <a:solidFill>
                    <a:sysClr val="window" lastClr="FFFFFF"/>
                  </a:solidFill>
                  <a:cs typeface="+mn-ea"/>
                  <a:sym typeface="+mn-lt"/>
                </a:endParaRPr>
              </a:p>
            </p:txBody>
          </p:sp>
          <p:grpSp>
            <p:nvGrpSpPr>
              <p:cNvPr id="116" name="Group 115"/>
              <p:cNvGrpSpPr/>
              <p:nvPr/>
            </p:nvGrpSpPr>
            <p:grpSpPr>
              <a:xfrm>
                <a:off x="2814101" y="2265723"/>
                <a:ext cx="6563798" cy="4407100"/>
                <a:chOff x="2814101" y="2265723"/>
                <a:chExt cx="6563798" cy="4407100"/>
              </a:xfrm>
            </p:grpSpPr>
            <p:sp>
              <p:nvSpPr>
                <p:cNvPr id="117" name="泪滴形 1"/>
                <p:cNvSpPr/>
                <p:nvPr/>
              </p:nvSpPr>
              <p:spPr>
                <a:xfrm rot="6787574">
                  <a:off x="4485117" y="2915181"/>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lumMod val="75000"/>
                  </a:schemeClr>
                </a:solidFill>
                <a:ln w="25400" cap="flat" cmpd="sng" algn="ctr">
                  <a:noFill/>
                  <a:prstDash val="solid"/>
                </a:ln>
                <a:effectLst>
                  <a:softEdge rad="127000"/>
                </a:effectLst>
              </p:spPr>
              <p:txBody>
                <a:bodyPr rtlCol="0" anchor="ctr"/>
                <a:lstStyle/>
                <a:p>
                  <a:pPr algn="ctr">
                    <a:defRPr/>
                  </a:pPr>
                  <a:endParaRPr lang="en-US" sz="1200" kern="0">
                    <a:solidFill>
                      <a:sysClr val="window" lastClr="FFFFFF"/>
                    </a:solidFill>
                    <a:cs typeface="+mn-ea"/>
                    <a:sym typeface="+mn-lt"/>
                  </a:endParaRPr>
                </a:p>
              </p:txBody>
            </p:sp>
            <p:sp>
              <p:nvSpPr>
                <p:cNvPr id="118" name="泪滴形 1"/>
                <p:cNvSpPr/>
                <p:nvPr/>
              </p:nvSpPr>
              <p:spPr>
                <a:xfrm rot="3472831">
                  <a:off x="3369184" y="378480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lumMod val="75000"/>
                  </a:schemeClr>
                </a:solidFill>
                <a:ln w="25400" cap="flat" cmpd="sng" algn="ctr">
                  <a:noFill/>
                  <a:prstDash val="solid"/>
                </a:ln>
                <a:effectLst>
                  <a:softEdge rad="127000"/>
                </a:effectLst>
              </p:spPr>
              <p:txBody>
                <a:bodyPr rtlCol="0" anchor="ctr"/>
                <a:lstStyle/>
                <a:p>
                  <a:pPr algn="ctr">
                    <a:defRPr/>
                  </a:pPr>
                  <a:endParaRPr lang="en-US" sz="1200" kern="0">
                    <a:solidFill>
                      <a:sysClr val="window" lastClr="FFFFFF"/>
                    </a:solidFill>
                    <a:cs typeface="+mn-ea"/>
                    <a:sym typeface="+mn-lt"/>
                  </a:endParaRPr>
                </a:p>
              </p:txBody>
            </p:sp>
            <p:grpSp>
              <p:nvGrpSpPr>
                <p:cNvPr id="119" name="Group 118"/>
                <p:cNvGrpSpPr/>
                <p:nvPr/>
              </p:nvGrpSpPr>
              <p:grpSpPr>
                <a:xfrm>
                  <a:off x="2814101" y="2265723"/>
                  <a:ext cx="6563798" cy="4407100"/>
                  <a:chOff x="2814101" y="2265723"/>
                  <a:chExt cx="6563798" cy="4407100"/>
                </a:xfrm>
              </p:grpSpPr>
              <p:sp>
                <p:nvSpPr>
                  <p:cNvPr id="122" name="泪滴形 1"/>
                  <p:cNvSpPr/>
                  <p:nvPr/>
                </p:nvSpPr>
                <p:spPr>
                  <a:xfrm rot="13192496">
                    <a:off x="6462030" y="3665646"/>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rgbClr val="DD6572"/>
                  </a:solidFill>
                  <a:ln w="25400" cap="flat" cmpd="sng" algn="ctr">
                    <a:noFill/>
                    <a:prstDash val="solid"/>
                  </a:ln>
                  <a:effectLst/>
                </p:spPr>
                <p:txBody>
                  <a:bodyPr rtlCol="0" anchor="ctr"/>
                  <a:lstStyle/>
                  <a:p>
                    <a:pPr algn="ctr">
                      <a:defRPr/>
                    </a:pPr>
                    <a:endParaRPr lang="en-US" sz="1200" kern="0">
                      <a:solidFill>
                        <a:sysClr val="window" lastClr="FFFFFF"/>
                      </a:solidFill>
                      <a:cs typeface="+mn-ea"/>
                      <a:sym typeface="+mn-lt"/>
                    </a:endParaRPr>
                  </a:p>
                </p:txBody>
              </p:sp>
              <p:sp>
                <p:nvSpPr>
                  <p:cNvPr id="123" name="泪滴形 1"/>
                  <p:cNvSpPr/>
                  <p:nvPr/>
                </p:nvSpPr>
                <p:spPr>
                  <a:xfrm rot="10111243">
                    <a:off x="5582872" y="246836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rgbClr val="F878BB"/>
                  </a:solidFill>
                  <a:ln w="25400" cap="flat" cmpd="sng" algn="ctr">
                    <a:noFill/>
                    <a:prstDash val="solid"/>
                  </a:ln>
                  <a:effectLst/>
                </p:spPr>
                <p:txBody>
                  <a:bodyPr rtlCol="0" anchor="ctr"/>
                  <a:lstStyle/>
                  <a:p>
                    <a:pPr algn="ctr">
                      <a:defRPr/>
                    </a:pPr>
                    <a:endParaRPr lang="en-US" sz="1200" kern="0">
                      <a:solidFill>
                        <a:sysClr val="window" lastClr="FFFFFF"/>
                      </a:solidFill>
                      <a:cs typeface="+mn-ea"/>
                      <a:sym typeface="+mn-lt"/>
                    </a:endParaRPr>
                  </a:p>
                </p:txBody>
              </p:sp>
              <p:sp>
                <p:nvSpPr>
                  <p:cNvPr id="124" name="泪滴形 1"/>
                  <p:cNvSpPr/>
                  <p:nvPr/>
                </p:nvSpPr>
                <p:spPr>
                  <a:xfrm rot="6430905">
                    <a:off x="3833458" y="2290078"/>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rgbClr val="DD6572"/>
                  </a:solidFill>
                  <a:ln w="25400" cap="flat" cmpd="sng" algn="ctr">
                    <a:noFill/>
                    <a:prstDash val="solid"/>
                  </a:ln>
                  <a:effectLst/>
                </p:spPr>
                <p:txBody>
                  <a:bodyPr rtlCol="0" anchor="ctr"/>
                  <a:lstStyle/>
                  <a:p>
                    <a:pPr algn="ctr">
                      <a:defRPr/>
                    </a:pPr>
                    <a:endParaRPr lang="en-US" sz="1200" kern="0">
                      <a:solidFill>
                        <a:sysClr val="window" lastClr="FFFFFF"/>
                      </a:solidFill>
                      <a:cs typeface="+mn-ea"/>
                      <a:sym typeface="+mn-lt"/>
                    </a:endParaRPr>
                  </a:p>
                </p:txBody>
              </p:sp>
              <p:sp>
                <p:nvSpPr>
                  <p:cNvPr id="125" name="泪滴形 1"/>
                  <p:cNvSpPr/>
                  <p:nvPr/>
                </p:nvSpPr>
                <p:spPr>
                  <a:xfrm rot="3031563">
                    <a:off x="2789746" y="378130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rgbClr val="F878BB"/>
                  </a:solidFill>
                  <a:ln w="25400" cap="flat" cmpd="sng" algn="ctr">
                    <a:noFill/>
                    <a:prstDash val="solid"/>
                  </a:ln>
                  <a:effectLst/>
                </p:spPr>
                <p:txBody>
                  <a:bodyPr rtlCol="0" anchor="ctr"/>
                  <a:lstStyle/>
                  <a:p>
                    <a:pPr algn="ctr">
                      <a:defRPr/>
                    </a:pPr>
                    <a:endParaRPr lang="en-US" sz="1200" kern="0">
                      <a:solidFill>
                        <a:sysClr val="window" lastClr="FFFFFF"/>
                      </a:solidFill>
                      <a:cs typeface="+mn-ea"/>
                      <a:sym typeface="+mn-lt"/>
                    </a:endParaRPr>
                  </a:p>
                </p:txBody>
              </p:sp>
              <p:sp>
                <p:nvSpPr>
                  <p:cNvPr id="126" name="椭圆 30"/>
                  <p:cNvSpPr/>
                  <p:nvPr/>
                </p:nvSpPr>
                <p:spPr>
                  <a:xfrm rot="19870947">
                    <a:off x="5859728" y="5019672"/>
                    <a:ext cx="648361" cy="648360"/>
                  </a:xfrm>
                  <a:prstGeom prst="ellipse">
                    <a:avLst/>
                  </a:prstGeom>
                  <a:solidFill>
                    <a:schemeClr val="bg2"/>
                  </a:solidFill>
                  <a:ln w="295275" cap="flat" cmpd="sng" algn="ctr">
                    <a:solidFill>
                      <a:schemeClr val="tx2"/>
                    </a:solidFill>
                    <a:prstDash val="solid"/>
                  </a:ln>
                  <a:effectLst/>
                </p:spPr>
                <p:txBody>
                  <a:bodyPr rtlCol="0" anchor="ctr"/>
                  <a:lstStyle/>
                  <a:p>
                    <a:pPr algn="ctr">
                      <a:defRPr/>
                    </a:pPr>
                    <a:endParaRPr lang="en-US" sz="1200" kern="0">
                      <a:solidFill>
                        <a:sysClr val="window" lastClr="FFFFFF"/>
                      </a:solidFill>
                      <a:cs typeface="+mn-ea"/>
                      <a:sym typeface="+mn-lt"/>
                    </a:endParaRPr>
                  </a:p>
                </p:txBody>
              </p:sp>
            </p:grpSp>
          </p:grpSp>
        </p:grpSp>
        <p:sp>
          <p:nvSpPr>
            <p:cNvPr id="131" name="AutoShape 59"/>
            <p:cNvSpPr>
              <a:spLocks/>
            </p:cNvSpPr>
            <p:nvPr/>
          </p:nvSpPr>
          <p:spPr bwMode="auto">
            <a:xfrm>
              <a:off x="4918729" y="2285167"/>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200">
                <a:cs typeface="+mn-ea"/>
                <a:sym typeface="+mn-lt"/>
              </a:endParaRPr>
            </a:p>
          </p:txBody>
        </p:sp>
        <p:sp>
          <p:nvSpPr>
            <p:cNvPr id="132" name="AutoShape 112"/>
            <p:cNvSpPr>
              <a:spLocks/>
            </p:cNvSpPr>
            <p:nvPr/>
          </p:nvSpPr>
          <p:spPr bwMode="auto">
            <a:xfrm>
              <a:off x="3999194" y="3820418"/>
              <a:ext cx="383755" cy="38441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050">
                <a:solidFill>
                  <a:srgbClr val="FFFFFF"/>
                </a:solidFill>
                <a:effectLst>
                  <a:outerShdw blurRad="38100" dist="38100" dir="2700000" algn="tl">
                    <a:srgbClr val="000000"/>
                  </a:outerShdw>
                </a:effectLst>
                <a:cs typeface="+mn-ea"/>
                <a:sym typeface="+mn-lt"/>
              </a:endParaRPr>
            </a:p>
          </p:txBody>
        </p:sp>
        <p:grpSp>
          <p:nvGrpSpPr>
            <p:cNvPr id="133" name="Group 132"/>
            <p:cNvGrpSpPr/>
            <p:nvPr/>
          </p:nvGrpSpPr>
          <p:grpSpPr>
            <a:xfrm>
              <a:off x="6843607" y="2534299"/>
              <a:ext cx="384412" cy="323404"/>
              <a:chOff x="5368132" y="2625725"/>
              <a:chExt cx="465138" cy="391319"/>
            </a:xfrm>
            <a:solidFill>
              <a:schemeClr val="bg2"/>
            </a:solidFill>
          </p:grpSpPr>
          <p:sp>
            <p:nvSpPr>
              <p:cNvPr id="134"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050">
                  <a:solidFill>
                    <a:srgbClr val="FFFFFF"/>
                  </a:solidFill>
                  <a:effectLst>
                    <a:outerShdw blurRad="38100" dist="38100" dir="2700000" algn="tl">
                      <a:srgbClr val="000000"/>
                    </a:outerShdw>
                  </a:effectLst>
                  <a:cs typeface="+mn-ea"/>
                  <a:sym typeface="+mn-lt"/>
                </a:endParaRPr>
              </a:p>
            </p:txBody>
          </p:sp>
          <p:sp>
            <p:nvSpPr>
              <p:cNvPr id="135"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050">
                  <a:solidFill>
                    <a:srgbClr val="FFFFFF"/>
                  </a:solidFill>
                  <a:effectLst>
                    <a:outerShdw blurRad="38100" dist="38100" dir="2700000" algn="tl">
                      <a:srgbClr val="000000"/>
                    </a:outerShdw>
                  </a:effectLst>
                  <a:cs typeface="+mn-ea"/>
                  <a:sym typeface="+mn-lt"/>
                </a:endParaRPr>
              </a:p>
            </p:txBody>
          </p:sp>
          <p:sp>
            <p:nvSpPr>
              <p:cNvPr id="136"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050">
                  <a:solidFill>
                    <a:srgbClr val="FFFFFF"/>
                  </a:solidFill>
                  <a:effectLst>
                    <a:outerShdw blurRad="38100" dist="38100" dir="2700000" algn="tl">
                      <a:srgbClr val="000000"/>
                    </a:outerShdw>
                  </a:effectLst>
                  <a:cs typeface="+mn-ea"/>
                  <a:sym typeface="+mn-lt"/>
                </a:endParaRPr>
              </a:p>
            </p:txBody>
          </p:sp>
        </p:grpSp>
        <p:grpSp>
          <p:nvGrpSpPr>
            <p:cNvPr id="137" name="Group 136"/>
            <p:cNvGrpSpPr/>
            <p:nvPr/>
          </p:nvGrpSpPr>
          <p:grpSpPr>
            <a:xfrm>
              <a:off x="7681436" y="3866045"/>
              <a:ext cx="383755" cy="383755"/>
              <a:chOff x="4439444" y="2582069"/>
              <a:chExt cx="464344" cy="464344"/>
            </a:xfrm>
            <a:solidFill>
              <a:schemeClr val="bg2"/>
            </a:solidFill>
          </p:grpSpPr>
          <p:sp>
            <p:nvSpPr>
              <p:cNvPr id="138"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200">
                  <a:cs typeface="+mn-ea"/>
                  <a:sym typeface="+mn-lt"/>
                </a:endParaRPr>
              </a:p>
            </p:txBody>
          </p:sp>
          <p:sp>
            <p:nvSpPr>
              <p:cNvPr id="139"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200">
                  <a:cs typeface="+mn-ea"/>
                  <a:sym typeface="+mn-lt"/>
                </a:endParaRPr>
              </a:p>
            </p:txBody>
          </p:sp>
          <p:sp>
            <p:nvSpPr>
              <p:cNvPr id="140"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4288" tIns="14288" rIns="14288" bIns="14288" anchor="ctr"/>
              <a:lstStyle/>
              <a:p>
                <a:pPr algn="ctr" defTabSz="171450" fontAlgn="base" hangingPunct="0">
                  <a:spcBef>
                    <a:spcPct val="0"/>
                  </a:spcBef>
                  <a:spcAft>
                    <a:spcPct val="0"/>
                  </a:spcAft>
                </a:pPr>
                <a:endParaRPr lang="en-US" sz="1200">
                  <a:cs typeface="+mn-ea"/>
                  <a:sym typeface="+mn-lt"/>
                </a:endParaRPr>
              </a:p>
            </p:txBody>
          </p:sp>
        </p:grpSp>
        <p:sp>
          <p:nvSpPr>
            <p:cNvPr id="141" name="Rectangle 140"/>
            <p:cNvSpPr/>
            <p:nvPr/>
          </p:nvSpPr>
          <p:spPr>
            <a:xfrm>
              <a:off x="3089467" y="4301511"/>
              <a:ext cx="2129884" cy="677108"/>
            </a:xfrm>
            <a:prstGeom prst="rect">
              <a:avLst/>
            </a:prstGeom>
          </p:spPr>
          <p:txBody>
            <a:bodyPr wrap="square">
              <a:spAutoFit/>
            </a:bodyPr>
            <a:lstStyle/>
            <a:p>
              <a:pPr algn="ctr"/>
              <a:r>
                <a:rPr lang="en-GB" sz="900">
                  <a:solidFill>
                    <a:schemeClr val="bg2"/>
                  </a:solidFill>
                  <a:cs typeface="+mn-ea"/>
                  <a:sym typeface="+mn-lt"/>
                </a:rPr>
                <a:t>Lorem ipsum dolor sit amet, consectetur adipiscing elit</a:t>
              </a:r>
            </a:p>
            <a:p>
              <a:pPr algn="ctr"/>
              <a:r>
                <a:rPr lang="en-GB" sz="900">
                  <a:solidFill>
                    <a:schemeClr val="bg2"/>
                  </a:solidFill>
                  <a:cs typeface="+mn-ea"/>
                  <a:sym typeface="+mn-lt"/>
                </a:rPr>
                <a:t> sed do eiusmod </a:t>
              </a:r>
            </a:p>
          </p:txBody>
        </p:sp>
        <p:sp>
          <p:nvSpPr>
            <p:cNvPr id="142" name="Rectangle 141"/>
            <p:cNvSpPr/>
            <p:nvPr/>
          </p:nvSpPr>
          <p:spPr>
            <a:xfrm>
              <a:off x="4063743" y="2799521"/>
              <a:ext cx="2129884" cy="677108"/>
            </a:xfrm>
            <a:prstGeom prst="rect">
              <a:avLst/>
            </a:prstGeom>
          </p:spPr>
          <p:txBody>
            <a:bodyPr wrap="square">
              <a:spAutoFit/>
            </a:bodyPr>
            <a:lstStyle/>
            <a:p>
              <a:pPr algn="ctr"/>
              <a:r>
                <a:rPr lang="en-GB" sz="900">
                  <a:solidFill>
                    <a:schemeClr val="bg2"/>
                  </a:solidFill>
                  <a:cs typeface="+mn-ea"/>
                  <a:sym typeface="+mn-lt"/>
                </a:rPr>
                <a:t>Lorem ipsum dolor sit amet, consectetur adipiscing elit</a:t>
              </a:r>
            </a:p>
            <a:p>
              <a:pPr algn="ctr"/>
              <a:r>
                <a:rPr lang="en-GB" sz="900">
                  <a:solidFill>
                    <a:schemeClr val="bg2"/>
                  </a:solidFill>
                  <a:cs typeface="+mn-ea"/>
                  <a:sym typeface="+mn-lt"/>
                </a:rPr>
                <a:t> sed do eiusmod </a:t>
              </a:r>
            </a:p>
          </p:txBody>
        </p:sp>
        <p:sp>
          <p:nvSpPr>
            <p:cNvPr id="143" name="Rectangle 142"/>
            <p:cNvSpPr/>
            <p:nvPr/>
          </p:nvSpPr>
          <p:spPr>
            <a:xfrm>
              <a:off x="6095534" y="2941200"/>
              <a:ext cx="1807831" cy="861775"/>
            </a:xfrm>
            <a:prstGeom prst="rect">
              <a:avLst/>
            </a:prstGeom>
          </p:spPr>
          <p:txBody>
            <a:bodyPr wrap="square">
              <a:spAutoFit/>
            </a:bodyPr>
            <a:lstStyle/>
            <a:p>
              <a:pPr algn="ctr"/>
              <a:r>
                <a:rPr lang="en-GB" sz="900">
                  <a:solidFill>
                    <a:schemeClr val="bg2"/>
                  </a:solidFill>
                  <a:cs typeface="+mn-ea"/>
                  <a:sym typeface="+mn-lt"/>
                </a:rPr>
                <a:t>Lorem ipsum dolor sit amet, consectetur adipiscing elit</a:t>
              </a:r>
            </a:p>
            <a:p>
              <a:pPr algn="ctr"/>
              <a:r>
                <a:rPr lang="en-GB" sz="900">
                  <a:solidFill>
                    <a:schemeClr val="bg2"/>
                  </a:solidFill>
                  <a:cs typeface="+mn-ea"/>
                  <a:sym typeface="+mn-lt"/>
                </a:rPr>
                <a:t> sed do eiusmod </a:t>
              </a:r>
            </a:p>
          </p:txBody>
        </p:sp>
        <p:sp>
          <p:nvSpPr>
            <p:cNvPr id="144" name="Rectangle 143"/>
            <p:cNvSpPr/>
            <p:nvPr/>
          </p:nvSpPr>
          <p:spPr>
            <a:xfrm>
              <a:off x="7135009" y="4266991"/>
              <a:ext cx="1736993" cy="861775"/>
            </a:xfrm>
            <a:prstGeom prst="rect">
              <a:avLst/>
            </a:prstGeom>
          </p:spPr>
          <p:txBody>
            <a:bodyPr wrap="square">
              <a:spAutoFit/>
            </a:bodyPr>
            <a:lstStyle/>
            <a:p>
              <a:r>
                <a:rPr lang="en-GB" sz="900">
                  <a:solidFill>
                    <a:schemeClr val="bg2"/>
                  </a:solidFill>
                  <a:cs typeface="+mn-ea"/>
                  <a:sym typeface="+mn-lt"/>
                </a:rPr>
                <a:t>Lorem ipsum dolor sit amet, consectetur adipiscing elit</a:t>
              </a:r>
            </a:p>
            <a:p>
              <a:r>
                <a:rPr lang="en-GB" sz="900">
                  <a:solidFill>
                    <a:schemeClr val="bg2"/>
                  </a:solidFill>
                  <a:cs typeface="+mn-ea"/>
                  <a:sym typeface="+mn-lt"/>
                </a:rPr>
                <a:t> sed do eiusmod </a:t>
              </a:r>
            </a:p>
          </p:txBody>
        </p:sp>
      </p:grpSp>
      <p:sp>
        <p:nvSpPr>
          <p:cNvPr id="52" name="Rectangle 51"/>
          <p:cNvSpPr/>
          <p:nvPr/>
        </p:nvSpPr>
        <p:spPr>
          <a:xfrm>
            <a:off x="1154717" y="4322732"/>
            <a:ext cx="6834566" cy="507831"/>
          </a:xfrm>
          <a:prstGeom prst="rect">
            <a:avLst/>
          </a:prstGeom>
        </p:spPr>
        <p:txBody>
          <a:bodyPr wrap="square">
            <a:spAutoFit/>
          </a:bodyPr>
          <a:lstStyle/>
          <a:p>
            <a:pPr algn="ctr"/>
            <a:r>
              <a:rPr lang="en-GB" sz="900">
                <a:cs typeface="+mn-ea"/>
                <a:sym typeface="+mn-lt"/>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a:t>
            </a:r>
          </a:p>
        </p:txBody>
      </p:sp>
    </p:spTree>
    <p:extLst>
      <p:ext uri="{BB962C8B-B14F-4D97-AF65-F5344CB8AC3E}">
        <p14:creationId xmlns:p14="http://schemas.microsoft.com/office/powerpoint/2010/main" val="32101203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06"/>
                                        </p:tgtEl>
                                        <p:attrNameLst>
                                          <p:attrName>style.visibility</p:attrName>
                                        </p:attrNameLst>
                                      </p:cBhvr>
                                      <p:to>
                                        <p:strVal val="visible"/>
                                      </p:to>
                                    </p:set>
                                    <p:anim calcmode="lin" valueType="num">
                                      <p:cBhvr>
                                        <p:cTn id="19" dur="500" fill="hold"/>
                                        <p:tgtEl>
                                          <p:spTgt spid="106"/>
                                        </p:tgtEl>
                                        <p:attrNameLst>
                                          <p:attrName>ppt_w</p:attrName>
                                        </p:attrNameLst>
                                      </p:cBhvr>
                                      <p:tavLst>
                                        <p:tav tm="0">
                                          <p:val>
                                            <p:fltVal val="0"/>
                                          </p:val>
                                        </p:tav>
                                        <p:tav tm="100000">
                                          <p:val>
                                            <p:strVal val="#ppt_w"/>
                                          </p:val>
                                        </p:tav>
                                      </p:tavLst>
                                    </p:anim>
                                    <p:anim calcmode="lin" valueType="num">
                                      <p:cBhvr>
                                        <p:cTn id="20" dur="500" fill="hold"/>
                                        <p:tgtEl>
                                          <p:spTgt spid="106"/>
                                        </p:tgtEl>
                                        <p:attrNameLst>
                                          <p:attrName>ppt_h</p:attrName>
                                        </p:attrNameLst>
                                      </p:cBhvr>
                                      <p:tavLst>
                                        <p:tav tm="0">
                                          <p:val>
                                            <p:fltVal val="0"/>
                                          </p:val>
                                        </p:tav>
                                        <p:tav tm="100000">
                                          <p:val>
                                            <p:strVal val="#ppt_h"/>
                                          </p:val>
                                        </p:tav>
                                      </p:tavLst>
                                    </p:anim>
                                    <p:animEffect transition="in" filter="fade">
                                      <p:cBhvr>
                                        <p:cTn id="21" dur="500"/>
                                        <p:tgtEl>
                                          <p:spTgt spid="10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Effect transition="in" filter="fade">
                                      <p:cBhvr>
                                        <p:cTn id="27" dur="500"/>
                                        <p:tgtEl>
                                          <p:spTgt spid="9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5"/>
                                        </p:tgtEl>
                                        <p:attrNameLst>
                                          <p:attrName>style.visibility</p:attrName>
                                        </p:attrNameLst>
                                      </p:cBhvr>
                                      <p:to>
                                        <p:strVal val="visible"/>
                                      </p:to>
                                    </p:set>
                                    <p:anim calcmode="lin" valueType="num">
                                      <p:cBhvr>
                                        <p:cTn id="31" dur="500" fill="hold"/>
                                        <p:tgtEl>
                                          <p:spTgt spid="95"/>
                                        </p:tgtEl>
                                        <p:attrNameLst>
                                          <p:attrName>ppt_w</p:attrName>
                                        </p:attrNameLst>
                                      </p:cBhvr>
                                      <p:tavLst>
                                        <p:tav tm="0">
                                          <p:val>
                                            <p:fltVal val="0"/>
                                          </p:val>
                                        </p:tav>
                                        <p:tav tm="100000">
                                          <p:val>
                                            <p:strVal val="#ppt_w"/>
                                          </p:val>
                                        </p:tav>
                                      </p:tavLst>
                                    </p:anim>
                                    <p:anim calcmode="lin" valueType="num">
                                      <p:cBhvr>
                                        <p:cTn id="32" dur="500" fill="hold"/>
                                        <p:tgtEl>
                                          <p:spTgt spid="95"/>
                                        </p:tgtEl>
                                        <p:attrNameLst>
                                          <p:attrName>ppt_h</p:attrName>
                                        </p:attrNameLst>
                                      </p:cBhvr>
                                      <p:tavLst>
                                        <p:tav tm="0">
                                          <p:val>
                                            <p:fltVal val="0"/>
                                          </p:val>
                                        </p:tav>
                                        <p:tav tm="100000">
                                          <p:val>
                                            <p:strVal val="#ppt_h"/>
                                          </p:val>
                                        </p:tav>
                                      </p:tavLst>
                                    </p:anim>
                                    <p:animEffect transition="in" filter="fade">
                                      <p:cBhvr>
                                        <p:cTn id="33" dur="500"/>
                                        <p:tgtEl>
                                          <p:spTgt spid="95"/>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arn(inVertical)">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13">
            <a:extLst>
              <a:ext uri="{28A0092B-C50C-407E-A947-70E740481C1C}">
                <a14:useLocalDpi xmlns:a14="http://schemas.microsoft.com/office/drawing/2010/main"/>
              </a:ext>
            </a:extLst>
          </a:blip>
          <a:stretch>
            <a:fillRect/>
          </a:stretch>
        </p:blipFill>
        <p:spPr>
          <a:xfrm>
            <a:off x="1588914" y="395109"/>
            <a:ext cx="6266170" cy="4748391"/>
          </a:xfrm>
          <a:prstGeom prst="rect">
            <a:avLst/>
          </a:prstGeom>
        </p:spPr>
      </p:pic>
      <p:pic>
        <p:nvPicPr>
          <p:cNvPr id="3" name="图片 2"/>
          <p:cNvPicPr>
            <a:picLocks noChangeAspect="1"/>
          </p:cNvPicPr>
          <p:nvPr/>
        </p:nvPicPr>
        <p:blipFill rotWithShape="1">
          <a:blip r:embed="rId14" cstate="screen">
            <a:extLst>
              <a:ext uri="{28A0092B-C50C-407E-A947-70E740481C1C}">
                <a14:useLocalDpi xmlns:a14="http://schemas.microsoft.com/office/drawing/2010/main"/>
              </a:ext>
            </a:extLst>
          </a:blip>
          <a:srcRect r="2205" b="9985"/>
          <a:stretch/>
        </p:blipFill>
        <p:spPr>
          <a:xfrm>
            <a:off x="-1" y="1358055"/>
            <a:ext cx="9141291" cy="3785444"/>
          </a:xfrm>
          <a:prstGeom prst="rect">
            <a:avLst/>
          </a:prstGeom>
        </p:spPr>
      </p:pic>
      <p:grpSp>
        <p:nvGrpSpPr>
          <p:cNvPr id="6" name="组合 5"/>
          <p:cNvGrpSpPr/>
          <p:nvPr/>
        </p:nvGrpSpPr>
        <p:grpSpPr>
          <a:xfrm>
            <a:off x="3464168" y="1490587"/>
            <a:ext cx="765244" cy="1012253"/>
            <a:chOff x="3464168" y="1490587"/>
            <a:chExt cx="765244" cy="1012253"/>
          </a:xfrm>
        </p:grpSpPr>
        <p:grpSp>
          <p:nvGrpSpPr>
            <p:cNvPr id="21" name="组合 20"/>
            <p:cNvGrpSpPr/>
            <p:nvPr>
              <p:custDataLst>
                <p:tags r:id="rId8"/>
              </p:custDataLst>
            </p:nvPr>
          </p:nvGrpSpPr>
          <p:grpSpPr>
            <a:xfrm>
              <a:off x="3464168" y="1490587"/>
              <a:ext cx="765244" cy="1012253"/>
              <a:chOff x="2611314" y="1802422"/>
              <a:chExt cx="852855" cy="1128144"/>
            </a:xfrm>
          </p:grpSpPr>
          <p:sp>
            <p:nvSpPr>
              <p:cNvPr id="22" name="圆角矩形 21"/>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3" name="圆角矩形 22"/>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4" name="圆角矩形 23"/>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3" name="文本框 32"/>
            <p:cNvSpPr txBox="1"/>
            <p:nvPr>
              <p:custDataLst>
                <p:tags r:id="rId9"/>
              </p:custDataLst>
            </p:nvPr>
          </p:nvSpPr>
          <p:spPr>
            <a:xfrm>
              <a:off x="3546708" y="1679130"/>
              <a:ext cx="600164" cy="623248"/>
            </a:xfrm>
            <a:prstGeom prst="rect">
              <a:avLst/>
            </a:prstGeom>
            <a:noFill/>
          </p:spPr>
          <p:txBody>
            <a:bodyPr wrap="none" rtlCol="0">
              <a:noAutofit/>
            </a:bodyPr>
            <a:lstStyle/>
            <a:p>
              <a:pPr algn="ctr"/>
              <a:r>
                <a:rPr lang="zh-CN" altLang="en-US" sz="3600" dirty="0">
                  <a:solidFill>
                    <a:schemeClr val="bg1"/>
                  </a:solidFill>
                  <a:cs typeface="+mn-ea"/>
                  <a:sym typeface="+mn-lt"/>
                </a:rPr>
                <a:t>第</a:t>
              </a:r>
            </a:p>
          </p:txBody>
        </p:sp>
      </p:grpSp>
      <p:grpSp>
        <p:nvGrpSpPr>
          <p:cNvPr id="7" name="组合 6"/>
          <p:cNvGrpSpPr/>
          <p:nvPr/>
        </p:nvGrpSpPr>
        <p:grpSpPr>
          <a:xfrm>
            <a:off x="4166298" y="1490587"/>
            <a:ext cx="765244" cy="1012253"/>
            <a:chOff x="4166298" y="1490587"/>
            <a:chExt cx="765244" cy="1012253"/>
          </a:xfrm>
        </p:grpSpPr>
        <p:grpSp>
          <p:nvGrpSpPr>
            <p:cNvPr id="25" name="组合 24"/>
            <p:cNvGrpSpPr/>
            <p:nvPr>
              <p:custDataLst>
                <p:tags r:id="rId6"/>
              </p:custDataLst>
            </p:nvPr>
          </p:nvGrpSpPr>
          <p:grpSpPr>
            <a:xfrm>
              <a:off x="4166298" y="1490587"/>
              <a:ext cx="765244" cy="1012253"/>
              <a:chOff x="2611314" y="1802422"/>
              <a:chExt cx="852855" cy="1128144"/>
            </a:xfrm>
          </p:grpSpPr>
          <p:sp>
            <p:nvSpPr>
              <p:cNvPr id="26" name="圆角矩形 25"/>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7" name="圆角矩形 26"/>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28" name="圆角矩形 27"/>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4" name="文本框 33"/>
            <p:cNvSpPr txBox="1"/>
            <p:nvPr>
              <p:custDataLst>
                <p:tags r:id="rId7"/>
              </p:custDataLst>
            </p:nvPr>
          </p:nvSpPr>
          <p:spPr>
            <a:xfrm>
              <a:off x="4349827" y="1621812"/>
              <a:ext cx="398186" cy="692498"/>
            </a:xfrm>
            <a:prstGeom prst="rect">
              <a:avLst/>
            </a:prstGeom>
            <a:noFill/>
          </p:spPr>
          <p:txBody>
            <a:bodyPr wrap="none" rtlCol="0">
              <a:noAutofit/>
            </a:bodyPr>
            <a:lstStyle/>
            <a:p>
              <a:pPr algn="ctr"/>
              <a:r>
                <a:rPr lang="en-US" altLang="zh-CN" sz="4050" dirty="0" smtClean="0">
                  <a:solidFill>
                    <a:schemeClr val="bg1"/>
                  </a:solidFill>
                  <a:cs typeface="+mn-ea"/>
                  <a:sym typeface="+mn-lt"/>
                </a:rPr>
                <a:t>4</a:t>
              </a:r>
              <a:endParaRPr lang="zh-CN" altLang="en-US" sz="4050" dirty="0">
                <a:solidFill>
                  <a:schemeClr val="bg1"/>
                </a:solidFill>
                <a:cs typeface="+mn-ea"/>
                <a:sym typeface="+mn-lt"/>
              </a:endParaRPr>
            </a:p>
          </p:txBody>
        </p:sp>
      </p:grpSp>
      <p:grpSp>
        <p:nvGrpSpPr>
          <p:cNvPr id="8" name="组合 7"/>
          <p:cNvGrpSpPr/>
          <p:nvPr/>
        </p:nvGrpSpPr>
        <p:grpSpPr>
          <a:xfrm>
            <a:off x="4868427" y="1490587"/>
            <a:ext cx="765244" cy="1012253"/>
            <a:chOff x="4868427" y="1490587"/>
            <a:chExt cx="765244" cy="1012253"/>
          </a:xfrm>
        </p:grpSpPr>
        <p:grpSp>
          <p:nvGrpSpPr>
            <p:cNvPr id="29" name="组合 28"/>
            <p:cNvGrpSpPr/>
            <p:nvPr>
              <p:custDataLst>
                <p:tags r:id="rId4"/>
              </p:custDataLst>
            </p:nvPr>
          </p:nvGrpSpPr>
          <p:grpSpPr>
            <a:xfrm>
              <a:off x="4868427" y="1490587"/>
              <a:ext cx="765244" cy="1012253"/>
              <a:chOff x="2611314" y="1802422"/>
              <a:chExt cx="852855" cy="1128144"/>
            </a:xfrm>
          </p:grpSpPr>
          <p:sp>
            <p:nvSpPr>
              <p:cNvPr id="30" name="圆角矩形 29"/>
              <p:cNvSpPr/>
              <p:nvPr/>
            </p:nvSpPr>
            <p:spPr>
              <a:xfrm>
                <a:off x="2691684" y="1872127"/>
                <a:ext cx="692115" cy="988735"/>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31" name="圆角矩形 30"/>
              <p:cNvSpPr/>
              <p:nvPr/>
            </p:nvSpPr>
            <p:spPr>
              <a:xfrm>
                <a:off x="2648941" y="1837294"/>
                <a:ext cx="777600" cy="1058400"/>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sp>
            <p:nvSpPr>
              <p:cNvPr id="32" name="圆角矩形 31"/>
              <p:cNvSpPr/>
              <p:nvPr/>
            </p:nvSpPr>
            <p:spPr>
              <a:xfrm>
                <a:off x="2611314" y="1802422"/>
                <a:ext cx="852855" cy="1128144"/>
              </a:xfrm>
              <a:prstGeom prst="roundRect">
                <a:avLst>
                  <a:gd name="adj" fmla="val 50000"/>
                </a:avLst>
              </a:prstGeom>
              <a:noFill/>
              <a:ln w="12700" cap="flat" cmpd="sng" algn="ctr">
                <a:solidFill>
                  <a:srgbClr val="F2BE00"/>
                </a:solidFill>
                <a:prstDash val="solid"/>
                <a:miter lim="800000"/>
              </a:ln>
              <a:effectLst/>
            </p:spPr>
            <p:txBody>
              <a:bodyPr rtlCol="0" anchor="ctr"/>
              <a:lstStyle/>
              <a:p>
                <a:pPr algn="ctr">
                  <a:defRPr/>
                </a:pPr>
                <a:endParaRPr lang="zh-CN" altLang="en-US" kern="0">
                  <a:solidFill>
                    <a:prstClr val="white"/>
                  </a:solidFill>
                  <a:cs typeface="+mn-ea"/>
                  <a:sym typeface="+mn-lt"/>
                </a:endParaRPr>
              </a:p>
            </p:txBody>
          </p:sp>
        </p:grpSp>
        <p:sp>
          <p:nvSpPr>
            <p:cNvPr id="35" name="文本框 34"/>
            <p:cNvSpPr txBox="1"/>
            <p:nvPr>
              <p:custDataLst>
                <p:tags r:id="rId5"/>
              </p:custDataLst>
            </p:nvPr>
          </p:nvSpPr>
          <p:spPr>
            <a:xfrm>
              <a:off x="4950967" y="1679130"/>
              <a:ext cx="600164" cy="623248"/>
            </a:xfrm>
            <a:prstGeom prst="rect">
              <a:avLst/>
            </a:prstGeom>
            <a:noFill/>
          </p:spPr>
          <p:txBody>
            <a:bodyPr wrap="none" rtlCol="0">
              <a:noAutofit/>
            </a:bodyPr>
            <a:lstStyle/>
            <a:p>
              <a:pPr algn="ctr"/>
              <a:r>
                <a:rPr lang="zh-CN" altLang="en-US" sz="3600" dirty="0">
                  <a:solidFill>
                    <a:schemeClr val="bg1"/>
                  </a:solidFill>
                  <a:cs typeface="+mn-ea"/>
                  <a:sym typeface="+mn-lt"/>
                </a:rPr>
                <a:t>章</a:t>
              </a:r>
            </a:p>
          </p:txBody>
        </p:sp>
      </p:grpSp>
      <p:sp>
        <p:nvSpPr>
          <p:cNvPr id="36" name="文本框 35"/>
          <p:cNvSpPr txBox="1"/>
          <p:nvPr>
            <p:custDataLst>
              <p:tags r:id="rId1"/>
            </p:custDataLst>
          </p:nvPr>
        </p:nvSpPr>
        <p:spPr>
          <a:xfrm>
            <a:off x="3073455" y="2973894"/>
            <a:ext cx="3010278" cy="429348"/>
          </a:xfrm>
          <a:prstGeom prst="rect">
            <a:avLst/>
          </a:prstGeom>
          <a:noFill/>
        </p:spPr>
        <p:txBody>
          <a:bodyPr wrap="square" rtlCol="0" anchor="ctr" anchorCtr="0">
            <a:noAutofit/>
          </a:bodyPr>
          <a:lstStyle/>
          <a:p>
            <a:pPr algn="ctr">
              <a:lnSpc>
                <a:spcPct val="130000"/>
              </a:lnSpc>
            </a:pPr>
            <a:r>
              <a:rPr lang="zh-CN" altLang="en-US" sz="2000" b="1" dirty="0" smtClean="0">
                <a:solidFill>
                  <a:schemeClr val="bg1"/>
                </a:solidFill>
                <a:effectLst>
                  <a:outerShdw blurRad="38100" dist="38100" dir="2700000" algn="tl">
                    <a:srgbClr val="000000">
                      <a:alpha val="43137"/>
                    </a:srgbClr>
                  </a:outerShdw>
                </a:effectLst>
                <a:cs typeface="+mn-ea"/>
                <a:sym typeface="+mn-lt"/>
              </a:rPr>
              <a:t>此处输入文字标题内容</a:t>
            </a:r>
            <a:endParaRPr lang="zh-CN" altLang="en-US" sz="2000" b="1" dirty="0">
              <a:solidFill>
                <a:schemeClr val="bg1"/>
              </a:solidFill>
              <a:effectLst>
                <a:outerShdw blurRad="38100" dist="38100" dir="2700000" algn="tl">
                  <a:srgbClr val="000000">
                    <a:alpha val="43137"/>
                  </a:srgbClr>
                </a:outerShdw>
              </a:effectLst>
              <a:cs typeface="+mn-ea"/>
              <a:sym typeface="+mn-lt"/>
            </a:endParaRPr>
          </a:p>
        </p:txBody>
      </p:sp>
      <p:cxnSp>
        <p:nvCxnSpPr>
          <p:cNvPr id="37" name="直接连接符 36"/>
          <p:cNvCxnSpPr/>
          <p:nvPr>
            <p:custDataLst>
              <p:tags r:id="rId2"/>
            </p:custDataLst>
          </p:nvPr>
        </p:nvCxnSpPr>
        <p:spPr>
          <a:xfrm>
            <a:off x="2989385" y="2868490"/>
            <a:ext cx="3178419" cy="0"/>
          </a:xfrm>
          <a:prstGeom prst="line">
            <a:avLst/>
          </a:prstGeom>
          <a:noFill/>
          <a:ln w="12700" cap="flat" cmpd="sng" algn="ctr">
            <a:solidFill>
              <a:srgbClr val="F2BE00"/>
            </a:solidFill>
            <a:prstDash val="solid"/>
            <a:miter lim="800000"/>
          </a:ln>
          <a:effectLst/>
        </p:spPr>
      </p:cxnSp>
      <p:cxnSp>
        <p:nvCxnSpPr>
          <p:cNvPr id="38" name="直接连接符 37"/>
          <p:cNvCxnSpPr/>
          <p:nvPr>
            <p:custDataLst>
              <p:tags r:id="rId3"/>
            </p:custDataLst>
          </p:nvPr>
        </p:nvCxnSpPr>
        <p:spPr>
          <a:xfrm>
            <a:off x="2989385" y="3534507"/>
            <a:ext cx="3178419" cy="0"/>
          </a:xfrm>
          <a:prstGeom prst="line">
            <a:avLst/>
          </a:prstGeom>
          <a:noFill/>
          <a:ln w="12700" cap="flat" cmpd="sng" algn="ctr">
            <a:solidFill>
              <a:srgbClr val="F2BE00"/>
            </a:solidFill>
            <a:prstDash val="solid"/>
            <a:miter lim="800000"/>
          </a:ln>
          <a:effectLst/>
        </p:spPr>
      </p:cxnSp>
    </p:spTree>
    <p:extLst>
      <p:ext uri="{BB962C8B-B14F-4D97-AF65-F5344CB8AC3E}">
        <p14:creationId xmlns:p14="http://schemas.microsoft.com/office/powerpoint/2010/main" val="3274113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strVal val="#ppt_h"/>
                                          </p:val>
                                        </p:tav>
                                        <p:tav tm="100000">
                                          <p:val>
                                            <p:strVal val="#ppt_h"/>
                                          </p:val>
                                        </p:tav>
                                      </p:tavLst>
                                    </p:anim>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barn(inVertical)">
                                      <p:cBhvr>
                                        <p:cTn id="20" dur="500"/>
                                        <p:tgtEl>
                                          <p:spTgt spid="37"/>
                                        </p:tgtEl>
                                      </p:cBhvr>
                                    </p:animEffect>
                                  </p:childTnLst>
                                </p:cTn>
                              </p:par>
                              <p:par>
                                <p:cTn id="21" presetID="16" presetClass="entr" presetSubtype="21"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barn(inVertical)">
                                      <p:cBhvr>
                                        <p:cTn id="23" dur="500"/>
                                        <p:tgtEl>
                                          <p:spTgt spid="38"/>
                                        </p:tgtEl>
                                      </p:cBhvr>
                                    </p:animEffect>
                                  </p:childTnLst>
                                </p:cTn>
                              </p:par>
                            </p:childTnLst>
                          </p:cTn>
                        </p:par>
                        <p:par>
                          <p:cTn id="24" fill="hold">
                            <p:stCondLst>
                              <p:cond delay="1500"/>
                            </p:stCondLst>
                            <p:childTnLst>
                              <p:par>
                                <p:cTn id="25" presetID="22" presetClass="entr" presetSubtype="8"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wipe(left)">
                                      <p:cBhvr>
                                        <p:cTn id="2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p:nvPr/>
        </p:nvSpPr>
        <p:spPr>
          <a:xfrm>
            <a:off x="1742432" y="1720954"/>
            <a:ext cx="1107324" cy="434578"/>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10">
              <a:solidFill>
                <a:srgbClr val="FFFFFF"/>
              </a:solidFill>
              <a:cs typeface="+mn-ea"/>
              <a:sym typeface="+mn-lt"/>
            </a:endParaRPr>
          </a:p>
        </p:txBody>
      </p:sp>
      <p:sp>
        <p:nvSpPr>
          <p:cNvPr id="5" name="MH_Other_2"/>
          <p:cNvSpPr/>
          <p:nvPr/>
        </p:nvSpPr>
        <p:spPr>
          <a:xfrm>
            <a:off x="1126550" y="1535217"/>
            <a:ext cx="806053" cy="806053"/>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71" dirty="0">
                <a:solidFill>
                  <a:srgbClr val="FFFFFF"/>
                </a:solidFill>
                <a:cs typeface="+mn-ea"/>
                <a:sym typeface="+mn-lt"/>
              </a:rPr>
              <a:t>2012</a:t>
            </a:r>
          </a:p>
        </p:txBody>
      </p:sp>
      <p:sp>
        <p:nvSpPr>
          <p:cNvPr id="6" name="MH_Other_3"/>
          <p:cNvSpPr/>
          <p:nvPr/>
        </p:nvSpPr>
        <p:spPr>
          <a:xfrm>
            <a:off x="3263468" y="1720954"/>
            <a:ext cx="1103931" cy="434578"/>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10">
              <a:solidFill>
                <a:srgbClr val="FFFFFF"/>
              </a:solidFill>
              <a:cs typeface="+mn-ea"/>
              <a:sym typeface="+mn-lt"/>
            </a:endParaRPr>
          </a:p>
        </p:txBody>
      </p:sp>
      <p:sp>
        <p:nvSpPr>
          <p:cNvPr id="7" name="MH_Other_4"/>
          <p:cNvSpPr/>
          <p:nvPr/>
        </p:nvSpPr>
        <p:spPr>
          <a:xfrm>
            <a:off x="2647335" y="1535217"/>
            <a:ext cx="806053" cy="806053"/>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71" dirty="0">
                <a:solidFill>
                  <a:srgbClr val="FFFFFF"/>
                </a:solidFill>
                <a:cs typeface="+mn-ea"/>
                <a:sym typeface="+mn-lt"/>
              </a:rPr>
              <a:t>2013</a:t>
            </a:r>
          </a:p>
        </p:txBody>
      </p:sp>
      <p:sp>
        <p:nvSpPr>
          <p:cNvPr id="8" name="MH_Other_5"/>
          <p:cNvSpPr/>
          <p:nvPr/>
        </p:nvSpPr>
        <p:spPr>
          <a:xfrm>
            <a:off x="4781111" y="1720954"/>
            <a:ext cx="1107324" cy="434578"/>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10">
              <a:solidFill>
                <a:srgbClr val="FFFFFF"/>
              </a:solidFill>
              <a:cs typeface="+mn-ea"/>
              <a:sym typeface="+mn-lt"/>
            </a:endParaRPr>
          </a:p>
        </p:txBody>
      </p:sp>
      <p:sp>
        <p:nvSpPr>
          <p:cNvPr id="9" name="MH_Other_6"/>
          <p:cNvSpPr/>
          <p:nvPr/>
        </p:nvSpPr>
        <p:spPr>
          <a:xfrm>
            <a:off x="4168121" y="1535217"/>
            <a:ext cx="808435" cy="806053"/>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71" dirty="0">
                <a:solidFill>
                  <a:srgbClr val="FFFFFF"/>
                </a:solidFill>
                <a:cs typeface="+mn-ea"/>
                <a:sym typeface="+mn-lt"/>
              </a:rPr>
              <a:t>2014</a:t>
            </a:r>
          </a:p>
        </p:txBody>
      </p:sp>
      <p:sp>
        <p:nvSpPr>
          <p:cNvPr id="10" name="MH_Other_7"/>
          <p:cNvSpPr/>
          <p:nvPr/>
        </p:nvSpPr>
        <p:spPr>
          <a:xfrm>
            <a:off x="6301894" y="1720954"/>
            <a:ext cx="1105628" cy="434578"/>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10">
              <a:solidFill>
                <a:srgbClr val="FFFFFF"/>
              </a:solidFill>
              <a:cs typeface="+mn-ea"/>
              <a:sym typeface="+mn-lt"/>
            </a:endParaRPr>
          </a:p>
        </p:txBody>
      </p:sp>
      <p:sp>
        <p:nvSpPr>
          <p:cNvPr id="11" name="MH_Other_8"/>
          <p:cNvSpPr/>
          <p:nvPr/>
        </p:nvSpPr>
        <p:spPr>
          <a:xfrm>
            <a:off x="5691288" y="1535217"/>
            <a:ext cx="806054" cy="806053"/>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71" dirty="0">
                <a:solidFill>
                  <a:srgbClr val="FFFFFF"/>
                </a:solidFill>
                <a:cs typeface="+mn-ea"/>
                <a:sym typeface="+mn-lt"/>
              </a:rPr>
              <a:t>2015</a:t>
            </a:r>
          </a:p>
        </p:txBody>
      </p:sp>
      <p:sp>
        <p:nvSpPr>
          <p:cNvPr id="12" name="MH_Other_9"/>
          <p:cNvSpPr/>
          <p:nvPr/>
        </p:nvSpPr>
        <p:spPr>
          <a:xfrm>
            <a:off x="7212075" y="1535217"/>
            <a:ext cx="807244" cy="806053"/>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571" dirty="0" smtClean="0">
                <a:solidFill>
                  <a:srgbClr val="FFFFFF"/>
                </a:solidFill>
                <a:cs typeface="+mn-ea"/>
                <a:sym typeface="+mn-lt"/>
              </a:rPr>
              <a:t>2020</a:t>
            </a:r>
            <a:endParaRPr lang="en-US" altLang="zh-CN" sz="1571" dirty="0">
              <a:solidFill>
                <a:srgbClr val="FFFFFF"/>
              </a:solidFill>
              <a:cs typeface="+mn-ea"/>
              <a:sym typeface="+mn-lt"/>
            </a:endParaRPr>
          </a:p>
        </p:txBody>
      </p:sp>
      <p:sp>
        <p:nvSpPr>
          <p:cNvPr id="13" name="等腰三角形 12"/>
          <p:cNvSpPr/>
          <p:nvPr/>
        </p:nvSpPr>
        <p:spPr>
          <a:xfrm rot="10800000">
            <a:off x="1451590" y="2488907"/>
            <a:ext cx="165497" cy="141685"/>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noProof="1">
              <a:cs typeface="+mn-ea"/>
              <a:sym typeface="+mn-lt"/>
            </a:endParaRPr>
          </a:p>
        </p:txBody>
      </p:sp>
      <p:sp>
        <p:nvSpPr>
          <p:cNvPr id="14" name="等腰三角形 13"/>
          <p:cNvSpPr/>
          <p:nvPr/>
        </p:nvSpPr>
        <p:spPr>
          <a:xfrm rot="10800000">
            <a:off x="2973865" y="2488907"/>
            <a:ext cx="165497" cy="141685"/>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noProof="1">
              <a:cs typeface="+mn-ea"/>
              <a:sym typeface="+mn-lt"/>
            </a:endParaRPr>
          </a:p>
        </p:txBody>
      </p:sp>
      <p:sp>
        <p:nvSpPr>
          <p:cNvPr id="15" name="等腰三角形 14"/>
          <p:cNvSpPr/>
          <p:nvPr/>
        </p:nvSpPr>
        <p:spPr>
          <a:xfrm rot="10800000">
            <a:off x="4496139" y="2488907"/>
            <a:ext cx="165497" cy="141685"/>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noProof="1">
              <a:cs typeface="+mn-ea"/>
              <a:sym typeface="+mn-lt"/>
            </a:endParaRPr>
          </a:p>
        </p:txBody>
      </p:sp>
      <p:sp>
        <p:nvSpPr>
          <p:cNvPr id="16" name="等腰三角形 15"/>
          <p:cNvSpPr/>
          <p:nvPr/>
        </p:nvSpPr>
        <p:spPr>
          <a:xfrm rot="10800000">
            <a:off x="6018413" y="2488907"/>
            <a:ext cx="165497" cy="141685"/>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noProof="1">
              <a:cs typeface="+mn-ea"/>
              <a:sym typeface="+mn-lt"/>
            </a:endParaRPr>
          </a:p>
        </p:txBody>
      </p:sp>
      <p:sp>
        <p:nvSpPr>
          <p:cNvPr id="17" name="等腰三角形 16"/>
          <p:cNvSpPr/>
          <p:nvPr/>
        </p:nvSpPr>
        <p:spPr>
          <a:xfrm rot="10800000">
            <a:off x="7540688" y="2488907"/>
            <a:ext cx="165497" cy="141685"/>
          </a:xfrm>
          <a:prstGeom prst="triangl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800" noProof="1">
              <a:cs typeface="+mn-ea"/>
              <a:sym typeface="+mn-lt"/>
            </a:endParaRPr>
          </a:p>
        </p:txBody>
      </p:sp>
      <p:sp>
        <p:nvSpPr>
          <p:cNvPr id="18" name="矩形 57"/>
          <p:cNvSpPr>
            <a:spLocks noChangeArrowheads="1"/>
          </p:cNvSpPr>
          <p:nvPr/>
        </p:nvSpPr>
        <p:spPr bwMode="auto">
          <a:xfrm>
            <a:off x="855633" y="2807338"/>
            <a:ext cx="1351360"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19" name="文本框 40"/>
          <p:cNvSpPr txBox="1"/>
          <p:nvPr/>
        </p:nvSpPr>
        <p:spPr>
          <a:xfrm>
            <a:off x="855634" y="3127455"/>
            <a:ext cx="1351359"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20" name="矩形 57"/>
          <p:cNvSpPr>
            <a:spLocks noChangeArrowheads="1"/>
          </p:cNvSpPr>
          <p:nvPr/>
        </p:nvSpPr>
        <p:spPr bwMode="auto">
          <a:xfrm>
            <a:off x="2379396" y="2807338"/>
            <a:ext cx="1351360" cy="276999"/>
          </a:xfrm>
          <a:prstGeom prst="rect">
            <a:avLst/>
          </a:prstGeom>
          <a:solidFill>
            <a:srgbClr val="DD6572"/>
          </a:solidFill>
          <a:ln>
            <a:noFill/>
          </a:ln>
        </p:spPr>
        <p:txBody>
          <a:bodyPr>
            <a:spAutoFit/>
          </a:bodyPr>
          <a:lstStyle/>
          <a:p>
            <a:pPr algn="dist"/>
            <a:r>
              <a:rPr lang="en-US" altLang="zh-CN" sz="1200" b="1" dirty="0">
                <a:solidFill>
                  <a:schemeClr val="bg1"/>
                </a:solidFill>
                <a:cs typeface="+mn-ea"/>
                <a:sym typeface="+mn-lt"/>
              </a:rPr>
              <a:t>-</a:t>
            </a:r>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1" name="文本框 40"/>
          <p:cNvSpPr txBox="1"/>
          <p:nvPr/>
        </p:nvSpPr>
        <p:spPr>
          <a:xfrm>
            <a:off x="2379396" y="3127455"/>
            <a:ext cx="1351359"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22" name="矩形 57"/>
          <p:cNvSpPr>
            <a:spLocks noChangeArrowheads="1"/>
          </p:cNvSpPr>
          <p:nvPr/>
        </p:nvSpPr>
        <p:spPr bwMode="auto">
          <a:xfrm>
            <a:off x="3903158" y="2807338"/>
            <a:ext cx="1351360"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3" name="文本框 40"/>
          <p:cNvSpPr txBox="1"/>
          <p:nvPr/>
        </p:nvSpPr>
        <p:spPr>
          <a:xfrm>
            <a:off x="3903158" y="3127455"/>
            <a:ext cx="1351359"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24" name="矩形 57"/>
          <p:cNvSpPr>
            <a:spLocks noChangeArrowheads="1"/>
          </p:cNvSpPr>
          <p:nvPr/>
        </p:nvSpPr>
        <p:spPr bwMode="auto">
          <a:xfrm>
            <a:off x="5426920" y="2807338"/>
            <a:ext cx="1351360"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5" name="文本框 40"/>
          <p:cNvSpPr txBox="1"/>
          <p:nvPr/>
        </p:nvSpPr>
        <p:spPr>
          <a:xfrm>
            <a:off x="5426921" y="3127455"/>
            <a:ext cx="1351359"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26" name="矩形 57"/>
          <p:cNvSpPr>
            <a:spLocks noChangeArrowheads="1"/>
          </p:cNvSpPr>
          <p:nvPr/>
        </p:nvSpPr>
        <p:spPr bwMode="auto">
          <a:xfrm>
            <a:off x="6950681" y="2807338"/>
            <a:ext cx="1351360" cy="276999"/>
          </a:xfrm>
          <a:prstGeom prst="rect">
            <a:avLst/>
          </a:prstGeom>
          <a:solidFill>
            <a:srgbClr val="DD6572"/>
          </a:solidFill>
          <a:ln>
            <a:noFill/>
          </a:ln>
        </p:spPr>
        <p:txBody>
          <a:bodyPr>
            <a:spAutoFit/>
          </a:bodyPr>
          <a:lstStyle/>
          <a:p>
            <a:pPr algn="dist"/>
            <a:r>
              <a:rPr lang="zh-CN" altLang="en-US" sz="1200" b="1" dirty="0">
                <a:solidFill>
                  <a:schemeClr val="bg1"/>
                </a:solidFill>
                <a:cs typeface="+mn-ea"/>
                <a:sym typeface="+mn-lt"/>
              </a:rPr>
              <a:t>宝贵的标题</a:t>
            </a:r>
            <a:endParaRPr lang="en-US" altLang="en-US" sz="1200" b="1" dirty="0">
              <a:solidFill>
                <a:schemeClr val="bg1"/>
              </a:solidFill>
              <a:cs typeface="+mn-ea"/>
              <a:sym typeface="+mn-lt"/>
            </a:endParaRPr>
          </a:p>
        </p:txBody>
      </p:sp>
      <p:sp>
        <p:nvSpPr>
          <p:cNvPr id="27" name="文本框 40"/>
          <p:cNvSpPr txBox="1"/>
          <p:nvPr/>
        </p:nvSpPr>
        <p:spPr>
          <a:xfrm>
            <a:off x="6950681" y="3127455"/>
            <a:ext cx="1351359" cy="1131079"/>
          </a:xfrm>
          <a:prstGeom prst="rect">
            <a:avLst/>
          </a:prstGeom>
          <a:noFill/>
          <a:ln w="9525">
            <a:noFill/>
          </a:ln>
        </p:spPr>
        <p:txBody>
          <a:bodyPr wrap="square">
            <a:spAutoFit/>
          </a:bodyPr>
          <a:lstStyle/>
          <a:p>
            <a:pPr algn="ct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Tree>
    <p:extLst>
      <p:ext uri="{BB962C8B-B14F-4D97-AF65-F5344CB8AC3E}">
        <p14:creationId xmlns:p14="http://schemas.microsoft.com/office/powerpoint/2010/main" val="7322154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fade">
                                      <p:cBhvr>
                                        <p:cTn id="112" dur="1000"/>
                                        <p:tgtEl>
                                          <p:spTgt spid="25"/>
                                        </p:tgtEl>
                                      </p:cBhvr>
                                    </p:animEffect>
                                    <p:anim calcmode="lin" valueType="num">
                                      <p:cBhvr>
                                        <p:cTn id="113" dur="1000" fill="hold"/>
                                        <p:tgtEl>
                                          <p:spTgt spid="25"/>
                                        </p:tgtEl>
                                        <p:attrNameLst>
                                          <p:attrName>ppt_x</p:attrName>
                                        </p:attrNameLst>
                                      </p:cBhvr>
                                      <p:tavLst>
                                        <p:tav tm="0">
                                          <p:val>
                                            <p:strVal val="#ppt_x"/>
                                          </p:val>
                                        </p:tav>
                                        <p:tav tm="100000">
                                          <p:val>
                                            <p:strVal val="#ppt_x"/>
                                          </p:val>
                                        </p:tav>
                                      </p:tavLst>
                                    </p:anim>
                                    <p:anim calcmode="lin" valueType="num">
                                      <p:cBhvr>
                                        <p:cTn id="114" dur="1000" fill="hold"/>
                                        <p:tgtEl>
                                          <p:spTgt spid="25"/>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1000"/>
                                        <p:tgtEl>
                                          <p:spTgt spid="26"/>
                                        </p:tgtEl>
                                      </p:cBhvr>
                                    </p:animEffect>
                                    <p:anim calcmode="lin" valueType="num">
                                      <p:cBhvr>
                                        <p:cTn id="118" dur="1000" fill="hold"/>
                                        <p:tgtEl>
                                          <p:spTgt spid="26"/>
                                        </p:tgtEl>
                                        <p:attrNameLst>
                                          <p:attrName>ppt_x</p:attrName>
                                        </p:attrNameLst>
                                      </p:cBhvr>
                                      <p:tavLst>
                                        <p:tav tm="0">
                                          <p:val>
                                            <p:strVal val="#ppt_x"/>
                                          </p:val>
                                        </p:tav>
                                        <p:tav tm="100000">
                                          <p:val>
                                            <p:strVal val="#ppt_x"/>
                                          </p:val>
                                        </p:tav>
                                      </p:tavLst>
                                    </p:anim>
                                    <p:anim calcmode="lin" valueType="num">
                                      <p:cBhvr>
                                        <p:cTn id="119" dur="1000" fill="hold"/>
                                        <p:tgtEl>
                                          <p:spTgt spid="2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1000"/>
                                        <p:tgtEl>
                                          <p:spTgt spid="27"/>
                                        </p:tgtEl>
                                      </p:cBhvr>
                                    </p:animEffect>
                                    <p:anim calcmode="lin" valueType="num">
                                      <p:cBhvr>
                                        <p:cTn id="123" dur="1000" fill="hold"/>
                                        <p:tgtEl>
                                          <p:spTgt spid="27"/>
                                        </p:tgtEl>
                                        <p:attrNameLst>
                                          <p:attrName>ppt_x</p:attrName>
                                        </p:attrNameLst>
                                      </p:cBhvr>
                                      <p:tavLst>
                                        <p:tav tm="0">
                                          <p:val>
                                            <p:strVal val="#ppt_x"/>
                                          </p:val>
                                        </p:tav>
                                        <p:tav tm="100000">
                                          <p:val>
                                            <p:strVal val="#ppt_x"/>
                                          </p:val>
                                        </p:tav>
                                      </p:tavLst>
                                    </p:anim>
                                    <p:anim calcmode="lin" valueType="num">
                                      <p:cBhvr>
                                        <p:cTn id="1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animBg="1"/>
      <p:bldP spid="21" grpId="0"/>
      <p:bldP spid="22" grpId="0" animBg="1"/>
      <p:bldP spid="23" grpId="0"/>
      <p:bldP spid="24" grpId="0" animBg="1"/>
      <p:bldP spid="25" grpId="0"/>
      <p:bldP spid="26" grpId="0" animBg="1"/>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7"/>
          <p:cNvSpPr/>
          <p:nvPr/>
        </p:nvSpPr>
        <p:spPr>
          <a:xfrm rot="16200000">
            <a:off x="268482" y="2594378"/>
            <a:ext cx="1635919" cy="226219"/>
          </a:xfrm>
          <a:custGeom>
            <a:avLst/>
            <a:gdLst/>
            <a:ahLst/>
            <a:cxnLst>
              <a:cxn ang="0">
                <a:pos x="231952" y="0"/>
              </a:cxn>
              <a:cxn ang="0">
                <a:pos x="3073363" y="0"/>
              </a:cxn>
              <a:cxn ang="0">
                <a:pos x="3237662" y="86941"/>
              </a:cxn>
              <a:cxn ang="0">
                <a:pos x="3276321" y="280143"/>
              </a:cxn>
              <a:cxn ang="0">
                <a:pos x="3131351" y="434705"/>
              </a:cxn>
              <a:cxn ang="0">
                <a:pos x="3054033" y="454025"/>
              </a:cxn>
              <a:cxn ang="0">
                <a:pos x="222287" y="454025"/>
              </a:cxn>
              <a:cxn ang="0">
                <a:pos x="48323" y="357424"/>
              </a:cxn>
              <a:cxn ang="0">
                <a:pos x="9665" y="164222"/>
              </a:cxn>
              <a:cxn ang="0">
                <a:pos x="154635" y="9660"/>
              </a:cxn>
              <a:cxn ang="0">
                <a:pos x="231952" y="0"/>
              </a:cxn>
            </a:cxnLst>
            <a:rect l="0" t="0" r="0" b="0"/>
            <a:pathLst>
              <a:path w="341" h="47">
                <a:moveTo>
                  <a:pt x="24" y="0"/>
                </a:moveTo>
                <a:cubicBezTo>
                  <a:pt x="318" y="0"/>
                  <a:pt x="318" y="0"/>
                  <a:pt x="318" y="0"/>
                </a:cubicBezTo>
                <a:cubicBezTo>
                  <a:pt x="325" y="0"/>
                  <a:pt x="331" y="3"/>
                  <a:pt x="335" y="9"/>
                </a:cubicBezTo>
                <a:cubicBezTo>
                  <a:pt x="340" y="15"/>
                  <a:pt x="341" y="22"/>
                  <a:pt x="339" y="29"/>
                </a:cubicBezTo>
                <a:cubicBezTo>
                  <a:pt x="337" y="37"/>
                  <a:pt x="332" y="43"/>
                  <a:pt x="324" y="45"/>
                </a:cubicBezTo>
                <a:cubicBezTo>
                  <a:pt x="322" y="46"/>
                  <a:pt x="319" y="47"/>
                  <a:pt x="316" y="47"/>
                </a:cubicBezTo>
                <a:cubicBezTo>
                  <a:pt x="23" y="47"/>
                  <a:pt x="23" y="47"/>
                  <a:pt x="23" y="47"/>
                </a:cubicBezTo>
                <a:cubicBezTo>
                  <a:pt x="16" y="46"/>
                  <a:pt x="10" y="43"/>
                  <a:pt x="5" y="37"/>
                </a:cubicBezTo>
                <a:cubicBezTo>
                  <a:pt x="1" y="31"/>
                  <a:pt x="0" y="25"/>
                  <a:pt x="1" y="17"/>
                </a:cubicBezTo>
                <a:cubicBezTo>
                  <a:pt x="4" y="10"/>
                  <a:pt x="9" y="4"/>
                  <a:pt x="16" y="1"/>
                </a:cubicBezTo>
                <a:cubicBezTo>
                  <a:pt x="19" y="0"/>
                  <a:pt x="21" y="0"/>
                  <a:pt x="24" y="0"/>
                </a:cubicBezTo>
                <a:close/>
              </a:path>
            </a:pathLst>
          </a:custGeom>
          <a:solidFill>
            <a:schemeClr val="bg1">
              <a:lumMod val="95000"/>
            </a:schemeClr>
          </a:solidFill>
          <a:ln w="9525">
            <a:noFill/>
          </a:ln>
        </p:spPr>
        <p:txBody>
          <a:bodyPr/>
          <a:lstStyle/>
          <a:p>
            <a:endParaRPr lang="zh-CN" altLang="en-US" sz="945" noProof="1">
              <a:cs typeface="+mn-ea"/>
              <a:sym typeface="+mn-lt"/>
            </a:endParaRPr>
          </a:p>
        </p:txBody>
      </p:sp>
      <p:sp>
        <p:nvSpPr>
          <p:cNvPr id="5" name="Freeform 38"/>
          <p:cNvSpPr/>
          <p:nvPr/>
        </p:nvSpPr>
        <p:spPr>
          <a:xfrm rot="16200000">
            <a:off x="322059" y="2644384"/>
            <a:ext cx="1528763" cy="133350"/>
          </a:xfrm>
          <a:custGeom>
            <a:avLst/>
            <a:gdLst/>
            <a:ahLst/>
            <a:cxnLst>
              <a:cxn ang="0">
                <a:pos x="135295" y="0"/>
              </a:cxn>
              <a:cxn ang="0">
                <a:pos x="2957155" y="0"/>
              </a:cxn>
              <a:cxn ang="0">
                <a:pos x="3092450" y="134938"/>
              </a:cxn>
              <a:cxn ang="0">
                <a:pos x="3092450" y="134938"/>
              </a:cxn>
              <a:cxn ang="0">
                <a:pos x="2957155" y="269875"/>
              </a:cxn>
              <a:cxn ang="0">
                <a:pos x="135295" y="269875"/>
              </a:cxn>
              <a:cxn ang="0">
                <a:pos x="0" y="134938"/>
              </a:cxn>
              <a:cxn ang="0">
                <a:pos x="0" y="134938"/>
              </a:cxn>
              <a:cxn ang="0">
                <a:pos x="135295" y="0"/>
              </a:cxn>
            </a:cxnLst>
            <a:rect l="0" t="0" r="0" b="0"/>
            <a:pathLst>
              <a:path w="320" h="28">
                <a:moveTo>
                  <a:pt x="14" y="0"/>
                </a:moveTo>
                <a:cubicBezTo>
                  <a:pt x="306" y="0"/>
                  <a:pt x="306" y="0"/>
                  <a:pt x="306" y="0"/>
                </a:cubicBezTo>
                <a:cubicBezTo>
                  <a:pt x="314" y="0"/>
                  <a:pt x="320" y="7"/>
                  <a:pt x="320" y="14"/>
                </a:cubicBezTo>
                <a:cubicBezTo>
                  <a:pt x="320" y="14"/>
                  <a:pt x="320" y="14"/>
                  <a:pt x="320" y="14"/>
                </a:cubicBezTo>
                <a:cubicBezTo>
                  <a:pt x="320" y="22"/>
                  <a:pt x="314" y="28"/>
                  <a:pt x="306" y="28"/>
                </a:cubicBezTo>
                <a:cubicBezTo>
                  <a:pt x="14" y="28"/>
                  <a:pt x="14" y="28"/>
                  <a:pt x="14" y="28"/>
                </a:cubicBezTo>
                <a:cubicBezTo>
                  <a:pt x="6" y="28"/>
                  <a:pt x="0" y="22"/>
                  <a:pt x="0" y="14"/>
                </a:cubicBezTo>
                <a:cubicBezTo>
                  <a:pt x="0" y="14"/>
                  <a:pt x="0" y="14"/>
                  <a:pt x="0" y="14"/>
                </a:cubicBezTo>
                <a:cubicBezTo>
                  <a:pt x="0" y="7"/>
                  <a:pt x="6" y="0"/>
                  <a:pt x="14" y="0"/>
                </a:cubicBezTo>
                <a:close/>
              </a:path>
            </a:pathLst>
          </a:custGeom>
          <a:solidFill>
            <a:schemeClr val="bg1">
              <a:lumMod val="85000"/>
            </a:schemeClr>
          </a:solidFill>
          <a:ln w="9525">
            <a:noFill/>
          </a:ln>
        </p:spPr>
        <p:txBody>
          <a:bodyPr/>
          <a:lstStyle/>
          <a:p>
            <a:endParaRPr lang="zh-CN" altLang="en-US" sz="945" noProof="1">
              <a:cs typeface="+mn-ea"/>
              <a:sym typeface="+mn-lt"/>
            </a:endParaRPr>
          </a:p>
        </p:txBody>
      </p:sp>
      <p:sp>
        <p:nvSpPr>
          <p:cNvPr id="6" name="Freeform 39"/>
          <p:cNvSpPr/>
          <p:nvPr/>
        </p:nvSpPr>
        <p:spPr>
          <a:xfrm rot="16200000">
            <a:off x="769138" y="3091463"/>
            <a:ext cx="634604" cy="133350"/>
          </a:xfrm>
          <a:prstGeom prst="roundRect">
            <a:avLst>
              <a:gd name="adj" fmla="val 50000"/>
            </a:avLst>
          </a:prstGeom>
          <a:solidFill>
            <a:srgbClr val="DD6572"/>
          </a:solidFill>
          <a:ln w="9525">
            <a:noFill/>
          </a:ln>
        </p:spPr>
        <p:txBody>
          <a:bodyPr lIns="67969" tIns="33983" rIns="67969" bIns="33983"/>
          <a:lstStyle/>
          <a:p>
            <a:endParaRPr lang="zh-CN" altLang="en-US" sz="1256" noProof="1">
              <a:cs typeface="+mn-ea"/>
              <a:sym typeface="+mn-lt"/>
            </a:endParaRPr>
          </a:p>
        </p:txBody>
      </p:sp>
      <p:sp>
        <p:nvSpPr>
          <p:cNvPr id="7" name="Freeform 40"/>
          <p:cNvSpPr/>
          <p:nvPr/>
        </p:nvSpPr>
        <p:spPr>
          <a:xfrm rot="16200000">
            <a:off x="694725" y="2595568"/>
            <a:ext cx="1635919" cy="223838"/>
          </a:xfrm>
          <a:custGeom>
            <a:avLst/>
            <a:gdLst/>
            <a:ahLst/>
            <a:cxnLst>
              <a:cxn ang="0">
                <a:pos x="231952" y="0"/>
              </a:cxn>
              <a:cxn ang="0">
                <a:pos x="3073363" y="0"/>
              </a:cxn>
              <a:cxn ang="0">
                <a:pos x="3237662" y="96601"/>
              </a:cxn>
              <a:cxn ang="0">
                <a:pos x="3276321" y="289803"/>
              </a:cxn>
              <a:cxn ang="0">
                <a:pos x="3131351" y="444365"/>
              </a:cxn>
              <a:cxn ang="0">
                <a:pos x="3054033" y="454025"/>
              </a:cxn>
              <a:cxn ang="0">
                <a:pos x="222287" y="454025"/>
              </a:cxn>
              <a:cxn ang="0">
                <a:pos x="48323" y="367084"/>
              </a:cxn>
              <a:cxn ang="0">
                <a:pos x="9665" y="173882"/>
              </a:cxn>
              <a:cxn ang="0">
                <a:pos x="154635" y="19320"/>
              </a:cxn>
              <a:cxn ang="0">
                <a:pos x="231952" y="0"/>
              </a:cxn>
            </a:cxnLst>
            <a:rect l="0" t="0" r="0" b="0"/>
            <a:pathLst>
              <a:path w="341" h="47">
                <a:moveTo>
                  <a:pt x="24" y="0"/>
                </a:moveTo>
                <a:cubicBezTo>
                  <a:pt x="122" y="0"/>
                  <a:pt x="220" y="0"/>
                  <a:pt x="318" y="0"/>
                </a:cubicBezTo>
                <a:cubicBezTo>
                  <a:pt x="325" y="1"/>
                  <a:pt x="331" y="4"/>
                  <a:pt x="335" y="10"/>
                </a:cubicBezTo>
                <a:cubicBezTo>
                  <a:pt x="340" y="16"/>
                  <a:pt x="341" y="22"/>
                  <a:pt x="339" y="30"/>
                </a:cubicBezTo>
                <a:cubicBezTo>
                  <a:pt x="337" y="37"/>
                  <a:pt x="332" y="43"/>
                  <a:pt x="324" y="46"/>
                </a:cubicBezTo>
                <a:cubicBezTo>
                  <a:pt x="322" y="47"/>
                  <a:pt x="319" y="47"/>
                  <a:pt x="316" y="47"/>
                </a:cubicBezTo>
                <a:cubicBezTo>
                  <a:pt x="219" y="47"/>
                  <a:pt x="121" y="47"/>
                  <a:pt x="23" y="47"/>
                </a:cubicBezTo>
                <a:cubicBezTo>
                  <a:pt x="16" y="47"/>
                  <a:pt x="10" y="44"/>
                  <a:pt x="5" y="38"/>
                </a:cubicBezTo>
                <a:cubicBezTo>
                  <a:pt x="1" y="32"/>
                  <a:pt x="0" y="25"/>
                  <a:pt x="1" y="18"/>
                </a:cubicBezTo>
                <a:cubicBezTo>
                  <a:pt x="4" y="10"/>
                  <a:pt x="9" y="5"/>
                  <a:pt x="16" y="2"/>
                </a:cubicBezTo>
                <a:cubicBezTo>
                  <a:pt x="19" y="1"/>
                  <a:pt x="21" y="0"/>
                  <a:pt x="24" y="0"/>
                </a:cubicBezTo>
                <a:close/>
              </a:path>
            </a:pathLst>
          </a:custGeom>
          <a:solidFill>
            <a:schemeClr val="bg1">
              <a:lumMod val="95000"/>
            </a:schemeClr>
          </a:solidFill>
          <a:ln w="9525">
            <a:noFill/>
          </a:ln>
        </p:spPr>
        <p:txBody>
          <a:bodyPr/>
          <a:lstStyle/>
          <a:p>
            <a:endParaRPr lang="zh-CN" altLang="en-US" sz="945" noProof="1">
              <a:cs typeface="+mn-ea"/>
              <a:sym typeface="+mn-lt"/>
            </a:endParaRPr>
          </a:p>
        </p:txBody>
      </p:sp>
      <p:sp>
        <p:nvSpPr>
          <p:cNvPr id="8" name="Freeform 41"/>
          <p:cNvSpPr/>
          <p:nvPr/>
        </p:nvSpPr>
        <p:spPr>
          <a:xfrm rot="16200000">
            <a:off x="748303" y="2643194"/>
            <a:ext cx="1528763" cy="135731"/>
          </a:xfrm>
          <a:custGeom>
            <a:avLst/>
            <a:gdLst/>
            <a:ahLst/>
            <a:cxnLst>
              <a:cxn ang="0">
                <a:pos x="135295" y="0"/>
              </a:cxn>
              <a:cxn ang="0">
                <a:pos x="2957155" y="0"/>
              </a:cxn>
              <a:cxn ang="0">
                <a:pos x="3092450" y="135732"/>
              </a:cxn>
              <a:cxn ang="0">
                <a:pos x="3092450" y="135732"/>
              </a:cxn>
              <a:cxn ang="0">
                <a:pos x="2957155" y="271463"/>
              </a:cxn>
              <a:cxn ang="0">
                <a:pos x="135295" y="271463"/>
              </a:cxn>
              <a:cxn ang="0">
                <a:pos x="0" y="135732"/>
              </a:cxn>
              <a:cxn ang="0">
                <a:pos x="0" y="135732"/>
              </a:cxn>
              <a:cxn ang="0">
                <a:pos x="135295" y="0"/>
              </a:cxn>
            </a:cxnLst>
            <a:rect l="0" t="0" r="0" b="0"/>
            <a:pathLst>
              <a:path w="320" h="28">
                <a:moveTo>
                  <a:pt x="14" y="0"/>
                </a:moveTo>
                <a:cubicBezTo>
                  <a:pt x="112" y="0"/>
                  <a:pt x="209" y="0"/>
                  <a:pt x="306" y="0"/>
                </a:cubicBezTo>
                <a:cubicBezTo>
                  <a:pt x="314" y="0"/>
                  <a:pt x="320" y="6"/>
                  <a:pt x="320" y="14"/>
                </a:cubicBezTo>
                <a:cubicBezTo>
                  <a:pt x="320" y="14"/>
                  <a:pt x="320" y="14"/>
                  <a:pt x="320" y="14"/>
                </a:cubicBezTo>
                <a:cubicBezTo>
                  <a:pt x="320" y="22"/>
                  <a:pt x="314" y="28"/>
                  <a:pt x="306" y="28"/>
                </a:cubicBezTo>
                <a:cubicBezTo>
                  <a:pt x="209" y="28"/>
                  <a:pt x="112" y="28"/>
                  <a:pt x="14" y="28"/>
                </a:cubicBezTo>
                <a:cubicBezTo>
                  <a:pt x="6" y="28"/>
                  <a:pt x="0" y="22"/>
                  <a:pt x="0" y="14"/>
                </a:cubicBezTo>
                <a:cubicBezTo>
                  <a:pt x="0" y="14"/>
                  <a:pt x="0" y="14"/>
                  <a:pt x="0" y="14"/>
                </a:cubicBezTo>
                <a:cubicBezTo>
                  <a:pt x="0" y="6"/>
                  <a:pt x="6" y="0"/>
                  <a:pt x="14" y="0"/>
                </a:cubicBezTo>
                <a:close/>
              </a:path>
            </a:pathLst>
          </a:custGeom>
          <a:solidFill>
            <a:schemeClr val="bg1">
              <a:lumMod val="85000"/>
            </a:schemeClr>
          </a:solidFill>
          <a:ln w="9525">
            <a:noFill/>
          </a:ln>
        </p:spPr>
        <p:txBody>
          <a:bodyPr/>
          <a:lstStyle/>
          <a:p>
            <a:endParaRPr lang="zh-CN" altLang="en-US" sz="945" noProof="1">
              <a:cs typeface="+mn-ea"/>
              <a:sym typeface="+mn-lt"/>
            </a:endParaRPr>
          </a:p>
        </p:txBody>
      </p:sp>
      <p:sp>
        <p:nvSpPr>
          <p:cNvPr id="9" name="Freeform 46"/>
          <p:cNvSpPr/>
          <p:nvPr/>
        </p:nvSpPr>
        <p:spPr>
          <a:xfrm rot="16200000">
            <a:off x="1245389" y="3140280"/>
            <a:ext cx="534591" cy="135731"/>
          </a:xfrm>
          <a:prstGeom prst="roundRect">
            <a:avLst>
              <a:gd name="adj" fmla="val 50000"/>
            </a:avLst>
          </a:prstGeom>
          <a:solidFill>
            <a:srgbClr val="DD6572"/>
          </a:solidFill>
          <a:ln w="9525">
            <a:noFill/>
          </a:ln>
        </p:spPr>
        <p:txBody>
          <a:bodyPr lIns="67969" tIns="33983" rIns="67969" bIns="33983"/>
          <a:lstStyle/>
          <a:p>
            <a:endParaRPr lang="zh-CN" altLang="en-US" sz="1256" noProof="1">
              <a:cs typeface="+mn-ea"/>
              <a:sym typeface="+mn-lt"/>
            </a:endParaRPr>
          </a:p>
        </p:txBody>
      </p:sp>
      <p:sp>
        <p:nvSpPr>
          <p:cNvPr id="10" name="Freeform 42"/>
          <p:cNvSpPr/>
          <p:nvPr/>
        </p:nvSpPr>
        <p:spPr>
          <a:xfrm rot="16200000">
            <a:off x="1122159" y="2595568"/>
            <a:ext cx="1635919" cy="223838"/>
          </a:xfrm>
          <a:custGeom>
            <a:avLst/>
            <a:gdLst/>
            <a:ahLst/>
            <a:cxnLst>
              <a:cxn ang="0">
                <a:pos x="231952" y="0"/>
              </a:cxn>
              <a:cxn ang="0">
                <a:pos x="3073363" y="0"/>
              </a:cxn>
              <a:cxn ang="0">
                <a:pos x="3237662" y="86941"/>
              </a:cxn>
              <a:cxn ang="0">
                <a:pos x="3276321" y="280143"/>
              </a:cxn>
              <a:cxn ang="0">
                <a:pos x="3131351" y="444365"/>
              </a:cxn>
              <a:cxn ang="0">
                <a:pos x="3054033" y="454025"/>
              </a:cxn>
              <a:cxn ang="0">
                <a:pos x="222287" y="454025"/>
              </a:cxn>
              <a:cxn ang="0">
                <a:pos x="48323" y="367084"/>
              </a:cxn>
              <a:cxn ang="0">
                <a:pos x="9665" y="164222"/>
              </a:cxn>
              <a:cxn ang="0">
                <a:pos x="154635" y="9660"/>
              </a:cxn>
              <a:cxn ang="0">
                <a:pos x="231952" y="0"/>
              </a:cxn>
            </a:cxnLst>
            <a:rect l="0" t="0" r="0" b="0"/>
            <a:pathLst>
              <a:path w="341" h="47">
                <a:moveTo>
                  <a:pt x="24" y="0"/>
                </a:moveTo>
                <a:cubicBezTo>
                  <a:pt x="122" y="0"/>
                  <a:pt x="220" y="0"/>
                  <a:pt x="318" y="0"/>
                </a:cubicBezTo>
                <a:cubicBezTo>
                  <a:pt x="325" y="0"/>
                  <a:pt x="331" y="3"/>
                  <a:pt x="335" y="9"/>
                </a:cubicBezTo>
                <a:cubicBezTo>
                  <a:pt x="340" y="15"/>
                  <a:pt x="341" y="22"/>
                  <a:pt x="339" y="29"/>
                </a:cubicBezTo>
                <a:cubicBezTo>
                  <a:pt x="337" y="37"/>
                  <a:pt x="332" y="43"/>
                  <a:pt x="324" y="46"/>
                </a:cubicBezTo>
                <a:cubicBezTo>
                  <a:pt x="322" y="46"/>
                  <a:pt x="319" y="47"/>
                  <a:pt x="316" y="47"/>
                </a:cubicBezTo>
                <a:cubicBezTo>
                  <a:pt x="219" y="47"/>
                  <a:pt x="121" y="47"/>
                  <a:pt x="23" y="47"/>
                </a:cubicBezTo>
                <a:cubicBezTo>
                  <a:pt x="16" y="46"/>
                  <a:pt x="10" y="43"/>
                  <a:pt x="5" y="38"/>
                </a:cubicBezTo>
                <a:cubicBezTo>
                  <a:pt x="1" y="31"/>
                  <a:pt x="0" y="25"/>
                  <a:pt x="1" y="17"/>
                </a:cubicBezTo>
                <a:cubicBezTo>
                  <a:pt x="4" y="10"/>
                  <a:pt x="9" y="4"/>
                  <a:pt x="16" y="1"/>
                </a:cubicBezTo>
                <a:cubicBezTo>
                  <a:pt x="19" y="0"/>
                  <a:pt x="21" y="0"/>
                  <a:pt x="24" y="0"/>
                </a:cubicBezTo>
                <a:close/>
              </a:path>
            </a:pathLst>
          </a:custGeom>
          <a:solidFill>
            <a:schemeClr val="bg1">
              <a:lumMod val="95000"/>
            </a:schemeClr>
          </a:solidFill>
          <a:ln w="9525">
            <a:noFill/>
          </a:ln>
        </p:spPr>
        <p:txBody>
          <a:bodyPr/>
          <a:lstStyle/>
          <a:p>
            <a:endParaRPr lang="zh-CN" altLang="en-US" sz="945" noProof="1">
              <a:cs typeface="+mn-ea"/>
              <a:sym typeface="+mn-lt"/>
            </a:endParaRPr>
          </a:p>
        </p:txBody>
      </p:sp>
      <p:sp>
        <p:nvSpPr>
          <p:cNvPr id="11" name="Freeform 43"/>
          <p:cNvSpPr/>
          <p:nvPr/>
        </p:nvSpPr>
        <p:spPr>
          <a:xfrm rot="16200000">
            <a:off x="1175142" y="2640217"/>
            <a:ext cx="1528763" cy="141684"/>
          </a:xfrm>
          <a:custGeom>
            <a:avLst/>
            <a:gdLst/>
            <a:ahLst/>
            <a:cxnLst>
              <a:cxn ang="0">
                <a:pos x="135295" y="0"/>
              </a:cxn>
              <a:cxn ang="0">
                <a:pos x="2957155" y="0"/>
              </a:cxn>
              <a:cxn ang="0">
                <a:pos x="3092450" y="135649"/>
              </a:cxn>
              <a:cxn ang="0">
                <a:pos x="3092450" y="135649"/>
              </a:cxn>
              <a:cxn ang="0">
                <a:pos x="2957155" y="280988"/>
              </a:cxn>
              <a:cxn ang="0">
                <a:pos x="135295" y="280988"/>
              </a:cxn>
              <a:cxn ang="0">
                <a:pos x="0" y="135649"/>
              </a:cxn>
              <a:cxn ang="0">
                <a:pos x="0" y="135649"/>
              </a:cxn>
              <a:cxn ang="0">
                <a:pos x="135295" y="0"/>
              </a:cxn>
            </a:cxnLst>
            <a:rect l="0" t="0" r="0" b="0"/>
            <a:pathLst>
              <a:path w="320" h="29">
                <a:moveTo>
                  <a:pt x="14" y="0"/>
                </a:moveTo>
                <a:cubicBezTo>
                  <a:pt x="112" y="0"/>
                  <a:pt x="209" y="0"/>
                  <a:pt x="306" y="0"/>
                </a:cubicBezTo>
                <a:cubicBezTo>
                  <a:pt x="314" y="0"/>
                  <a:pt x="320" y="7"/>
                  <a:pt x="320" y="14"/>
                </a:cubicBezTo>
                <a:cubicBezTo>
                  <a:pt x="320" y="14"/>
                  <a:pt x="320" y="14"/>
                  <a:pt x="320" y="14"/>
                </a:cubicBezTo>
                <a:cubicBezTo>
                  <a:pt x="320" y="22"/>
                  <a:pt x="314" y="29"/>
                  <a:pt x="306" y="29"/>
                </a:cubicBezTo>
                <a:cubicBezTo>
                  <a:pt x="209" y="29"/>
                  <a:pt x="112" y="29"/>
                  <a:pt x="14" y="29"/>
                </a:cubicBezTo>
                <a:cubicBezTo>
                  <a:pt x="6" y="29"/>
                  <a:pt x="0" y="22"/>
                  <a:pt x="0" y="14"/>
                </a:cubicBezTo>
                <a:cubicBezTo>
                  <a:pt x="0" y="14"/>
                  <a:pt x="0" y="14"/>
                  <a:pt x="0" y="14"/>
                </a:cubicBezTo>
                <a:cubicBezTo>
                  <a:pt x="0" y="7"/>
                  <a:pt x="6" y="0"/>
                  <a:pt x="14" y="0"/>
                </a:cubicBezTo>
                <a:close/>
              </a:path>
            </a:pathLst>
          </a:custGeom>
          <a:solidFill>
            <a:schemeClr val="bg1">
              <a:lumMod val="85000"/>
            </a:schemeClr>
          </a:solidFill>
          <a:ln w="9525">
            <a:noFill/>
          </a:ln>
        </p:spPr>
        <p:txBody>
          <a:bodyPr/>
          <a:lstStyle/>
          <a:p>
            <a:endParaRPr lang="zh-CN" altLang="en-US" sz="945" noProof="1">
              <a:cs typeface="+mn-ea"/>
              <a:sym typeface="+mn-lt"/>
            </a:endParaRPr>
          </a:p>
        </p:txBody>
      </p:sp>
      <p:sp>
        <p:nvSpPr>
          <p:cNvPr id="12" name="Freeform 47"/>
          <p:cNvSpPr/>
          <p:nvPr/>
        </p:nvSpPr>
        <p:spPr>
          <a:xfrm rot="16200000">
            <a:off x="1289442" y="2754517"/>
            <a:ext cx="1300163" cy="141684"/>
          </a:xfrm>
          <a:prstGeom prst="roundRect">
            <a:avLst>
              <a:gd name="adj" fmla="val 50000"/>
            </a:avLst>
          </a:prstGeom>
          <a:solidFill>
            <a:srgbClr val="DD6572"/>
          </a:solidFill>
          <a:ln w="9525">
            <a:noFill/>
          </a:ln>
        </p:spPr>
        <p:txBody>
          <a:bodyPr lIns="67969" tIns="33983" rIns="67969" bIns="33983"/>
          <a:lstStyle/>
          <a:p>
            <a:endParaRPr lang="zh-CN" altLang="en-US" sz="1256" noProof="1">
              <a:cs typeface="+mn-ea"/>
              <a:sym typeface="+mn-lt"/>
            </a:endParaRPr>
          </a:p>
        </p:txBody>
      </p:sp>
      <p:sp>
        <p:nvSpPr>
          <p:cNvPr id="13" name="Freeform 44"/>
          <p:cNvSpPr/>
          <p:nvPr/>
        </p:nvSpPr>
        <p:spPr>
          <a:xfrm rot="16200000">
            <a:off x="1548999" y="2592592"/>
            <a:ext cx="1635919" cy="229790"/>
          </a:xfrm>
          <a:custGeom>
            <a:avLst/>
            <a:gdLst/>
            <a:ahLst/>
            <a:cxnLst>
              <a:cxn ang="0">
                <a:pos x="231952" y="0"/>
              </a:cxn>
              <a:cxn ang="0">
                <a:pos x="3073363" y="0"/>
              </a:cxn>
              <a:cxn ang="0">
                <a:pos x="3237662" y="96573"/>
              </a:cxn>
              <a:cxn ang="0">
                <a:pos x="3276321" y="289719"/>
              </a:cxn>
              <a:cxn ang="0">
                <a:pos x="3131351" y="444235"/>
              </a:cxn>
              <a:cxn ang="0">
                <a:pos x="3054033" y="463550"/>
              </a:cxn>
              <a:cxn ang="0">
                <a:pos x="222287" y="463550"/>
              </a:cxn>
              <a:cxn ang="0">
                <a:pos x="48323" y="366977"/>
              </a:cxn>
              <a:cxn ang="0">
                <a:pos x="9665" y="173831"/>
              </a:cxn>
              <a:cxn ang="0">
                <a:pos x="154635" y="19315"/>
              </a:cxn>
              <a:cxn ang="0">
                <a:pos x="231952" y="0"/>
              </a:cxn>
            </a:cxnLst>
            <a:rect l="0" t="0" r="0" b="0"/>
            <a:pathLst>
              <a:path w="341" h="48">
                <a:moveTo>
                  <a:pt x="24" y="0"/>
                </a:moveTo>
                <a:cubicBezTo>
                  <a:pt x="318" y="0"/>
                  <a:pt x="318" y="0"/>
                  <a:pt x="318" y="0"/>
                </a:cubicBezTo>
                <a:cubicBezTo>
                  <a:pt x="325" y="1"/>
                  <a:pt x="331" y="4"/>
                  <a:pt x="335" y="10"/>
                </a:cubicBezTo>
                <a:cubicBezTo>
                  <a:pt x="340" y="16"/>
                  <a:pt x="341" y="23"/>
                  <a:pt x="339" y="30"/>
                </a:cubicBezTo>
                <a:cubicBezTo>
                  <a:pt x="337" y="38"/>
                  <a:pt x="332" y="43"/>
                  <a:pt x="324" y="46"/>
                </a:cubicBezTo>
                <a:cubicBezTo>
                  <a:pt x="322" y="47"/>
                  <a:pt x="319" y="47"/>
                  <a:pt x="316" y="48"/>
                </a:cubicBezTo>
                <a:cubicBezTo>
                  <a:pt x="23" y="48"/>
                  <a:pt x="23" y="48"/>
                  <a:pt x="23" y="48"/>
                </a:cubicBezTo>
                <a:cubicBezTo>
                  <a:pt x="16" y="47"/>
                  <a:pt x="10" y="44"/>
                  <a:pt x="5" y="38"/>
                </a:cubicBezTo>
                <a:cubicBezTo>
                  <a:pt x="1" y="32"/>
                  <a:pt x="0" y="25"/>
                  <a:pt x="1" y="18"/>
                </a:cubicBezTo>
                <a:cubicBezTo>
                  <a:pt x="4" y="10"/>
                  <a:pt x="9" y="5"/>
                  <a:pt x="16" y="2"/>
                </a:cubicBezTo>
                <a:cubicBezTo>
                  <a:pt x="19" y="1"/>
                  <a:pt x="21" y="0"/>
                  <a:pt x="24" y="0"/>
                </a:cubicBezTo>
                <a:close/>
              </a:path>
            </a:pathLst>
          </a:custGeom>
          <a:solidFill>
            <a:schemeClr val="bg1">
              <a:lumMod val="95000"/>
            </a:schemeClr>
          </a:solidFill>
          <a:ln w="9525">
            <a:noFill/>
          </a:ln>
        </p:spPr>
        <p:txBody>
          <a:bodyPr/>
          <a:lstStyle/>
          <a:p>
            <a:endParaRPr lang="zh-CN" altLang="en-US" sz="945" noProof="1">
              <a:cs typeface="+mn-ea"/>
              <a:sym typeface="+mn-lt"/>
            </a:endParaRPr>
          </a:p>
        </p:txBody>
      </p:sp>
      <p:sp>
        <p:nvSpPr>
          <p:cNvPr id="14" name="Freeform 45"/>
          <p:cNvSpPr/>
          <p:nvPr/>
        </p:nvSpPr>
        <p:spPr>
          <a:xfrm rot="16200000">
            <a:off x="1602576" y="2644980"/>
            <a:ext cx="1528763" cy="132160"/>
          </a:xfrm>
          <a:custGeom>
            <a:avLst/>
            <a:gdLst/>
            <a:ahLst/>
            <a:cxnLst>
              <a:cxn ang="0">
                <a:pos x="135295" y="0"/>
              </a:cxn>
              <a:cxn ang="0">
                <a:pos x="2957155" y="0"/>
              </a:cxn>
              <a:cxn ang="0">
                <a:pos x="3092450" y="134938"/>
              </a:cxn>
              <a:cxn ang="0">
                <a:pos x="3092450" y="134938"/>
              </a:cxn>
              <a:cxn ang="0">
                <a:pos x="2957155" y="269875"/>
              </a:cxn>
              <a:cxn ang="0">
                <a:pos x="135295" y="269875"/>
              </a:cxn>
              <a:cxn ang="0">
                <a:pos x="0" y="134938"/>
              </a:cxn>
              <a:cxn ang="0">
                <a:pos x="0" y="134938"/>
              </a:cxn>
              <a:cxn ang="0">
                <a:pos x="135295" y="0"/>
              </a:cxn>
            </a:cxnLst>
            <a:rect l="0" t="0" r="0" b="0"/>
            <a:pathLst>
              <a:path w="320" h="28">
                <a:moveTo>
                  <a:pt x="14" y="0"/>
                </a:moveTo>
                <a:cubicBezTo>
                  <a:pt x="306" y="0"/>
                  <a:pt x="306" y="0"/>
                  <a:pt x="306" y="0"/>
                </a:cubicBezTo>
                <a:cubicBezTo>
                  <a:pt x="314" y="0"/>
                  <a:pt x="320" y="6"/>
                  <a:pt x="320" y="14"/>
                </a:cubicBezTo>
                <a:cubicBezTo>
                  <a:pt x="320" y="14"/>
                  <a:pt x="320" y="14"/>
                  <a:pt x="320" y="14"/>
                </a:cubicBezTo>
                <a:cubicBezTo>
                  <a:pt x="320" y="22"/>
                  <a:pt x="314" y="28"/>
                  <a:pt x="306" y="28"/>
                </a:cubicBezTo>
                <a:cubicBezTo>
                  <a:pt x="14" y="28"/>
                  <a:pt x="14" y="28"/>
                  <a:pt x="14" y="28"/>
                </a:cubicBezTo>
                <a:cubicBezTo>
                  <a:pt x="6" y="28"/>
                  <a:pt x="0" y="22"/>
                  <a:pt x="0" y="14"/>
                </a:cubicBezTo>
                <a:cubicBezTo>
                  <a:pt x="0" y="14"/>
                  <a:pt x="0" y="14"/>
                  <a:pt x="0" y="14"/>
                </a:cubicBezTo>
                <a:cubicBezTo>
                  <a:pt x="0" y="6"/>
                  <a:pt x="6" y="0"/>
                  <a:pt x="14" y="0"/>
                </a:cubicBezTo>
                <a:close/>
              </a:path>
            </a:pathLst>
          </a:custGeom>
          <a:solidFill>
            <a:schemeClr val="bg1">
              <a:lumMod val="85000"/>
            </a:schemeClr>
          </a:solidFill>
          <a:ln w="9525">
            <a:noFill/>
          </a:ln>
        </p:spPr>
        <p:txBody>
          <a:bodyPr/>
          <a:lstStyle/>
          <a:p>
            <a:endParaRPr lang="zh-CN" altLang="en-US" sz="945" noProof="1">
              <a:cs typeface="+mn-ea"/>
              <a:sym typeface="+mn-lt"/>
            </a:endParaRPr>
          </a:p>
        </p:txBody>
      </p:sp>
      <p:sp>
        <p:nvSpPr>
          <p:cNvPr id="15" name="Freeform 48"/>
          <p:cNvSpPr/>
          <p:nvPr/>
        </p:nvSpPr>
        <p:spPr>
          <a:xfrm rot="16200000">
            <a:off x="1852607" y="2895011"/>
            <a:ext cx="1028700" cy="132160"/>
          </a:xfrm>
          <a:prstGeom prst="roundRect">
            <a:avLst>
              <a:gd name="adj" fmla="val 50000"/>
            </a:avLst>
          </a:prstGeom>
          <a:solidFill>
            <a:srgbClr val="DD6572"/>
          </a:solidFill>
          <a:ln w="9525">
            <a:noFill/>
          </a:ln>
        </p:spPr>
        <p:txBody>
          <a:bodyPr lIns="67969" tIns="33983" rIns="67969" bIns="33983"/>
          <a:lstStyle/>
          <a:p>
            <a:endParaRPr lang="zh-CN" altLang="en-US" sz="1256" noProof="1">
              <a:cs typeface="+mn-ea"/>
              <a:sym typeface="+mn-lt"/>
            </a:endParaRPr>
          </a:p>
        </p:txBody>
      </p:sp>
      <p:sp>
        <p:nvSpPr>
          <p:cNvPr id="16" name="Text Box 10"/>
          <p:cNvSpPr txBox="1">
            <a:spLocks noChangeArrowheads="1"/>
          </p:cNvSpPr>
          <p:nvPr/>
        </p:nvSpPr>
        <p:spPr bwMode="auto">
          <a:xfrm>
            <a:off x="905768" y="3567868"/>
            <a:ext cx="361343" cy="31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959" tIns="17979" rIns="35959" bIns="17979">
            <a:spAutoFit/>
          </a:bodyPr>
          <a:lstStyle>
            <a:lvl1pPr defTabSz="1087120">
              <a:defRPr>
                <a:solidFill>
                  <a:schemeClr val="tx1"/>
                </a:solidFill>
                <a:latin typeface="Arial" panose="020B0604020202020204" pitchFamily="34" charset="0"/>
                <a:ea typeface="宋体" panose="02010600030101010101" pitchFamily="2" charset="-122"/>
              </a:defRPr>
            </a:lvl1pPr>
            <a:lvl2pPr defTabSz="1087120">
              <a:defRPr>
                <a:solidFill>
                  <a:schemeClr val="tx1"/>
                </a:solidFill>
                <a:latin typeface="Arial" panose="020B0604020202020204" pitchFamily="34" charset="0"/>
                <a:ea typeface="宋体" panose="02010600030101010101" pitchFamily="2" charset="-122"/>
              </a:defRPr>
            </a:lvl2pPr>
            <a:lvl3pPr defTabSz="1087120">
              <a:defRPr>
                <a:solidFill>
                  <a:schemeClr val="tx1"/>
                </a:solidFill>
                <a:latin typeface="Arial" panose="020B0604020202020204" pitchFamily="34" charset="0"/>
                <a:ea typeface="宋体" panose="02010600030101010101" pitchFamily="2" charset="-122"/>
              </a:defRPr>
            </a:lvl3pPr>
            <a:lvl4pPr defTabSz="1087120">
              <a:defRPr>
                <a:solidFill>
                  <a:schemeClr val="tx1"/>
                </a:solidFill>
                <a:latin typeface="Arial" panose="020B0604020202020204" pitchFamily="34" charset="0"/>
                <a:ea typeface="宋体" panose="02010600030101010101" pitchFamily="2" charset="-122"/>
              </a:defRPr>
            </a:lvl4pPr>
            <a:lvl5pPr defTabSz="1087120">
              <a:defRPr>
                <a:solidFill>
                  <a:schemeClr val="tx1"/>
                </a:solidFill>
                <a:latin typeface="Arial" panose="020B0604020202020204" pitchFamily="34" charset="0"/>
                <a:ea typeface="宋体" panose="02010600030101010101" pitchFamily="2" charset="-122"/>
              </a:defRPr>
            </a:lvl5pPr>
            <a:lvl6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en-US" sz="1800" dirty="0">
                <a:latin typeface="+mn-lt"/>
                <a:ea typeface="+mn-ea"/>
                <a:cs typeface="+mn-ea"/>
                <a:sym typeface="+mn-lt"/>
              </a:rPr>
              <a:t>A</a:t>
            </a:r>
          </a:p>
        </p:txBody>
      </p:sp>
      <p:sp>
        <p:nvSpPr>
          <p:cNvPr id="17" name="Text Box 10"/>
          <p:cNvSpPr txBox="1">
            <a:spLocks noChangeArrowheads="1"/>
          </p:cNvSpPr>
          <p:nvPr/>
        </p:nvSpPr>
        <p:spPr bwMode="auto">
          <a:xfrm>
            <a:off x="1332012" y="3567868"/>
            <a:ext cx="361343" cy="31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959" tIns="17979" rIns="35959" bIns="17979">
            <a:spAutoFit/>
          </a:bodyPr>
          <a:lstStyle>
            <a:lvl1pPr defTabSz="1087120">
              <a:defRPr>
                <a:solidFill>
                  <a:schemeClr val="tx1"/>
                </a:solidFill>
                <a:latin typeface="Arial" panose="020B0604020202020204" pitchFamily="34" charset="0"/>
                <a:ea typeface="宋体" panose="02010600030101010101" pitchFamily="2" charset="-122"/>
              </a:defRPr>
            </a:lvl1pPr>
            <a:lvl2pPr defTabSz="1087120">
              <a:defRPr>
                <a:solidFill>
                  <a:schemeClr val="tx1"/>
                </a:solidFill>
                <a:latin typeface="Arial" panose="020B0604020202020204" pitchFamily="34" charset="0"/>
                <a:ea typeface="宋体" panose="02010600030101010101" pitchFamily="2" charset="-122"/>
              </a:defRPr>
            </a:lvl2pPr>
            <a:lvl3pPr defTabSz="1087120">
              <a:defRPr>
                <a:solidFill>
                  <a:schemeClr val="tx1"/>
                </a:solidFill>
                <a:latin typeface="Arial" panose="020B0604020202020204" pitchFamily="34" charset="0"/>
                <a:ea typeface="宋体" panose="02010600030101010101" pitchFamily="2" charset="-122"/>
              </a:defRPr>
            </a:lvl3pPr>
            <a:lvl4pPr defTabSz="1087120">
              <a:defRPr>
                <a:solidFill>
                  <a:schemeClr val="tx1"/>
                </a:solidFill>
                <a:latin typeface="Arial" panose="020B0604020202020204" pitchFamily="34" charset="0"/>
                <a:ea typeface="宋体" panose="02010600030101010101" pitchFamily="2" charset="-122"/>
              </a:defRPr>
            </a:lvl4pPr>
            <a:lvl5pPr defTabSz="1087120">
              <a:defRPr>
                <a:solidFill>
                  <a:schemeClr val="tx1"/>
                </a:solidFill>
                <a:latin typeface="Arial" panose="020B0604020202020204" pitchFamily="34" charset="0"/>
                <a:ea typeface="宋体" panose="02010600030101010101" pitchFamily="2" charset="-122"/>
              </a:defRPr>
            </a:lvl5pPr>
            <a:lvl6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en-US" sz="1800" dirty="0">
                <a:latin typeface="+mn-lt"/>
                <a:ea typeface="+mn-ea"/>
                <a:cs typeface="+mn-ea"/>
                <a:sym typeface="+mn-lt"/>
              </a:rPr>
              <a:t>B</a:t>
            </a:r>
          </a:p>
        </p:txBody>
      </p:sp>
      <p:sp>
        <p:nvSpPr>
          <p:cNvPr id="18" name="Text Box 10"/>
          <p:cNvSpPr txBox="1">
            <a:spLocks noChangeArrowheads="1"/>
          </p:cNvSpPr>
          <p:nvPr/>
        </p:nvSpPr>
        <p:spPr bwMode="auto">
          <a:xfrm>
            <a:off x="1757661" y="3567868"/>
            <a:ext cx="361343" cy="31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959" tIns="17979" rIns="35959" bIns="17979">
            <a:spAutoFit/>
          </a:bodyPr>
          <a:lstStyle>
            <a:lvl1pPr defTabSz="1087120">
              <a:defRPr>
                <a:solidFill>
                  <a:schemeClr val="tx1"/>
                </a:solidFill>
                <a:latin typeface="Arial" panose="020B0604020202020204" pitchFamily="34" charset="0"/>
                <a:ea typeface="宋体" panose="02010600030101010101" pitchFamily="2" charset="-122"/>
              </a:defRPr>
            </a:lvl1pPr>
            <a:lvl2pPr defTabSz="1087120">
              <a:defRPr>
                <a:solidFill>
                  <a:schemeClr val="tx1"/>
                </a:solidFill>
                <a:latin typeface="Arial" panose="020B0604020202020204" pitchFamily="34" charset="0"/>
                <a:ea typeface="宋体" panose="02010600030101010101" pitchFamily="2" charset="-122"/>
              </a:defRPr>
            </a:lvl2pPr>
            <a:lvl3pPr defTabSz="1087120">
              <a:defRPr>
                <a:solidFill>
                  <a:schemeClr val="tx1"/>
                </a:solidFill>
                <a:latin typeface="Arial" panose="020B0604020202020204" pitchFamily="34" charset="0"/>
                <a:ea typeface="宋体" panose="02010600030101010101" pitchFamily="2" charset="-122"/>
              </a:defRPr>
            </a:lvl3pPr>
            <a:lvl4pPr defTabSz="1087120">
              <a:defRPr>
                <a:solidFill>
                  <a:schemeClr val="tx1"/>
                </a:solidFill>
                <a:latin typeface="Arial" panose="020B0604020202020204" pitchFamily="34" charset="0"/>
                <a:ea typeface="宋体" panose="02010600030101010101" pitchFamily="2" charset="-122"/>
              </a:defRPr>
            </a:lvl4pPr>
            <a:lvl5pPr defTabSz="1087120">
              <a:defRPr>
                <a:solidFill>
                  <a:schemeClr val="tx1"/>
                </a:solidFill>
                <a:latin typeface="Arial" panose="020B0604020202020204" pitchFamily="34" charset="0"/>
                <a:ea typeface="宋体" panose="02010600030101010101" pitchFamily="2" charset="-122"/>
              </a:defRPr>
            </a:lvl5pPr>
            <a:lvl6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en-US" sz="1800" dirty="0">
                <a:latin typeface="+mn-lt"/>
                <a:ea typeface="+mn-ea"/>
                <a:cs typeface="+mn-ea"/>
                <a:sym typeface="+mn-lt"/>
              </a:rPr>
              <a:t>C</a:t>
            </a:r>
          </a:p>
        </p:txBody>
      </p:sp>
      <p:sp>
        <p:nvSpPr>
          <p:cNvPr id="19" name="Text Box 10"/>
          <p:cNvSpPr txBox="1">
            <a:spLocks noChangeArrowheads="1"/>
          </p:cNvSpPr>
          <p:nvPr/>
        </p:nvSpPr>
        <p:spPr bwMode="auto">
          <a:xfrm>
            <a:off x="2190436" y="3567868"/>
            <a:ext cx="361343" cy="31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959" tIns="17979" rIns="35959" bIns="17979">
            <a:spAutoFit/>
          </a:bodyPr>
          <a:lstStyle>
            <a:lvl1pPr defTabSz="1087120">
              <a:defRPr>
                <a:solidFill>
                  <a:schemeClr val="tx1"/>
                </a:solidFill>
                <a:latin typeface="Arial" panose="020B0604020202020204" pitchFamily="34" charset="0"/>
                <a:ea typeface="宋体" panose="02010600030101010101" pitchFamily="2" charset="-122"/>
              </a:defRPr>
            </a:lvl1pPr>
            <a:lvl2pPr defTabSz="1087120">
              <a:defRPr>
                <a:solidFill>
                  <a:schemeClr val="tx1"/>
                </a:solidFill>
                <a:latin typeface="Arial" panose="020B0604020202020204" pitchFamily="34" charset="0"/>
                <a:ea typeface="宋体" panose="02010600030101010101" pitchFamily="2" charset="-122"/>
              </a:defRPr>
            </a:lvl2pPr>
            <a:lvl3pPr defTabSz="1087120">
              <a:defRPr>
                <a:solidFill>
                  <a:schemeClr val="tx1"/>
                </a:solidFill>
                <a:latin typeface="Arial" panose="020B0604020202020204" pitchFamily="34" charset="0"/>
                <a:ea typeface="宋体" panose="02010600030101010101" pitchFamily="2" charset="-122"/>
              </a:defRPr>
            </a:lvl3pPr>
            <a:lvl4pPr defTabSz="1087120">
              <a:defRPr>
                <a:solidFill>
                  <a:schemeClr val="tx1"/>
                </a:solidFill>
                <a:latin typeface="Arial" panose="020B0604020202020204" pitchFamily="34" charset="0"/>
                <a:ea typeface="宋体" panose="02010600030101010101" pitchFamily="2" charset="-122"/>
              </a:defRPr>
            </a:lvl4pPr>
            <a:lvl5pPr defTabSz="1087120">
              <a:defRPr>
                <a:solidFill>
                  <a:schemeClr val="tx1"/>
                </a:solidFill>
                <a:latin typeface="Arial" panose="020B0604020202020204" pitchFamily="34" charset="0"/>
                <a:ea typeface="宋体" panose="02010600030101010101" pitchFamily="2" charset="-122"/>
              </a:defRPr>
            </a:lvl5pPr>
            <a:lvl6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en-US" sz="1800" dirty="0">
                <a:latin typeface="+mn-lt"/>
                <a:ea typeface="+mn-ea"/>
                <a:cs typeface="+mn-ea"/>
                <a:sym typeface="+mn-lt"/>
              </a:rPr>
              <a:t>D</a:t>
            </a:r>
          </a:p>
        </p:txBody>
      </p:sp>
      <p:sp>
        <p:nvSpPr>
          <p:cNvPr id="20" name="Text Box 10"/>
          <p:cNvSpPr txBox="1">
            <a:spLocks noChangeArrowheads="1"/>
          </p:cNvSpPr>
          <p:nvPr/>
        </p:nvSpPr>
        <p:spPr bwMode="auto">
          <a:xfrm>
            <a:off x="3171514" y="1889527"/>
            <a:ext cx="361343" cy="31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959" tIns="17979" rIns="35959" bIns="17979">
            <a:spAutoFit/>
          </a:bodyPr>
          <a:lstStyle>
            <a:lvl1pPr defTabSz="1087120">
              <a:defRPr>
                <a:solidFill>
                  <a:schemeClr val="tx1"/>
                </a:solidFill>
                <a:latin typeface="Arial" panose="020B0604020202020204" pitchFamily="34" charset="0"/>
                <a:ea typeface="宋体" panose="02010600030101010101" pitchFamily="2" charset="-122"/>
              </a:defRPr>
            </a:lvl1pPr>
            <a:lvl2pPr defTabSz="1087120">
              <a:defRPr>
                <a:solidFill>
                  <a:schemeClr val="tx1"/>
                </a:solidFill>
                <a:latin typeface="Arial" panose="020B0604020202020204" pitchFamily="34" charset="0"/>
                <a:ea typeface="宋体" panose="02010600030101010101" pitchFamily="2" charset="-122"/>
              </a:defRPr>
            </a:lvl2pPr>
            <a:lvl3pPr defTabSz="1087120">
              <a:defRPr>
                <a:solidFill>
                  <a:schemeClr val="tx1"/>
                </a:solidFill>
                <a:latin typeface="Arial" panose="020B0604020202020204" pitchFamily="34" charset="0"/>
                <a:ea typeface="宋体" panose="02010600030101010101" pitchFamily="2" charset="-122"/>
              </a:defRPr>
            </a:lvl3pPr>
            <a:lvl4pPr defTabSz="1087120">
              <a:defRPr>
                <a:solidFill>
                  <a:schemeClr val="tx1"/>
                </a:solidFill>
                <a:latin typeface="Arial" panose="020B0604020202020204" pitchFamily="34" charset="0"/>
                <a:ea typeface="宋体" panose="02010600030101010101" pitchFamily="2" charset="-122"/>
              </a:defRPr>
            </a:lvl4pPr>
            <a:lvl5pPr defTabSz="1087120">
              <a:defRPr>
                <a:solidFill>
                  <a:schemeClr val="tx1"/>
                </a:solidFill>
                <a:latin typeface="Arial" panose="020B0604020202020204" pitchFamily="34" charset="0"/>
                <a:ea typeface="宋体" panose="02010600030101010101" pitchFamily="2" charset="-122"/>
              </a:defRPr>
            </a:lvl5pPr>
            <a:lvl6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en-US" sz="1800" dirty="0">
                <a:latin typeface="+mn-lt"/>
                <a:ea typeface="+mn-ea"/>
                <a:cs typeface="+mn-ea"/>
                <a:sym typeface="+mn-lt"/>
              </a:rPr>
              <a:t>A</a:t>
            </a:r>
          </a:p>
        </p:txBody>
      </p:sp>
      <p:sp>
        <p:nvSpPr>
          <p:cNvPr id="21" name="Text Box 10"/>
          <p:cNvSpPr txBox="1">
            <a:spLocks noChangeArrowheads="1"/>
          </p:cNvSpPr>
          <p:nvPr/>
        </p:nvSpPr>
        <p:spPr bwMode="auto">
          <a:xfrm>
            <a:off x="5816887" y="1889527"/>
            <a:ext cx="361343" cy="31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959" tIns="17979" rIns="35959" bIns="17979">
            <a:spAutoFit/>
          </a:bodyPr>
          <a:lstStyle>
            <a:lvl1pPr defTabSz="1087120">
              <a:defRPr>
                <a:solidFill>
                  <a:schemeClr val="tx1"/>
                </a:solidFill>
                <a:latin typeface="Arial" panose="020B0604020202020204" pitchFamily="34" charset="0"/>
                <a:ea typeface="宋体" panose="02010600030101010101" pitchFamily="2" charset="-122"/>
              </a:defRPr>
            </a:lvl1pPr>
            <a:lvl2pPr defTabSz="1087120">
              <a:defRPr>
                <a:solidFill>
                  <a:schemeClr val="tx1"/>
                </a:solidFill>
                <a:latin typeface="Arial" panose="020B0604020202020204" pitchFamily="34" charset="0"/>
                <a:ea typeface="宋体" panose="02010600030101010101" pitchFamily="2" charset="-122"/>
              </a:defRPr>
            </a:lvl2pPr>
            <a:lvl3pPr defTabSz="1087120">
              <a:defRPr>
                <a:solidFill>
                  <a:schemeClr val="tx1"/>
                </a:solidFill>
                <a:latin typeface="Arial" panose="020B0604020202020204" pitchFamily="34" charset="0"/>
                <a:ea typeface="宋体" panose="02010600030101010101" pitchFamily="2" charset="-122"/>
              </a:defRPr>
            </a:lvl3pPr>
            <a:lvl4pPr defTabSz="1087120">
              <a:defRPr>
                <a:solidFill>
                  <a:schemeClr val="tx1"/>
                </a:solidFill>
                <a:latin typeface="Arial" panose="020B0604020202020204" pitchFamily="34" charset="0"/>
                <a:ea typeface="宋体" panose="02010600030101010101" pitchFamily="2" charset="-122"/>
              </a:defRPr>
            </a:lvl4pPr>
            <a:lvl5pPr defTabSz="1087120">
              <a:defRPr>
                <a:solidFill>
                  <a:schemeClr val="tx1"/>
                </a:solidFill>
                <a:latin typeface="Arial" panose="020B0604020202020204" pitchFamily="34" charset="0"/>
                <a:ea typeface="宋体" panose="02010600030101010101" pitchFamily="2" charset="-122"/>
              </a:defRPr>
            </a:lvl5pPr>
            <a:lvl6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en-US" sz="1800" dirty="0">
                <a:latin typeface="+mn-lt"/>
                <a:ea typeface="+mn-ea"/>
                <a:cs typeface="+mn-ea"/>
                <a:sym typeface="+mn-lt"/>
              </a:rPr>
              <a:t>B</a:t>
            </a:r>
          </a:p>
        </p:txBody>
      </p:sp>
      <p:sp>
        <p:nvSpPr>
          <p:cNvPr id="22" name="Text Box 10"/>
          <p:cNvSpPr txBox="1">
            <a:spLocks noChangeArrowheads="1"/>
          </p:cNvSpPr>
          <p:nvPr/>
        </p:nvSpPr>
        <p:spPr bwMode="auto">
          <a:xfrm>
            <a:off x="3171514" y="2894837"/>
            <a:ext cx="361343" cy="31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959" tIns="17979" rIns="35959" bIns="17979">
            <a:spAutoFit/>
          </a:bodyPr>
          <a:lstStyle>
            <a:lvl1pPr defTabSz="1087120">
              <a:defRPr>
                <a:solidFill>
                  <a:schemeClr val="tx1"/>
                </a:solidFill>
                <a:latin typeface="Arial" panose="020B0604020202020204" pitchFamily="34" charset="0"/>
                <a:ea typeface="宋体" panose="02010600030101010101" pitchFamily="2" charset="-122"/>
              </a:defRPr>
            </a:lvl1pPr>
            <a:lvl2pPr defTabSz="1087120">
              <a:defRPr>
                <a:solidFill>
                  <a:schemeClr val="tx1"/>
                </a:solidFill>
                <a:latin typeface="Arial" panose="020B0604020202020204" pitchFamily="34" charset="0"/>
                <a:ea typeface="宋体" panose="02010600030101010101" pitchFamily="2" charset="-122"/>
              </a:defRPr>
            </a:lvl2pPr>
            <a:lvl3pPr defTabSz="1087120">
              <a:defRPr>
                <a:solidFill>
                  <a:schemeClr val="tx1"/>
                </a:solidFill>
                <a:latin typeface="Arial" panose="020B0604020202020204" pitchFamily="34" charset="0"/>
                <a:ea typeface="宋体" panose="02010600030101010101" pitchFamily="2" charset="-122"/>
              </a:defRPr>
            </a:lvl3pPr>
            <a:lvl4pPr defTabSz="1087120">
              <a:defRPr>
                <a:solidFill>
                  <a:schemeClr val="tx1"/>
                </a:solidFill>
                <a:latin typeface="Arial" panose="020B0604020202020204" pitchFamily="34" charset="0"/>
                <a:ea typeface="宋体" panose="02010600030101010101" pitchFamily="2" charset="-122"/>
              </a:defRPr>
            </a:lvl4pPr>
            <a:lvl5pPr defTabSz="1087120">
              <a:defRPr>
                <a:solidFill>
                  <a:schemeClr val="tx1"/>
                </a:solidFill>
                <a:latin typeface="Arial" panose="020B0604020202020204" pitchFamily="34" charset="0"/>
                <a:ea typeface="宋体" panose="02010600030101010101" pitchFamily="2" charset="-122"/>
              </a:defRPr>
            </a:lvl5pPr>
            <a:lvl6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en-US" sz="1800" dirty="0">
                <a:latin typeface="+mn-lt"/>
                <a:ea typeface="+mn-ea"/>
                <a:cs typeface="+mn-ea"/>
                <a:sym typeface="+mn-lt"/>
              </a:rPr>
              <a:t>C</a:t>
            </a:r>
          </a:p>
        </p:txBody>
      </p:sp>
      <p:sp>
        <p:nvSpPr>
          <p:cNvPr id="23" name="Text Box 10"/>
          <p:cNvSpPr txBox="1">
            <a:spLocks noChangeArrowheads="1"/>
          </p:cNvSpPr>
          <p:nvPr/>
        </p:nvSpPr>
        <p:spPr bwMode="auto">
          <a:xfrm>
            <a:off x="5823419" y="2894837"/>
            <a:ext cx="361343" cy="313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5959" tIns="17979" rIns="35959" bIns="17979">
            <a:spAutoFit/>
          </a:bodyPr>
          <a:lstStyle>
            <a:lvl1pPr defTabSz="1087120">
              <a:defRPr>
                <a:solidFill>
                  <a:schemeClr val="tx1"/>
                </a:solidFill>
                <a:latin typeface="Arial" panose="020B0604020202020204" pitchFamily="34" charset="0"/>
                <a:ea typeface="宋体" panose="02010600030101010101" pitchFamily="2" charset="-122"/>
              </a:defRPr>
            </a:lvl1pPr>
            <a:lvl2pPr defTabSz="1087120">
              <a:defRPr>
                <a:solidFill>
                  <a:schemeClr val="tx1"/>
                </a:solidFill>
                <a:latin typeface="Arial" panose="020B0604020202020204" pitchFamily="34" charset="0"/>
                <a:ea typeface="宋体" panose="02010600030101010101" pitchFamily="2" charset="-122"/>
              </a:defRPr>
            </a:lvl2pPr>
            <a:lvl3pPr defTabSz="1087120">
              <a:defRPr>
                <a:solidFill>
                  <a:schemeClr val="tx1"/>
                </a:solidFill>
                <a:latin typeface="Arial" panose="020B0604020202020204" pitchFamily="34" charset="0"/>
                <a:ea typeface="宋体" panose="02010600030101010101" pitchFamily="2" charset="-122"/>
              </a:defRPr>
            </a:lvl3pPr>
            <a:lvl4pPr defTabSz="1087120">
              <a:defRPr>
                <a:solidFill>
                  <a:schemeClr val="tx1"/>
                </a:solidFill>
                <a:latin typeface="Arial" panose="020B0604020202020204" pitchFamily="34" charset="0"/>
                <a:ea typeface="宋体" panose="02010600030101010101" pitchFamily="2" charset="-122"/>
              </a:defRPr>
            </a:lvl4pPr>
            <a:lvl5pPr defTabSz="1087120">
              <a:defRPr>
                <a:solidFill>
                  <a:schemeClr val="tx1"/>
                </a:solidFill>
                <a:latin typeface="Arial" panose="020B0604020202020204" pitchFamily="34" charset="0"/>
                <a:ea typeface="宋体" panose="02010600030101010101" pitchFamily="2" charset="-122"/>
              </a:defRPr>
            </a:lvl5pPr>
            <a:lvl6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defTabSz="1087120"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dist"/>
            <a:r>
              <a:rPr lang="en-US" altLang="en-US" sz="1800" dirty="0">
                <a:latin typeface="+mn-lt"/>
                <a:ea typeface="+mn-ea"/>
                <a:cs typeface="+mn-ea"/>
                <a:sym typeface="+mn-lt"/>
              </a:rPr>
              <a:t>D</a:t>
            </a:r>
          </a:p>
        </p:txBody>
      </p:sp>
      <p:sp>
        <p:nvSpPr>
          <p:cNvPr id="24" name="矩形 57"/>
          <p:cNvSpPr>
            <a:spLocks noChangeArrowheads="1"/>
          </p:cNvSpPr>
          <p:nvPr/>
        </p:nvSpPr>
        <p:spPr bwMode="auto">
          <a:xfrm>
            <a:off x="3476988" y="1918292"/>
            <a:ext cx="1351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1200" b="1" dirty="0">
                <a:cs typeface="+mn-ea"/>
                <a:sym typeface="+mn-lt"/>
              </a:rPr>
              <a:t>宝贵的标题</a:t>
            </a:r>
            <a:endParaRPr lang="en-US" altLang="en-US" sz="1200" b="1" dirty="0">
              <a:cs typeface="+mn-ea"/>
              <a:sym typeface="+mn-lt"/>
            </a:endParaRPr>
          </a:p>
        </p:txBody>
      </p:sp>
      <p:sp>
        <p:nvSpPr>
          <p:cNvPr id="25" name="文本框 40"/>
          <p:cNvSpPr txBox="1"/>
          <p:nvPr/>
        </p:nvSpPr>
        <p:spPr>
          <a:xfrm>
            <a:off x="3171514" y="2162581"/>
            <a:ext cx="2414813" cy="715581"/>
          </a:xfrm>
          <a:prstGeom prst="rect">
            <a:avLst/>
          </a:prstGeom>
          <a:noFill/>
          <a:ln w="9525">
            <a:noFill/>
          </a:ln>
        </p:spPr>
        <p:txBody>
          <a:bodyPr wrap="square">
            <a:spAutoFit/>
          </a:bodyPr>
          <a:lstStyle/>
          <a:p>
            <a:pP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26" name="矩形 57"/>
          <p:cNvSpPr>
            <a:spLocks noChangeArrowheads="1"/>
          </p:cNvSpPr>
          <p:nvPr/>
        </p:nvSpPr>
        <p:spPr bwMode="auto">
          <a:xfrm>
            <a:off x="6128892" y="1918292"/>
            <a:ext cx="1351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1200" b="1" dirty="0">
                <a:cs typeface="+mn-ea"/>
                <a:sym typeface="+mn-lt"/>
              </a:rPr>
              <a:t>宝贵的标题</a:t>
            </a:r>
            <a:endParaRPr lang="en-US" altLang="en-US" sz="1200" b="1" dirty="0">
              <a:cs typeface="+mn-ea"/>
              <a:sym typeface="+mn-lt"/>
            </a:endParaRPr>
          </a:p>
        </p:txBody>
      </p:sp>
      <p:sp>
        <p:nvSpPr>
          <p:cNvPr id="27" name="文本框 40"/>
          <p:cNvSpPr txBox="1"/>
          <p:nvPr/>
        </p:nvSpPr>
        <p:spPr>
          <a:xfrm>
            <a:off x="5823419" y="2162581"/>
            <a:ext cx="2414813" cy="715581"/>
          </a:xfrm>
          <a:prstGeom prst="rect">
            <a:avLst/>
          </a:prstGeom>
          <a:noFill/>
          <a:ln w="9525">
            <a:noFill/>
          </a:ln>
        </p:spPr>
        <p:txBody>
          <a:bodyPr wrap="square">
            <a:spAutoFit/>
          </a:bodyPr>
          <a:lstStyle/>
          <a:p>
            <a:pP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28" name="矩形 57"/>
          <p:cNvSpPr>
            <a:spLocks noChangeArrowheads="1"/>
          </p:cNvSpPr>
          <p:nvPr/>
        </p:nvSpPr>
        <p:spPr bwMode="auto">
          <a:xfrm>
            <a:off x="3476988" y="2925022"/>
            <a:ext cx="1351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1200" b="1" dirty="0">
                <a:cs typeface="+mn-ea"/>
                <a:sym typeface="+mn-lt"/>
              </a:rPr>
              <a:t>宝贵的标题</a:t>
            </a:r>
            <a:endParaRPr lang="en-US" altLang="en-US" sz="1200" b="1" dirty="0">
              <a:cs typeface="+mn-ea"/>
              <a:sym typeface="+mn-lt"/>
            </a:endParaRPr>
          </a:p>
        </p:txBody>
      </p:sp>
      <p:sp>
        <p:nvSpPr>
          <p:cNvPr id="29" name="文本框 40"/>
          <p:cNvSpPr txBox="1"/>
          <p:nvPr/>
        </p:nvSpPr>
        <p:spPr>
          <a:xfrm>
            <a:off x="3171514" y="3169310"/>
            <a:ext cx="2414813" cy="715581"/>
          </a:xfrm>
          <a:prstGeom prst="rect">
            <a:avLst/>
          </a:prstGeom>
          <a:noFill/>
          <a:ln w="9525">
            <a:noFill/>
          </a:ln>
        </p:spPr>
        <p:txBody>
          <a:bodyPr wrap="square">
            <a:spAutoFit/>
          </a:bodyPr>
          <a:lstStyle/>
          <a:p>
            <a:pP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
        <p:nvSpPr>
          <p:cNvPr id="30" name="矩形 57"/>
          <p:cNvSpPr>
            <a:spLocks noChangeArrowheads="1"/>
          </p:cNvSpPr>
          <p:nvPr/>
        </p:nvSpPr>
        <p:spPr bwMode="auto">
          <a:xfrm>
            <a:off x="6128892" y="2925022"/>
            <a:ext cx="13513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dist"/>
            <a:r>
              <a:rPr lang="zh-CN" altLang="en-US" sz="1200" b="1" dirty="0">
                <a:cs typeface="+mn-ea"/>
                <a:sym typeface="+mn-lt"/>
              </a:rPr>
              <a:t>宝贵的标题</a:t>
            </a:r>
            <a:endParaRPr lang="en-US" altLang="en-US" sz="1200" b="1" dirty="0">
              <a:cs typeface="+mn-ea"/>
              <a:sym typeface="+mn-lt"/>
            </a:endParaRPr>
          </a:p>
        </p:txBody>
      </p:sp>
      <p:sp>
        <p:nvSpPr>
          <p:cNvPr id="31" name="文本框 40"/>
          <p:cNvSpPr txBox="1"/>
          <p:nvPr/>
        </p:nvSpPr>
        <p:spPr>
          <a:xfrm>
            <a:off x="5823419" y="3169310"/>
            <a:ext cx="2414813" cy="715581"/>
          </a:xfrm>
          <a:prstGeom prst="rect">
            <a:avLst/>
          </a:prstGeom>
          <a:noFill/>
          <a:ln w="9525">
            <a:noFill/>
          </a:ln>
        </p:spPr>
        <p:txBody>
          <a:bodyPr wrap="square">
            <a:spAutoFit/>
          </a:bodyPr>
          <a:lstStyle/>
          <a:p>
            <a:pPr>
              <a:lnSpc>
                <a:spcPct val="150000"/>
              </a:lnSpc>
            </a:pPr>
            <a:r>
              <a:rPr lang="zh-CN" altLang="en-US" sz="900" noProof="1">
                <a:cs typeface="+mn-ea"/>
                <a:sym typeface="+mn-lt"/>
              </a:rPr>
              <a:t>此处文字通过</a:t>
            </a:r>
            <a:r>
              <a:rPr lang="en-US" altLang="zh-CN" sz="900" noProof="1">
                <a:cs typeface="+mn-ea"/>
                <a:sym typeface="+mn-lt"/>
              </a:rPr>
              <a:t>TXT</a:t>
            </a:r>
            <a:r>
              <a:rPr lang="zh-CN" altLang="en-US" sz="900" noProof="1">
                <a:cs typeface="+mn-ea"/>
                <a:sym typeface="+mn-lt"/>
              </a:rPr>
              <a:t>文档或者</a:t>
            </a:r>
            <a:r>
              <a:rPr lang="en-US" altLang="zh-CN" sz="900" noProof="1">
                <a:cs typeface="+mn-ea"/>
                <a:sym typeface="+mn-lt"/>
              </a:rPr>
              <a:t>QQ</a:t>
            </a:r>
            <a:r>
              <a:rPr lang="zh-CN" altLang="en-US" sz="900" noProof="1">
                <a:cs typeface="+mn-ea"/>
                <a:sym typeface="+mn-lt"/>
              </a:rPr>
              <a:t>聊天窗口复制进入，无需调整格式，简单快捷</a:t>
            </a:r>
            <a:r>
              <a:rPr lang="zh-CN" altLang="en-US" sz="900" noProof="1" smtClean="0">
                <a:cs typeface="+mn-ea"/>
                <a:sym typeface="+mn-lt"/>
              </a:rPr>
              <a:t>，祝</a:t>
            </a:r>
            <a:r>
              <a:rPr lang="zh-CN" altLang="en-US" sz="900" noProof="1">
                <a:cs typeface="+mn-ea"/>
                <a:sym typeface="+mn-lt"/>
              </a:rPr>
              <a:t>愿您汇报顺利！</a:t>
            </a:r>
          </a:p>
        </p:txBody>
      </p:sp>
    </p:spTree>
    <p:extLst>
      <p:ext uri="{BB962C8B-B14F-4D97-AF65-F5344CB8AC3E}">
        <p14:creationId xmlns:p14="http://schemas.microsoft.com/office/powerpoint/2010/main" val="1003248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Effect transition="in" filter="fade">
                                      <p:cBhvr>
                                        <p:cTn id="54" dur="500"/>
                                        <p:tgtEl>
                                          <p:spTgt spid="13"/>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Effect transition="in" filter="fade">
                                      <p:cBhvr>
                                        <p:cTn id="59" dur="500"/>
                                        <p:tgtEl>
                                          <p:spTgt spid="14"/>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ppt_w</p:attrName>
                                        </p:attrNameLst>
                                      </p:cBhvr>
                                      <p:tavLst>
                                        <p:tav tm="0">
                                          <p:val>
                                            <p:fltVal val="0"/>
                                          </p:val>
                                        </p:tav>
                                        <p:tav tm="100000">
                                          <p:val>
                                            <p:strVal val="#ppt_w"/>
                                          </p:val>
                                        </p:tav>
                                      </p:tavLst>
                                    </p:anim>
                                    <p:anim calcmode="lin" valueType="num">
                                      <p:cBhvr>
                                        <p:cTn id="63" dur="500" fill="hold"/>
                                        <p:tgtEl>
                                          <p:spTgt spid="15"/>
                                        </p:tgtEl>
                                        <p:attrNameLst>
                                          <p:attrName>ppt_h</p:attrName>
                                        </p:attrNameLst>
                                      </p:cBhvr>
                                      <p:tavLst>
                                        <p:tav tm="0">
                                          <p:val>
                                            <p:fltVal val="0"/>
                                          </p:val>
                                        </p:tav>
                                        <p:tav tm="100000">
                                          <p:val>
                                            <p:strVal val="#ppt_h"/>
                                          </p:val>
                                        </p:tav>
                                      </p:tavLst>
                                    </p:anim>
                                    <p:animEffect transition="in" filter="fade">
                                      <p:cBhvr>
                                        <p:cTn id="64" dur="500"/>
                                        <p:tgtEl>
                                          <p:spTgt spid="15"/>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ppt_w</p:attrName>
                                        </p:attrNameLst>
                                      </p:cBhvr>
                                      <p:tavLst>
                                        <p:tav tm="0">
                                          <p:val>
                                            <p:fltVal val="0"/>
                                          </p:val>
                                        </p:tav>
                                        <p:tav tm="100000">
                                          <p:val>
                                            <p:strVal val="#ppt_w"/>
                                          </p:val>
                                        </p:tav>
                                      </p:tavLst>
                                    </p:anim>
                                    <p:anim calcmode="lin" valueType="num">
                                      <p:cBhvr>
                                        <p:cTn id="68" dur="500" fill="hold"/>
                                        <p:tgtEl>
                                          <p:spTgt spid="16"/>
                                        </p:tgtEl>
                                        <p:attrNameLst>
                                          <p:attrName>ppt_h</p:attrName>
                                        </p:attrNameLst>
                                      </p:cBhvr>
                                      <p:tavLst>
                                        <p:tav tm="0">
                                          <p:val>
                                            <p:fltVal val="0"/>
                                          </p:val>
                                        </p:tav>
                                        <p:tav tm="100000">
                                          <p:val>
                                            <p:strVal val="#ppt_h"/>
                                          </p:val>
                                        </p:tav>
                                      </p:tavLst>
                                    </p:anim>
                                    <p:animEffect transition="in" filter="fade">
                                      <p:cBhvr>
                                        <p:cTn id="69" dur="500"/>
                                        <p:tgtEl>
                                          <p:spTgt spid="16"/>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fltVal val="0"/>
                                          </p:val>
                                        </p:tav>
                                        <p:tav tm="100000">
                                          <p:val>
                                            <p:strVal val="#ppt_h"/>
                                          </p:val>
                                        </p:tav>
                                      </p:tavLst>
                                    </p:anim>
                                    <p:animEffect transition="in" filter="fade">
                                      <p:cBhvr>
                                        <p:cTn id="84" dur="500"/>
                                        <p:tgtEl>
                                          <p:spTgt spid="19"/>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500" fill="hold"/>
                                        <p:tgtEl>
                                          <p:spTgt spid="20"/>
                                        </p:tgtEl>
                                        <p:attrNameLst>
                                          <p:attrName>ppt_w</p:attrName>
                                        </p:attrNameLst>
                                      </p:cBhvr>
                                      <p:tavLst>
                                        <p:tav tm="0">
                                          <p:val>
                                            <p:fltVal val="0"/>
                                          </p:val>
                                        </p:tav>
                                        <p:tav tm="100000">
                                          <p:val>
                                            <p:strVal val="#ppt_w"/>
                                          </p:val>
                                        </p:tav>
                                      </p:tavLst>
                                    </p:anim>
                                    <p:anim calcmode="lin" valueType="num">
                                      <p:cBhvr>
                                        <p:cTn id="88" dur="500" fill="hold"/>
                                        <p:tgtEl>
                                          <p:spTgt spid="20"/>
                                        </p:tgtEl>
                                        <p:attrNameLst>
                                          <p:attrName>ppt_h</p:attrName>
                                        </p:attrNameLst>
                                      </p:cBhvr>
                                      <p:tavLst>
                                        <p:tav tm="0">
                                          <p:val>
                                            <p:fltVal val="0"/>
                                          </p:val>
                                        </p:tav>
                                        <p:tav tm="100000">
                                          <p:val>
                                            <p:strVal val="#ppt_h"/>
                                          </p:val>
                                        </p:tav>
                                      </p:tavLst>
                                    </p:anim>
                                    <p:animEffect transition="in" filter="fade">
                                      <p:cBhvr>
                                        <p:cTn id="89" dur="500"/>
                                        <p:tgtEl>
                                          <p:spTgt spid="2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500" fill="hold"/>
                                        <p:tgtEl>
                                          <p:spTgt spid="21"/>
                                        </p:tgtEl>
                                        <p:attrNameLst>
                                          <p:attrName>ppt_w</p:attrName>
                                        </p:attrNameLst>
                                      </p:cBhvr>
                                      <p:tavLst>
                                        <p:tav tm="0">
                                          <p:val>
                                            <p:fltVal val="0"/>
                                          </p:val>
                                        </p:tav>
                                        <p:tav tm="100000">
                                          <p:val>
                                            <p:strVal val="#ppt_w"/>
                                          </p:val>
                                        </p:tav>
                                      </p:tavLst>
                                    </p:anim>
                                    <p:anim calcmode="lin" valueType="num">
                                      <p:cBhvr>
                                        <p:cTn id="93" dur="500" fill="hold"/>
                                        <p:tgtEl>
                                          <p:spTgt spid="21"/>
                                        </p:tgtEl>
                                        <p:attrNameLst>
                                          <p:attrName>ppt_h</p:attrName>
                                        </p:attrNameLst>
                                      </p:cBhvr>
                                      <p:tavLst>
                                        <p:tav tm="0">
                                          <p:val>
                                            <p:fltVal val="0"/>
                                          </p:val>
                                        </p:tav>
                                        <p:tav tm="100000">
                                          <p:val>
                                            <p:strVal val="#ppt_h"/>
                                          </p:val>
                                        </p:tav>
                                      </p:tavLst>
                                    </p:anim>
                                    <p:animEffect transition="in" filter="fade">
                                      <p:cBhvr>
                                        <p:cTn id="94" dur="500"/>
                                        <p:tgtEl>
                                          <p:spTgt spid="21"/>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 calcmode="lin" valueType="num">
                                      <p:cBhvr>
                                        <p:cTn id="97" dur="500" fill="hold"/>
                                        <p:tgtEl>
                                          <p:spTgt spid="22"/>
                                        </p:tgtEl>
                                        <p:attrNameLst>
                                          <p:attrName>ppt_w</p:attrName>
                                        </p:attrNameLst>
                                      </p:cBhvr>
                                      <p:tavLst>
                                        <p:tav tm="0">
                                          <p:val>
                                            <p:fltVal val="0"/>
                                          </p:val>
                                        </p:tav>
                                        <p:tav tm="100000">
                                          <p:val>
                                            <p:strVal val="#ppt_w"/>
                                          </p:val>
                                        </p:tav>
                                      </p:tavLst>
                                    </p:anim>
                                    <p:anim calcmode="lin" valueType="num">
                                      <p:cBhvr>
                                        <p:cTn id="98" dur="500" fill="hold"/>
                                        <p:tgtEl>
                                          <p:spTgt spid="22"/>
                                        </p:tgtEl>
                                        <p:attrNameLst>
                                          <p:attrName>ppt_h</p:attrName>
                                        </p:attrNameLst>
                                      </p:cBhvr>
                                      <p:tavLst>
                                        <p:tav tm="0">
                                          <p:val>
                                            <p:fltVal val="0"/>
                                          </p:val>
                                        </p:tav>
                                        <p:tav tm="100000">
                                          <p:val>
                                            <p:strVal val="#ppt_h"/>
                                          </p:val>
                                        </p:tav>
                                      </p:tavLst>
                                    </p:anim>
                                    <p:animEffect transition="in" filter="fade">
                                      <p:cBhvr>
                                        <p:cTn id="99" dur="500"/>
                                        <p:tgtEl>
                                          <p:spTgt spid="2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 calcmode="lin" valueType="num">
                                      <p:cBhvr>
                                        <p:cTn id="102" dur="500" fill="hold"/>
                                        <p:tgtEl>
                                          <p:spTgt spid="23"/>
                                        </p:tgtEl>
                                        <p:attrNameLst>
                                          <p:attrName>ppt_w</p:attrName>
                                        </p:attrNameLst>
                                      </p:cBhvr>
                                      <p:tavLst>
                                        <p:tav tm="0">
                                          <p:val>
                                            <p:fltVal val="0"/>
                                          </p:val>
                                        </p:tav>
                                        <p:tav tm="100000">
                                          <p:val>
                                            <p:strVal val="#ppt_w"/>
                                          </p:val>
                                        </p:tav>
                                      </p:tavLst>
                                    </p:anim>
                                    <p:anim calcmode="lin" valueType="num">
                                      <p:cBhvr>
                                        <p:cTn id="103" dur="500" fill="hold"/>
                                        <p:tgtEl>
                                          <p:spTgt spid="23"/>
                                        </p:tgtEl>
                                        <p:attrNameLst>
                                          <p:attrName>ppt_h</p:attrName>
                                        </p:attrNameLst>
                                      </p:cBhvr>
                                      <p:tavLst>
                                        <p:tav tm="0">
                                          <p:val>
                                            <p:fltVal val="0"/>
                                          </p:val>
                                        </p:tav>
                                        <p:tav tm="100000">
                                          <p:val>
                                            <p:strVal val="#ppt_h"/>
                                          </p:val>
                                        </p:tav>
                                      </p:tavLst>
                                    </p:anim>
                                    <p:animEffect transition="in" filter="fade">
                                      <p:cBhvr>
                                        <p:cTn id="104" dur="500"/>
                                        <p:tgtEl>
                                          <p:spTgt spid="23"/>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 calcmode="lin" valueType="num">
                                      <p:cBhvr>
                                        <p:cTn id="107" dur="500" fill="hold"/>
                                        <p:tgtEl>
                                          <p:spTgt spid="24"/>
                                        </p:tgtEl>
                                        <p:attrNameLst>
                                          <p:attrName>ppt_w</p:attrName>
                                        </p:attrNameLst>
                                      </p:cBhvr>
                                      <p:tavLst>
                                        <p:tav tm="0">
                                          <p:val>
                                            <p:fltVal val="0"/>
                                          </p:val>
                                        </p:tav>
                                        <p:tav tm="100000">
                                          <p:val>
                                            <p:strVal val="#ppt_w"/>
                                          </p:val>
                                        </p:tav>
                                      </p:tavLst>
                                    </p:anim>
                                    <p:anim calcmode="lin" valueType="num">
                                      <p:cBhvr>
                                        <p:cTn id="108" dur="500" fill="hold"/>
                                        <p:tgtEl>
                                          <p:spTgt spid="24"/>
                                        </p:tgtEl>
                                        <p:attrNameLst>
                                          <p:attrName>ppt_h</p:attrName>
                                        </p:attrNameLst>
                                      </p:cBhvr>
                                      <p:tavLst>
                                        <p:tav tm="0">
                                          <p:val>
                                            <p:fltVal val="0"/>
                                          </p:val>
                                        </p:tav>
                                        <p:tav tm="100000">
                                          <p:val>
                                            <p:strVal val="#ppt_h"/>
                                          </p:val>
                                        </p:tav>
                                      </p:tavLst>
                                    </p:anim>
                                    <p:animEffect transition="in" filter="fade">
                                      <p:cBhvr>
                                        <p:cTn id="109" dur="500"/>
                                        <p:tgtEl>
                                          <p:spTgt spid="24"/>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 calcmode="lin" valueType="num">
                                      <p:cBhvr>
                                        <p:cTn id="112" dur="500" fill="hold"/>
                                        <p:tgtEl>
                                          <p:spTgt spid="25"/>
                                        </p:tgtEl>
                                        <p:attrNameLst>
                                          <p:attrName>ppt_w</p:attrName>
                                        </p:attrNameLst>
                                      </p:cBhvr>
                                      <p:tavLst>
                                        <p:tav tm="0">
                                          <p:val>
                                            <p:fltVal val="0"/>
                                          </p:val>
                                        </p:tav>
                                        <p:tav tm="100000">
                                          <p:val>
                                            <p:strVal val="#ppt_w"/>
                                          </p:val>
                                        </p:tav>
                                      </p:tavLst>
                                    </p:anim>
                                    <p:anim calcmode="lin" valueType="num">
                                      <p:cBhvr>
                                        <p:cTn id="113" dur="500" fill="hold"/>
                                        <p:tgtEl>
                                          <p:spTgt spid="25"/>
                                        </p:tgtEl>
                                        <p:attrNameLst>
                                          <p:attrName>ppt_h</p:attrName>
                                        </p:attrNameLst>
                                      </p:cBhvr>
                                      <p:tavLst>
                                        <p:tav tm="0">
                                          <p:val>
                                            <p:fltVal val="0"/>
                                          </p:val>
                                        </p:tav>
                                        <p:tav tm="100000">
                                          <p:val>
                                            <p:strVal val="#ppt_h"/>
                                          </p:val>
                                        </p:tav>
                                      </p:tavLst>
                                    </p:anim>
                                    <p:animEffect transition="in" filter="fade">
                                      <p:cBhvr>
                                        <p:cTn id="114" dur="500"/>
                                        <p:tgtEl>
                                          <p:spTgt spid="25"/>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 calcmode="lin" valueType="num">
                                      <p:cBhvr>
                                        <p:cTn id="117" dur="500" fill="hold"/>
                                        <p:tgtEl>
                                          <p:spTgt spid="26"/>
                                        </p:tgtEl>
                                        <p:attrNameLst>
                                          <p:attrName>ppt_w</p:attrName>
                                        </p:attrNameLst>
                                      </p:cBhvr>
                                      <p:tavLst>
                                        <p:tav tm="0">
                                          <p:val>
                                            <p:fltVal val="0"/>
                                          </p:val>
                                        </p:tav>
                                        <p:tav tm="100000">
                                          <p:val>
                                            <p:strVal val="#ppt_w"/>
                                          </p:val>
                                        </p:tav>
                                      </p:tavLst>
                                    </p:anim>
                                    <p:anim calcmode="lin" valueType="num">
                                      <p:cBhvr>
                                        <p:cTn id="118" dur="500" fill="hold"/>
                                        <p:tgtEl>
                                          <p:spTgt spid="26"/>
                                        </p:tgtEl>
                                        <p:attrNameLst>
                                          <p:attrName>ppt_h</p:attrName>
                                        </p:attrNameLst>
                                      </p:cBhvr>
                                      <p:tavLst>
                                        <p:tav tm="0">
                                          <p:val>
                                            <p:fltVal val="0"/>
                                          </p:val>
                                        </p:tav>
                                        <p:tav tm="100000">
                                          <p:val>
                                            <p:strVal val="#ppt_h"/>
                                          </p:val>
                                        </p:tav>
                                      </p:tavLst>
                                    </p:anim>
                                    <p:animEffect transition="in" filter="fade">
                                      <p:cBhvr>
                                        <p:cTn id="119" dur="500"/>
                                        <p:tgtEl>
                                          <p:spTgt spid="26"/>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p:cTn id="122" dur="500" fill="hold"/>
                                        <p:tgtEl>
                                          <p:spTgt spid="27"/>
                                        </p:tgtEl>
                                        <p:attrNameLst>
                                          <p:attrName>ppt_w</p:attrName>
                                        </p:attrNameLst>
                                      </p:cBhvr>
                                      <p:tavLst>
                                        <p:tav tm="0">
                                          <p:val>
                                            <p:fltVal val="0"/>
                                          </p:val>
                                        </p:tav>
                                        <p:tav tm="100000">
                                          <p:val>
                                            <p:strVal val="#ppt_w"/>
                                          </p:val>
                                        </p:tav>
                                      </p:tavLst>
                                    </p:anim>
                                    <p:anim calcmode="lin" valueType="num">
                                      <p:cBhvr>
                                        <p:cTn id="123" dur="500" fill="hold"/>
                                        <p:tgtEl>
                                          <p:spTgt spid="27"/>
                                        </p:tgtEl>
                                        <p:attrNameLst>
                                          <p:attrName>ppt_h</p:attrName>
                                        </p:attrNameLst>
                                      </p:cBhvr>
                                      <p:tavLst>
                                        <p:tav tm="0">
                                          <p:val>
                                            <p:fltVal val="0"/>
                                          </p:val>
                                        </p:tav>
                                        <p:tav tm="100000">
                                          <p:val>
                                            <p:strVal val="#ppt_h"/>
                                          </p:val>
                                        </p:tav>
                                      </p:tavLst>
                                    </p:anim>
                                    <p:animEffect transition="in" filter="fade">
                                      <p:cBhvr>
                                        <p:cTn id="124" dur="500"/>
                                        <p:tgtEl>
                                          <p:spTgt spid="27"/>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500" fill="hold"/>
                                        <p:tgtEl>
                                          <p:spTgt spid="28"/>
                                        </p:tgtEl>
                                        <p:attrNameLst>
                                          <p:attrName>ppt_w</p:attrName>
                                        </p:attrNameLst>
                                      </p:cBhvr>
                                      <p:tavLst>
                                        <p:tav tm="0">
                                          <p:val>
                                            <p:fltVal val="0"/>
                                          </p:val>
                                        </p:tav>
                                        <p:tav tm="100000">
                                          <p:val>
                                            <p:strVal val="#ppt_w"/>
                                          </p:val>
                                        </p:tav>
                                      </p:tavLst>
                                    </p:anim>
                                    <p:anim calcmode="lin" valueType="num">
                                      <p:cBhvr>
                                        <p:cTn id="128" dur="500" fill="hold"/>
                                        <p:tgtEl>
                                          <p:spTgt spid="28"/>
                                        </p:tgtEl>
                                        <p:attrNameLst>
                                          <p:attrName>ppt_h</p:attrName>
                                        </p:attrNameLst>
                                      </p:cBhvr>
                                      <p:tavLst>
                                        <p:tav tm="0">
                                          <p:val>
                                            <p:fltVal val="0"/>
                                          </p:val>
                                        </p:tav>
                                        <p:tav tm="100000">
                                          <p:val>
                                            <p:strVal val="#ppt_h"/>
                                          </p:val>
                                        </p:tav>
                                      </p:tavLst>
                                    </p:anim>
                                    <p:animEffect transition="in" filter="fade">
                                      <p:cBhvr>
                                        <p:cTn id="129" dur="500"/>
                                        <p:tgtEl>
                                          <p:spTgt spid="28"/>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29"/>
                                        </p:tgtEl>
                                        <p:attrNameLst>
                                          <p:attrName>style.visibility</p:attrName>
                                        </p:attrNameLst>
                                      </p:cBhvr>
                                      <p:to>
                                        <p:strVal val="visible"/>
                                      </p:to>
                                    </p:set>
                                    <p:anim calcmode="lin" valueType="num">
                                      <p:cBhvr>
                                        <p:cTn id="132" dur="500" fill="hold"/>
                                        <p:tgtEl>
                                          <p:spTgt spid="29"/>
                                        </p:tgtEl>
                                        <p:attrNameLst>
                                          <p:attrName>ppt_w</p:attrName>
                                        </p:attrNameLst>
                                      </p:cBhvr>
                                      <p:tavLst>
                                        <p:tav tm="0">
                                          <p:val>
                                            <p:fltVal val="0"/>
                                          </p:val>
                                        </p:tav>
                                        <p:tav tm="100000">
                                          <p:val>
                                            <p:strVal val="#ppt_w"/>
                                          </p:val>
                                        </p:tav>
                                      </p:tavLst>
                                    </p:anim>
                                    <p:anim calcmode="lin" valueType="num">
                                      <p:cBhvr>
                                        <p:cTn id="133" dur="500" fill="hold"/>
                                        <p:tgtEl>
                                          <p:spTgt spid="29"/>
                                        </p:tgtEl>
                                        <p:attrNameLst>
                                          <p:attrName>ppt_h</p:attrName>
                                        </p:attrNameLst>
                                      </p:cBhvr>
                                      <p:tavLst>
                                        <p:tav tm="0">
                                          <p:val>
                                            <p:fltVal val="0"/>
                                          </p:val>
                                        </p:tav>
                                        <p:tav tm="100000">
                                          <p:val>
                                            <p:strVal val="#ppt_h"/>
                                          </p:val>
                                        </p:tav>
                                      </p:tavLst>
                                    </p:anim>
                                    <p:animEffect transition="in" filter="fade">
                                      <p:cBhvr>
                                        <p:cTn id="134" dur="500"/>
                                        <p:tgtEl>
                                          <p:spTgt spid="29"/>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0"/>
                                        </p:tgtEl>
                                        <p:attrNameLst>
                                          <p:attrName>style.visibility</p:attrName>
                                        </p:attrNameLst>
                                      </p:cBhvr>
                                      <p:to>
                                        <p:strVal val="visible"/>
                                      </p:to>
                                    </p:set>
                                    <p:anim calcmode="lin" valueType="num">
                                      <p:cBhvr>
                                        <p:cTn id="137" dur="500" fill="hold"/>
                                        <p:tgtEl>
                                          <p:spTgt spid="30"/>
                                        </p:tgtEl>
                                        <p:attrNameLst>
                                          <p:attrName>ppt_w</p:attrName>
                                        </p:attrNameLst>
                                      </p:cBhvr>
                                      <p:tavLst>
                                        <p:tav tm="0">
                                          <p:val>
                                            <p:fltVal val="0"/>
                                          </p:val>
                                        </p:tav>
                                        <p:tav tm="100000">
                                          <p:val>
                                            <p:strVal val="#ppt_w"/>
                                          </p:val>
                                        </p:tav>
                                      </p:tavLst>
                                    </p:anim>
                                    <p:anim calcmode="lin" valueType="num">
                                      <p:cBhvr>
                                        <p:cTn id="138" dur="500" fill="hold"/>
                                        <p:tgtEl>
                                          <p:spTgt spid="30"/>
                                        </p:tgtEl>
                                        <p:attrNameLst>
                                          <p:attrName>ppt_h</p:attrName>
                                        </p:attrNameLst>
                                      </p:cBhvr>
                                      <p:tavLst>
                                        <p:tav tm="0">
                                          <p:val>
                                            <p:fltVal val="0"/>
                                          </p:val>
                                        </p:tav>
                                        <p:tav tm="100000">
                                          <p:val>
                                            <p:strVal val="#ppt_h"/>
                                          </p:val>
                                        </p:tav>
                                      </p:tavLst>
                                    </p:anim>
                                    <p:animEffect transition="in" filter="fade">
                                      <p:cBhvr>
                                        <p:cTn id="139" dur="500"/>
                                        <p:tgtEl>
                                          <p:spTgt spid="30"/>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1"/>
                                        </p:tgtEl>
                                        <p:attrNameLst>
                                          <p:attrName>style.visibility</p:attrName>
                                        </p:attrNameLst>
                                      </p:cBhvr>
                                      <p:to>
                                        <p:strVal val="visible"/>
                                      </p:to>
                                    </p:set>
                                    <p:anim calcmode="lin" valueType="num">
                                      <p:cBhvr>
                                        <p:cTn id="142" dur="500" fill="hold"/>
                                        <p:tgtEl>
                                          <p:spTgt spid="31"/>
                                        </p:tgtEl>
                                        <p:attrNameLst>
                                          <p:attrName>ppt_w</p:attrName>
                                        </p:attrNameLst>
                                      </p:cBhvr>
                                      <p:tavLst>
                                        <p:tav tm="0">
                                          <p:val>
                                            <p:fltVal val="0"/>
                                          </p:val>
                                        </p:tav>
                                        <p:tav tm="100000">
                                          <p:val>
                                            <p:strVal val="#ppt_w"/>
                                          </p:val>
                                        </p:tav>
                                      </p:tavLst>
                                    </p:anim>
                                    <p:anim calcmode="lin" valueType="num">
                                      <p:cBhvr>
                                        <p:cTn id="143" dur="500" fill="hold"/>
                                        <p:tgtEl>
                                          <p:spTgt spid="31"/>
                                        </p:tgtEl>
                                        <p:attrNameLst>
                                          <p:attrName>ppt_h</p:attrName>
                                        </p:attrNameLst>
                                      </p:cBhvr>
                                      <p:tavLst>
                                        <p:tav tm="0">
                                          <p:val>
                                            <p:fltVal val="0"/>
                                          </p:val>
                                        </p:tav>
                                        <p:tav tm="100000">
                                          <p:val>
                                            <p:strVal val="#ppt_h"/>
                                          </p:val>
                                        </p:tav>
                                      </p:tavLst>
                                    </p:anim>
                                    <p:animEffect transition="in" filter="fade">
                                      <p:cBhvr>
                                        <p:cTn id="1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肘形连接符 19"/>
          <p:cNvCxnSpPr>
            <a:stCxn id="22" idx="6"/>
            <a:endCxn id="59" idx="2"/>
          </p:cNvCxnSpPr>
          <p:nvPr/>
        </p:nvCxnSpPr>
        <p:spPr>
          <a:xfrm>
            <a:off x="3816113" y="1566607"/>
            <a:ext cx="3876571" cy="82251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249261" y="1283181"/>
            <a:ext cx="566852" cy="566852"/>
            <a:chOff x="4534974" y="2492893"/>
            <a:chExt cx="756000" cy="756000"/>
          </a:xfrm>
        </p:grpSpPr>
        <p:sp>
          <p:nvSpPr>
            <p:cNvPr id="22" name="椭圆 21"/>
            <p:cNvSpPr/>
            <p:nvPr/>
          </p:nvSpPr>
          <p:spPr>
            <a:xfrm>
              <a:off x="4534974" y="2492893"/>
              <a:ext cx="756000" cy="756000"/>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grpSp>
          <p:nvGrpSpPr>
            <p:cNvPr id="23" name="组合 22"/>
            <p:cNvGrpSpPr/>
            <p:nvPr/>
          </p:nvGrpSpPr>
          <p:grpSpPr>
            <a:xfrm>
              <a:off x="4687974" y="2629656"/>
              <a:ext cx="450000" cy="434596"/>
              <a:chOff x="5512720" y="2152017"/>
              <a:chExt cx="583915" cy="496874"/>
            </a:xfrm>
          </p:grpSpPr>
          <p:sp>
            <p:nvSpPr>
              <p:cNvPr id="24"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866">
                  <a:cs typeface="+mn-ea"/>
                  <a:sym typeface="+mn-lt"/>
                </a:endParaRPr>
              </a:p>
            </p:txBody>
          </p:sp>
          <p:sp>
            <p:nvSpPr>
              <p:cNvPr id="25"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zh-CN" altLang="en-US" sz="1866">
                  <a:cs typeface="+mn-ea"/>
                  <a:sym typeface="+mn-lt"/>
                </a:endParaRPr>
              </a:p>
            </p:txBody>
          </p:sp>
        </p:grpSp>
      </p:grpSp>
      <p:cxnSp>
        <p:nvCxnSpPr>
          <p:cNvPr id="26" name="肘形连接符 25"/>
          <p:cNvCxnSpPr>
            <a:stCxn id="28" idx="6"/>
            <a:endCxn id="61" idx="2"/>
          </p:cNvCxnSpPr>
          <p:nvPr/>
        </p:nvCxnSpPr>
        <p:spPr>
          <a:xfrm>
            <a:off x="3816113" y="3206154"/>
            <a:ext cx="2026027" cy="398694"/>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3249261" y="2922728"/>
            <a:ext cx="566852" cy="566852"/>
            <a:chOff x="4534974" y="4368345"/>
            <a:chExt cx="756000" cy="756000"/>
          </a:xfrm>
        </p:grpSpPr>
        <p:sp>
          <p:nvSpPr>
            <p:cNvPr id="28" name="椭圆 27"/>
            <p:cNvSpPr/>
            <p:nvPr/>
          </p:nvSpPr>
          <p:spPr>
            <a:xfrm>
              <a:off x="4534974" y="4368345"/>
              <a:ext cx="756000" cy="756000"/>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29"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xtLst/>
          </p:spPr>
          <p:txBody>
            <a:bodyPr vert="horz" wrap="square" lIns="91416" tIns="45708" rIns="91416" bIns="45708" numCol="1" anchor="t" anchorCtr="0" compatLnSpc="1">
              <a:prstTxWarp prst="textNoShape">
                <a:avLst/>
              </a:prstTxWarp>
            </a:bodyPr>
            <a:lstStyle/>
            <a:p>
              <a:endParaRPr lang="zh-CN" altLang="en-US" sz="1866">
                <a:cs typeface="+mn-ea"/>
                <a:sym typeface="+mn-lt"/>
              </a:endParaRPr>
            </a:p>
          </p:txBody>
        </p:sp>
      </p:grpSp>
      <p:cxnSp>
        <p:nvCxnSpPr>
          <p:cNvPr id="40" name="肘形连接符 39"/>
          <p:cNvCxnSpPr>
            <a:stCxn id="44" idx="6"/>
            <a:endCxn id="60" idx="2"/>
          </p:cNvCxnSpPr>
          <p:nvPr/>
        </p:nvCxnSpPr>
        <p:spPr>
          <a:xfrm>
            <a:off x="3816113" y="2386381"/>
            <a:ext cx="2951300" cy="73861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3249261" y="2102954"/>
            <a:ext cx="566852" cy="566852"/>
            <a:chOff x="4534974" y="3430619"/>
            <a:chExt cx="756000" cy="756000"/>
          </a:xfrm>
        </p:grpSpPr>
        <p:sp>
          <p:nvSpPr>
            <p:cNvPr id="44" name="椭圆 43"/>
            <p:cNvSpPr/>
            <p:nvPr/>
          </p:nvSpPr>
          <p:spPr>
            <a:xfrm>
              <a:off x="4534974" y="3430619"/>
              <a:ext cx="756000" cy="756000"/>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dirty="0">
                <a:cs typeface="+mn-ea"/>
                <a:sym typeface="+mn-lt"/>
              </a:endParaRPr>
            </a:p>
          </p:txBody>
        </p:sp>
        <p:grpSp>
          <p:nvGrpSpPr>
            <p:cNvPr id="45" name="Group 92"/>
            <p:cNvGrpSpPr/>
            <p:nvPr/>
          </p:nvGrpSpPr>
          <p:grpSpPr>
            <a:xfrm>
              <a:off x="4688410" y="3660828"/>
              <a:ext cx="474528" cy="295582"/>
              <a:chOff x="5172076" y="1938338"/>
              <a:chExt cx="471488" cy="293688"/>
            </a:xfrm>
            <a:solidFill>
              <a:schemeClr val="bg1"/>
            </a:solidFill>
          </p:grpSpPr>
          <p:sp>
            <p:nvSpPr>
              <p:cNvPr id="46"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endParaRPr lang="en-US" sz="1899">
                  <a:cs typeface="+mn-ea"/>
                  <a:sym typeface="+mn-lt"/>
                </a:endParaRPr>
              </a:p>
            </p:txBody>
          </p:sp>
          <p:sp>
            <p:nvSpPr>
              <p:cNvPr id="47"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en-US" sz="1899">
                  <a:cs typeface="+mn-ea"/>
                  <a:sym typeface="+mn-lt"/>
                </a:endParaRPr>
              </a:p>
            </p:txBody>
          </p:sp>
          <p:sp>
            <p:nvSpPr>
              <p:cNvPr id="48"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endParaRPr lang="en-US" sz="1899">
                  <a:cs typeface="+mn-ea"/>
                  <a:sym typeface="+mn-lt"/>
                </a:endParaRPr>
              </a:p>
            </p:txBody>
          </p:sp>
        </p:grpSp>
      </p:grpSp>
      <p:cxnSp>
        <p:nvCxnSpPr>
          <p:cNvPr id="49" name="直接连接符 48"/>
          <p:cNvCxnSpPr>
            <a:endCxn id="51" idx="6"/>
          </p:cNvCxnSpPr>
          <p:nvPr/>
        </p:nvCxnSpPr>
        <p:spPr>
          <a:xfrm flipH="1" flipV="1">
            <a:off x="3816113" y="4025927"/>
            <a:ext cx="959815"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p:nvGrpSpPr>
        <p:grpSpPr>
          <a:xfrm>
            <a:off x="3249261" y="3742501"/>
            <a:ext cx="566852" cy="566852"/>
            <a:chOff x="4534974" y="5306072"/>
            <a:chExt cx="756000" cy="756000"/>
          </a:xfrm>
        </p:grpSpPr>
        <p:sp>
          <p:nvSpPr>
            <p:cNvPr id="51" name="椭圆 50"/>
            <p:cNvSpPr/>
            <p:nvPr/>
          </p:nvSpPr>
          <p:spPr>
            <a:xfrm>
              <a:off x="4534974" y="5306072"/>
              <a:ext cx="756000" cy="756000"/>
            </a:xfrm>
            <a:prstGeom prst="ellipse">
              <a:avLst/>
            </a:prstGeom>
            <a:solidFill>
              <a:srgbClr val="DD6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grpSp>
          <p:nvGrpSpPr>
            <p:cNvPr id="52" name="Group 9"/>
            <p:cNvGrpSpPr/>
            <p:nvPr/>
          </p:nvGrpSpPr>
          <p:grpSpPr>
            <a:xfrm>
              <a:off x="4659950" y="5504420"/>
              <a:ext cx="516045" cy="382660"/>
              <a:chOff x="4572000" y="3414713"/>
              <a:chExt cx="374651" cy="277813"/>
            </a:xfrm>
            <a:solidFill>
              <a:schemeClr val="bg1"/>
            </a:solidFill>
          </p:grpSpPr>
          <p:sp>
            <p:nvSpPr>
              <p:cNvPr id="53"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2">
                  <a:cs typeface="+mn-ea"/>
                  <a:sym typeface="+mn-lt"/>
                </a:endParaRPr>
              </a:p>
            </p:txBody>
          </p:sp>
          <p:sp>
            <p:nvSpPr>
              <p:cNvPr id="54"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sz="1012">
                  <a:cs typeface="+mn-ea"/>
                  <a:sym typeface="+mn-lt"/>
                </a:endParaRPr>
              </a:p>
            </p:txBody>
          </p:sp>
        </p:grpSp>
      </p:grpSp>
      <p:sp>
        <p:nvSpPr>
          <p:cNvPr id="55" name="任意多边形 54"/>
          <p:cNvSpPr/>
          <p:nvPr/>
        </p:nvSpPr>
        <p:spPr>
          <a:xfrm>
            <a:off x="7357858" y="1503720"/>
            <a:ext cx="885594" cy="2773434"/>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56" name="任意多边形 55"/>
          <p:cNvSpPr/>
          <p:nvPr/>
        </p:nvSpPr>
        <p:spPr>
          <a:xfrm>
            <a:off x="6432587" y="2836137"/>
            <a:ext cx="885594" cy="1441015"/>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57" name="任意多边形 56"/>
          <p:cNvSpPr/>
          <p:nvPr/>
        </p:nvSpPr>
        <p:spPr>
          <a:xfrm>
            <a:off x="5507314" y="3406064"/>
            <a:ext cx="885594" cy="871089"/>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58" name="任意多边形 57"/>
          <p:cNvSpPr/>
          <p:nvPr/>
        </p:nvSpPr>
        <p:spPr>
          <a:xfrm>
            <a:off x="4015453" y="3809963"/>
            <a:ext cx="1452183" cy="467188"/>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59" name="椭圆 58"/>
          <p:cNvSpPr/>
          <p:nvPr/>
        </p:nvSpPr>
        <p:spPr>
          <a:xfrm>
            <a:off x="7692683" y="2281148"/>
            <a:ext cx="215944" cy="215944"/>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60" name="椭圆 59"/>
          <p:cNvSpPr/>
          <p:nvPr/>
        </p:nvSpPr>
        <p:spPr>
          <a:xfrm>
            <a:off x="6767412" y="3017021"/>
            <a:ext cx="215944" cy="21594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61" name="椭圆 60"/>
          <p:cNvSpPr/>
          <p:nvPr/>
        </p:nvSpPr>
        <p:spPr>
          <a:xfrm>
            <a:off x="5842140" y="3496876"/>
            <a:ext cx="215944" cy="215944"/>
          </a:xfrm>
          <a:prstGeom prst="ellipse">
            <a:avLst/>
          </a:prstGeom>
          <a:solidFill>
            <a:srgbClr val="E62A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62" name="椭圆 61"/>
          <p:cNvSpPr/>
          <p:nvPr/>
        </p:nvSpPr>
        <p:spPr>
          <a:xfrm>
            <a:off x="4633573" y="3922029"/>
            <a:ext cx="215944" cy="21594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cs typeface="+mn-ea"/>
              <a:sym typeface="+mn-lt"/>
            </a:endParaRPr>
          </a:p>
        </p:txBody>
      </p:sp>
      <p:sp>
        <p:nvSpPr>
          <p:cNvPr id="63" name="矩形 62"/>
          <p:cNvSpPr/>
          <p:nvPr/>
        </p:nvSpPr>
        <p:spPr>
          <a:xfrm>
            <a:off x="2231505" y="1224189"/>
            <a:ext cx="984835" cy="323141"/>
          </a:xfrm>
          <a:prstGeom prst="rect">
            <a:avLst/>
          </a:prstGeom>
        </p:spPr>
        <p:txBody>
          <a:bodyPr wrap="none" lIns="68555" tIns="34278" rIns="68555" bIns="34278">
            <a:spAutoFit/>
          </a:bodyPr>
          <a:lstStyle/>
          <a:p>
            <a:pPr algn="r"/>
            <a:r>
              <a:rPr lang="zh-CN" altLang="en-US" sz="1650" b="1" dirty="0">
                <a:solidFill>
                  <a:srgbClr val="333333"/>
                </a:solidFill>
                <a:cs typeface="+mn-ea"/>
                <a:sym typeface="+mn-lt"/>
              </a:rPr>
              <a:t>添加标题</a:t>
            </a:r>
            <a:endParaRPr lang="en-US" altLang="zh-CN" sz="1650" b="1" dirty="0">
              <a:solidFill>
                <a:srgbClr val="333333"/>
              </a:solidFill>
              <a:cs typeface="+mn-ea"/>
              <a:sym typeface="+mn-lt"/>
            </a:endParaRPr>
          </a:p>
        </p:txBody>
      </p:sp>
      <p:sp>
        <p:nvSpPr>
          <p:cNvPr id="64" name="矩形 63"/>
          <p:cNvSpPr/>
          <p:nvPr/>
        </p:nvSpPr>
        <p:spPr>
          <a:xfrm>
            <a:off x="1294571" y="1509097"/>
            <a:ext cx="1921769" cy="415498"/>
          </a:xfrm>
          <a:prstGeom prst="rect">
            <a:avLst/>
          </a:prstGeom>
        </p:spPr>
        <p:txBody>
          <a:bodyPr wrap="square">
            <a:spAutoFit/>
          </a:bodyPr>
          <a:lstStyle/>
          <a:p>
            <a:pPr algn="r"/>
            <a:r>
              <a:rPr lang="zh-CN" altLang="en-US" sz="1050" dirty="0">
                <a:solidFill>
                  <a:srgbClr val="333333"/>
                </a:solidFill>
                <a:cs typeface="+mn-ea"/>
                <a:sym typeface="+mn-lt"/>
              </a:rPr>
              <a:t>点击输入图表的描述说明，点击输入图表的描述说明</a:t>
            </a:r>
          </a:p>
        </p:txBody>
      </p:sp>
      <p:sp>
        <p:nvSpPr>
          <p:cNvPr id="65" name="矩形 64"/>
          <p:cNvSpPr/>
          <p:nvPr/>
        </p:nvSpPr>
        <p:spPr>
          <a:xfrm>
            <a:off x="2231505" y="2050339"/>
            <a:ext cx="984835" cy="323141"/>
          </a:xfrm>
          <a:prstGeom prst="rect">
            <a:avLst/>
          </a:prstGeom>
        </p:spPr>
        <p:txBody>
          <a:bodyPr wrap="none" lIns="68555" tIns="34278" rIns="68555" bIns="34278">
            <a:spAutoFit/>
          </a:bodyPr>
          <a:lstStyle/>
          <a:p>
            <a:pPr algn="r"/>
            <a:r>
              <a:rPr lang="zh-CN" altLang="en-US" sz="1650" b="1" dirty="0">
                <a:solidFill>
                  <a:srgbClr val="333333"/>
                </a:solidFill>
                <a:cs typeface="+mn-ea"/>
                <a:sym typeface="+mn-lt"/>
              </a:rPr>
              <a:t>添加标题</a:t>
            </a:r>
            <a:endParaRPr lang="en-US" altLang="zh-CN" sz="1650" b="1" dirty="0">
              <a:solidFill>
                <a:srgbClr val="333333"/>
              </a:solidFill>
              <a:cs typeface="+mn-ea"/>
              <a:sym typeface="+mn-lt"/>
            </a:endParaRPr>
          </a:p>
        </p:txBody>
      </p:sp>
      <p:sp>
        <p:nvSpPr>
          <p:cNvPr id="66" name="矩形 65"/>
          <p:cNvSpPr/>
          <p:nvPr/>
        </p:nvSpPr>
        <p:spPr>
          <a:xfrm>
            <a:off x="1294571" y="2335248"/>
            <a:ext cx="1921769" cy="415498"/>
          </a:xfrm>
          <a:prstGeom prst="rect">
            <a:avLst/>
          </a:prstGeom>
        </p:spPr>
        <p:txBody>
          <a:bodyPr wrap="square">
            <a:spAutoFit/>
          </a:bodyPr>
          <a:lstStyle/>
          <a:p>
            <a:pPr algn="r"/>
            <a:r>
              <a:rPr lang="zh-CN" altLang="en-US" sz="1050" dirty="0">
                <a:solidFill>
                  <a:srgbClr val="333333"/>
                </a:solidFill>
                <a:cs typeface="+mn-ea"/>
                <a:sym typeface="+mn-lt"/>
              </a:rPr>
              <a:t>点击输入图表的描述说明，点击输入图表的描述说明</a:t>
            </a:r>
          </a:p>
        </p:txBody>
      </p:sp>
      <p:sp>
        <p:nvSpPr>
          <p:cNvPr id="67" name="矩形 66"/>
          <p:cNvSpPr/>
          <p:nvPr/>
        </p:nvSpPr>
        <p:spPr>
          <a:xfrm>
            <a:off x="2231505" y="2876490"/>
            <a:ext cx="984835" cy="323141"/>
          </a:xfrm>
          <a:prstGeom prst="rect">
            <a:avLst/>
          </a:prstGeom>
        </p:spPr>
        <p:txBody>
          <a:bodyPr wrap="none" lIns="68555" tIns="34278" rIns="68555" bIns="34278">
            <a:spAutoFit/>
          </a:bodyPr>
          <a:lstStyle/>
          <a:p>
            <a:pPr algn="r"/>
            <a:r>
              <a:rPr lang="zh-CN" altLang="en-US" sz="1650" b="1" dirty="0">
                <a:solidFill>
                  <a:srgbClr val="333333"/>
                </a:solidFill>
                <a:cs typeface="+mn-ea"/>
                <a:sym typeface="+mn-lt"/>
              </a:rPr>
              <a:t>添加标题</a:t>
            </a:r>
            <a:endParaRPr lang="en-US" altLang="zh-CN" sz="1650" b="1" dirty="0">
              <a:solidFill>
                <a:srgbClr val="333333"/>
              </a:solidFill>
              <a:cs typeface="+mn-ea"/>
              <a:sym typeface="+mn-lt"/>
            </a:endParaRPr>
          </a:p>
        </p:txBody>
      </p:sp>
      <p:sp>
        <p:nvSpPr>
          <p:cNvPr id="68" name="矩形 67"/>
          <p:cNvSpPr/>
          <p:nvPr/>
        </p:nvSpPr>
        <p:spPr>
          <a:xfrm>
            <a:off x="1294571" y="3161398"/>
            <a:ext cx="1921769" cy="415498"/>
          </a:xfrm>
          <a:prstGeom prst="rect">
            <a:avLst/>
          </a:prstGeom>
        </p:spPr>
        <p:txBody>
          <a:bodyPr wrap="square">
            <a:spAutoFit/>
          </a:bodyPr>
          <a:lstStyle/>
          <a:p>
            <a:pPr algn="r"/>
            <a:r>
              <a:rPr lang="zh-CN" altLang="en-US" sz="1050" dirty="0">
                <a:solidFill>
                  <a:srgbClr val="333333"/>
                </a:solidFill>
                <a:cs typeface="+mn-ea"/>
                <a:sym typeface="+mn-lt"/>
              </a:rPr>
              <a:t>点击输入图表的描述说明，点击输入图表的描述说明</a:t>
            </a:r>
          </a:p>
        </p:txBody>
      </p:sp>
      <p:sp>
        <p:nvSpPr>
          <p:cNvPr id="69" name="矩形 68"/>
          <p:cNvSpPr/>
          <p:nvPr/>
        </p:nvSpPr>
        <p:spPr>
          <a:xfrm>
            <a:off x="2231505" y="3702640"/>
            <a:ext cx="984835" cy="323141"/>
          </a:xfrm>
          <a:prstGeom prst="rect">
            <a:avLst/>
          </a:prstGeom>
        </p:spPr>
        <p:txBody>
          <a:bodyPr wrap="none" lIns="68555" tIns="34278" rIns="68555" bIns="34278">
            <a:spAutoFit/>
          </a:bodyPr>
          <a:lstStyle/>
          <a:p>
            <a:pPr algn="r"/>
            <a:r>
              <a:rPr lang="zh-CN" altLang="en-US" sz="1650" b="1" dirty="0">
                <a:solidFill>
                  <a:srgbClr val="333333"/>
                </a:solidFill>
                <a:cs typeface="+mn-ea"/>
                <a:sym typeface="+mn-lt"/>
              </a:rPr>
              <a:t>添加标题</a:t>
            </a:r>
            <a:endParaRPr lang="en-US" altLang="zh-CN" sz="1650" b="1" dirty="0">
              <a:solidFill>
                <a:srgbClr val="333333"/>
              </a:solidFill>
              <a:cs typeface="+mn-ea"/>
              <a:sym typeface="+mn-lt"/>
            </a:endParaRPr>
          </a:p>
        </p:txBody>
      </p:sp>
      <p:sp>
        <p:nvSpPr>
          <p:cNvPr id="70" name="矩形 69"/>
          <p:cNvSpPr/>
          <p:nvPr/>
        </p:nvSpPr>
        <p:spPr>
          <a:xfrm>
            <a:off x="1294571" y="3987549"/>
            <a:ext cx="1921769" cy="415498"/>
          </a:xfrm>
          <a:prstGeom prst="rect">
            <a:avLst/>
          </a:prstGeom>
        </p:spPr>
        <p:txBody>
          <a:bodyPr wrap="square">
            <a:spAutoFit/>
          </a:bodyPr>
          <a:lstStyle/>
          <a:p>
            <a:pPr algn="r"/>
            <a:r>
              <a:rPr lang="zh-CN" altLang="en-US" sz="1050" dirty="0">
                <a:solidFill>
                  <a:srgbClr val="333333"/>
                </a:solidFill>
                <a:cs typeface="+mn-ea"/>
                <a:sym typeface="+mn-lt"/>
              </a:rPr>
              <a:t>点击输入图表的描述说明，点击输入图表的描述说明</a:t>
            </a:r>
          </a:p>
        </p:txBody>
      </p:sp>
    </p:spTree>
    <p:extLst>
      <p:ext uri="{BB962C8B-B14F-4D97-AF65-F5344CB8AC3E}">
        <p14:creationId xmlns:p14="http://schemas.microsoft.com/office/powerpoint/2010/main" val="16323310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200"/>
                                        <p:tgtEl>
                                          <p:spTgt spid="5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7"/>
                                        </p:tgtEl>
                                        <p:attrNameLst>
                                          <p:attrName>style.visibility</p:attrName>
                                        </p:attrNameLst>
                                      </p:cBhvr>
                                      <p:to>
                                        <p:strVal val="visible"/>
                                      </p:to>
                                    </p:set>
                                    <p:animEffect transition="in" filter="wipe(down)">
                                      <p:cBhvr>
                                        <p:cTn id="10" dur="400"/>
                                        <p:tgtEl>
                                          <p:spTgt spid="57"/>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down)">
                                      <p:cBhvr>
                                        <p:cTn id="13" dur="600"/>
                                        <p:tgtEl>
                                          <p:spTgt spid="5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wipe(down)">
                                      <p:cBhvr>
                                        <p:cTn id="16" dur="900"/>
                                        <p:tgtEl>
                                          <p:spTgt spid="55"/>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62"/>
                                        </p:tgtEl>
                                        <p:attrNameLst>
                                          <p:attrName>style.visibility</p:attrName>
                                        </p:attrNameLst>
                                      </p:cBhvr>
                                      <p:to>
                                        <p:strVal val="visible"/>
                                      </p:to>
                                    </p:set>
                                    <p:animEffect transition="in" filter="fade">
                                      <p:cBhvr>
                                        <p:cTn id="19" dur="250"/>
                                        <p:tgtEl>
                                          <p:spTgt spid="62"/>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250"/>
                                        <p:tgtEl>
                                          <p:spTgt spid="61"/>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250"/>
                                        <p:tgtEl>
                                          <p:spTgt spid="60"/>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250"/>
                                        <p:tgtEl>
                                          <p:spTgt spid="59"/>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62"/>
                                        </p:tgtEl>
                                      </p:cBhvr>
                                    </p:animEffect>
                                    <p:animScale>
                                      <p:cBhvr>
                                        <p:cTn id="32" dur="250" autoRev="1" fill="hold"/>
                                        <p:tgtEl>
                                          <p:spTgt spid="62"/>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wipe(right)">
                                      <p:cBhvr>
                                        <p:cTn id="36" dur="250"/>
                                        <p:tgtEl>
                                          <p:spTgt spid="49"/>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fade">
                                      <p:cBhvr>
                                        <p:cTn id="40" dur="500"/>
                                        <p:tgtEl>
                                          <p:spTgt spid="50"/>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69"/>
                                        </p:tgtEl>
                                        <p:attrNameLst>
                                          <p:attrName>style.visibility</p:attrName>
                                        </p:attrNameLst>
                                      </p:cBhvr>
                                      <p:to>
                                        <p:strVal val="visible"/>
                                      </p:to>
                                    </p:set>
                                    <p:animEffect transition="in" filter="randombar(horizontal)">
                                      <p:cBhvr>
                                        <p:cTn id="44" dur="500"/>
                                        <p:tgtEl>
                                          <p:spTgt spid="69"/>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randombar(horizontal)">
                                      <p:cBhvr>
                                        <p:cTn id="47" dur="500"/>
                                        <p:tgtEl>
                                          <p:spTgt spid="70"/>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61"/>
                                        </p:tgtEl>
                                      </p:cBhvr>
                                    </p:animEffect>
                                    <p:animScale>
                                      <p:cBhvr>
                                        <p:cTn id="51" dur="250" autoRev="1" fill="hold"/>
                                        <p:tgtEl>
                                          <p:spTgt spid="61"/>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right)">
                                      <p:cBhvr>
                                        <p:cTn id="55" dur="500"/>
                                        <p:tgtEl>
                                          <p:spTgt spid="26"/>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randombar(horizontal)">
                                      <p:cBhvr>
                                        <p:cTn id="63" dur="500"/>
                                        <p:tgtEl>
                                          <p:spTgt spid="68"/>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67"/>
                                        </p:tgtEl>
                                        <p:attrNameLst>
                                          <p:attrName>style.visibility</p:attrName>
                                        </p:attrNameLst>
                                      </p:cBhvr>
                                      <p:to>
                                        <p:strVal val="visible"/>
                                      </p:to>
                                    </p:set>
                                    <p:animEffect transition="in" filter="randombar(horizontal)">
                                      <p:cBhvr>
                                        <p:cTn id="66" dur="500"/>
                                        <p:tgtEl>
                                          <p:spTgt spid="67"/>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60"/>
                                        </p:tgtEl>
                                      </p:cBhvr>
                                    </p:animEffect>
                                    <p:animScale>
                                      <p:cBhvr>
                                        <p:cTn id="70" dur="250" autoRev="1" fill="hold"/>
                                        <p:tgtEl>
                                          <p:spTgt spid="60"/>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wipe(right)">
                                      <p:cBhvr>
                                        <p:cTn id="74" dur="600"/>
                                        <p:tgtEl>
                                          <p:spTgt spid="40"/>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41"/>
                                        </p:tgtEl>
                                        <p:attrNameLst>
                                          <p:attrName>style.visibility</p:attrName>
                                        </p:attrNameLst>
                                      </p:cBhvr>
                                      <p:to>
                                        <p:strVal val="visible"/>
                                      </p:to>
                                    </p:set>
                                    <p:animEffect transition="in" filter="fade">
                                      <p:cBhvr>
                                        <p:cTn id="78" dur="500"/>
                                        <p:tgtEl>
                                          <p:spTgt spid="41"/>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65"/>
                                        </p:tgtEl>
                                        <p:attrNameLst>
                                          <p:attrName>style.visibility</p:attrName>
                                        </p:attrNameLst>
                                      </p:cBhvr>
                                      <p:to>
                                        <p:strVal val="visible"/>
                                      </p:to>
                                    </p:set>
                                    <p:animEffect transition="in" filter="randombar(horizontal)">
                                      <p:cBhvr>
                                        <p:cTn id="82" dur="500"/>
                                        <p:tgtEl>
                                          <p:spTgt spid="65"/>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66"/>
                                        </p:tgtEl>
                                        <p:attrNameLst>
                                          <p:attrName>style.visibility</p:attrName>
                                        </p:attrNameLst>
                                      </p:cBhvr>
                                      <p:to>
                                        <p:strVal val="visible"/>
                                      </p:to>
                                    </p:set>
                                    <p:animEffect transition="in" filter="randombar(horizontal)">
                                      <p:cBhvr>
                                        <p:cTn id="85" dur="500"/>
                                        <p:tgtEl>
                                          <p:spTgt spid="66"/>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59"/>
                                        </p:tgtEl>
                                      </p:cBhvr>
                                    </p:animEffect>
                                    <p:animScale>
                                      <p:cBhvr>
                                        <p:cTn id="89" dur="250" autoRev="1" fill="hold"/>
                                        <p:tgtEl>
                                          <p:spTgt spid="59"/>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wipe(right)">
                                      <p:cBhvr>
                                        <p:cTn id="93" dur="750"/>
                                        <p:tgtEl>
                                          <p:spTgt spid="20"/>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fade">
                                      <p:cBhvr>
                                        <p:cTn id="97" dur="500"/>
                                        <p:tgtEl>
                                          <p:spTgt spid="21"/>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63"/>
                                        </p:tgtEl>
                                        <p:attrNameLst>
                                          <p:attrName>style.visibility</p:attrName>
                                        </p:attrNameLst>
                                      </p:cBhvr>
                                      <p:to>
                                        <p:strVal val="visible"/>
                                      </p:to>
                                    </p:set>
                                    <p:animEffect transition="in" filter="randombar(horizontal)">
                                      <p:cBhvr>
                                        <p:cTn id="101" dur="500"/>
                                        <p:tgtEl>
                                          <p:spTgt spid="63"/>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64"/>
                                        </p:tgtEl>
                                        <p:attrNameLst>
                                          <p:attrName>style.visibility</p:attrName>
                                        </p:attrNameLst>
                                      </p:cBhvr>
                                      <p:to>
                                        <p:strVal val="visible"/>
                                      </p:to>
                                    </p:set>
                                    <p:animEffect transition="in" filter="randombar(horizontal)">
                                      <p:cBhvr>
                                        <p:cTn id="104"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59" grpId="1" animBg="1"/>
      <p:bldP spid="60" grpId="0" animBg="1"/>
      <p:bldP spid="60" grpId="1" animBg="1"/>
      <p:bldP spid="61" grpId="0" animBg="1"/>
      <p:bldP spid="61" grpId="1" animBg="1"/>
      <p:bldP spid="62" grpId="0" animBg="1"/>
      <p:bldP spid="62" grpId="1" animBg="1"/>
      <p:bldP spid="63" grpId="0"/>
      <p:bldP spid="64" grpId="0"/>
      <p:bldP spid="65" grpId="0"/>
      <p:bldP spid="66" grpId="0"/>
      <p:bldP spid="67" grpId="0"/>
      <p:bldP spid="68" grpId="0"/>
      <p:bldP spid="69" grpId="0"/>
      <p:bldP spid="7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7086600" y="4767263"/>
            <a:ext cx="2057400" cy="274637"/>
          </a:xfrm>
        </p:spPr>
        <p:txBody>
          <a:bodyPr/>
          <a:lstStyle/>
          <a:p>
            <a:fld id="{F3481812-CA6E-4CF7-A597-B03BE0D22F0C}" type="slidenum">
              <a:rPr lang="en-GB" smtClean="0">
                <a:cs typeface="+mn-ea"/>
                <a:sym typeface="+mn-lt"/>
              </a:rPr>
              <a:pPr/>
              <a:t>26</a:t>
            </a:fld>
            <a:endParaRPr lang="en-GB">
              <a:cs typeface="+mn-ea"/>
              <a:sym typeface="+mn-lt"/>
            </a:endParaRPr>
          </a:p>
        </p:txBody>
      </p:sp>
      <p:sp>
        <p:nvSpPr>
          <p:cNvPr id="4" name="椭圆 1"/>
          <p:cNvSpPr/>
          <p:nvPr/>
        </p:nvSpPr>
        <p:spPr>
          <a:xfrm>
            <a:off x="6018734" y="1786828"/>
            <a:ext cx="1772728" cy="177272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6" name="Freeform 89"/>
          <p:cNvSpPr>
            <a:spLocks/>
          </p:cNvSpPr>
          <p:nvPr/>
        </p:nvSpPr>
        <p:spPr bwMode="auto">
          <a:xfrm>
            <a:off x="7251284" y="1459514"/>
            <a:ext cx="429816" cy="478631"/>
          </a:xfrm>
          <a:custGeom>
            <a:avLst/>
            <a:gdLst>
              <a:gd name="T0" fmla="*/ 12 w 361"/>
              <a:gd name="T1" fmla="*/ 402 h 402"/>
              <a:gd name="T2" fmla="*/ 145 w 361"/>
              <a:gd name="T3" fmla="*/ 13 h 402"/>
              <a:gd name="T4" fmla="*/ 361 w 361"/>
              <a:gd name="T5" fmla="*/ 13 h 402"/>
              <a:gd name="T6" fmla="*/ 361 w 361"/>
              <a:gd name="T7" fmla="*/ 0 h 402"/>
              <a:gd name="T8" fmla="*/ 139 w 361"/>
              <a:gd name="T9" fmla="*/ 0 h 402"/>
              <a:gd name="T10" fmla="*/ 0 w 361"/>
              <a:gd name="T11" fmla="*/ 396 h 402"/>
              <a:gd name="T12" fmla="*/ 12 w 361"/>
              <a:gd name="T13" fmla="*/ 402 h 402"/>
            </a:gdLst>
            <a:ahLst/>
            <a:cxnLst>
              <a:cxn ang="0">
                <a:pos x="T0" y="T1"/>
              </a:cxn>
              <a:cxn ang="0">
                <a:pos x="T2" y="T3"/>
              </a:cxn>
              <a:cxn ang="0">
                <a:pos x="T4" y="T5"/>
              </a:cxn>
              <a:cxn ang="0">
                <a:pos x="T6" y="T7"/>
              </a:cxn>
              <a:cxn ang="0">
                <a:pos x="T8" y="T9"/>
              </a:cxn>
              <a:cxn ang="0">
                <a:pos x="T10" y="T11"/>
              </a:cxn>
              <a:cxn ang="0">
                <a:pos x="T12" y="T13"/>
              </a:cxn>
            </a:cxnLst>
            <a:rect l="0" t="0" r="r" b="b"/>
            <a:pathLst>
              <a:path w="361" h="402">
                <a:moveTo>
                  <a:pt x="12" y="402"/>
                </a:moveTo>
                <a:lnTo>
                  <a:pt x="145" y="13"/>
                </a:lnTo>
                <a:lnTo>
                  <a:pt x="361" y="13"/>
                </a:lnTo>
                <a:lnTo>
                  <a:pt x="361" y="0"/>
                </a:lnTo>
                <a:lnTo>
                  <a:pt x="139" y="0"/>
                </a:lnTo>
                <a:lnTo>
                  <a:pt x="0" y="396"/>
                </a:lnTo>
                <a:lnTo>
                  <a:pt x="12" y="402"/>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7" name="Freeform 93"/>
          <p:cNvSpPr>
            <a:spLocks/>
          </p:cNvSpPr>
          <p:nvPr/>
        </p:nvSpPr>
        <p:spPr bwMode="auto">
          <a:xfrm>
            <a:off x="7779276" y="2220168"/>
            <a:ext cx="681038" cy="160735"/>
          </a:xfrm>
          <a:custGeom>
            <a:avLst/>
            <a:gdLst>
              <a:gd name="T0" fmla="*/ 0 w 572"/>
              <a:gd name="T1" fmla="*/ 135 h 135"/>
              <a:gd name="T2" fmla="*/ 356 w 572"/>
              <a:gd name="T3" fmla="*/ 13 h 135"/>
              <a:gd name="T4" fmla="*/ 572 w 572"/>
              <a:gd name="T5" fmla="*/ 13 h 135"/>
              <a:gd name="T6" fmla="*/ 572 w 572"/>
              <a:gd name="T7" fmla="*/ 0 h 135"/>
              <a:gd name="T8" fmla="*/ 349 w 572"/>
              <a:gd name="T9" fmla="*/ 0 h 135"/>
              <a:gd name="T10" fmla="*/ 0 w 572"/>
              <a:gd name="T11" fmla="*/ 128 h 135"/>
              <a:gd name="T12" fmla="*/ 0 w 572"/>
              <a:gd name="T13" fmla="*/ 135 h 135"/>
            </a:gdLst>
            <a:ahLst/>
            <a:cxnLst>
              <a:cxn ang="0">
                <a:pos x="T0" y="T1"/>
              </a:cxn>
              <a:cxn ang="0">
                <a:pos x="T2" y="T3"/>
              </a:cxn>
              <a:cxn ang="0">
                <a:pos x="T4" y="T5"/>
              </a:cxn>
              <a:cxn ang="0">
                <a:pos x="T6" y="T7"/>
              </a:cxn>
              <a:cxn ang="0">
                <a:pos x="T8" y="T9"/>
              </a:cxn>
              <a:cxn ang="0">
                <a:pos x="T10" y="T11"/>
              </a:cxn>
              <a:cxn ang="0">
                <a:pos x="T12" y="T13"/>
              </a:cxn>
            </a:cxnLst>
            <a:rect l="0" t="0" r="r" b="b"/>
            <a:pathLst>
              <a:path w="572" h="135">
                <a:moveTo>
                  <a:pt x="0" y="135"/>
                </a:moveTo>
                <a:lnTo>
                  <a:pt x="356" y="13"/>
                </a:lnTo>
                <a:lnTo>
                  <a:pt x="572" y="13"/>
                </a:lnTo>
                <a:lnTo>
                  <a:pt x="572" y="0"/>
                </a:lnTo>
                <a:lnTo>
                  <a:pt x="349" y="0"/>
                </a:lnTo>
                <a:lnTo>
                  <a:pt x="0" y="128"/>
                </a:lnTo>
                <a:lnTo>
                  <a:pt x="0" y="135"/>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8" name="Freeform 97"/>
          <p:cNvSpPr>
            <a:spLocks/>
          </p:cNvSpPr>
          <p:nvPr/>
        </p:nvSpPr>
        <p:spPr bwMode="auto">
          <a:xfrm>
            <a:off x="7574628" y="3164662"/>
            <a:ext cx="551260" cy="471488"/>
          </a:xfrm>
          <a:custGeom>
            <a:avLst/>
            <a:gdLst>
              <a:gd name="T0" fmla="*/ 0 w 463"/>
              <a:gd name="T1" fmla="*/ 7 h 396"/>
              <a:gd name="T2" fmla="*/ 196 w 463"/>
              <a:gd name="T3" fmla="*/ 396 h 396"/>
              <a:gd name="T4" fmla="*/ 463 w 463"/>
              <a:gd name="T5" fmla="*/ 396 h 396"/>
              <a:gd name="T6" fmla="*/ 463 w 463"/>
              <a:gd name="T7" fmla="*/ 384 h 396"/>
              <a:gd name="T8" fmla="*/ 203 w 463"/>
              <a:gd name="T9" fmla="*/ 384 h 396"/>
              <a:gd name="T10" fmla="*/ 12 w 463"/>
              <a:gd name="T11" fmla="*/ 0 h 396"/>
              <a:gd name="T12" fmla="*/ 0 w 463"/>
              <a:gd name="T13" fmla="*/ 7 h 396"/>
            </a:gdLst>
            <a:ahLst/>
            <a:cxnLst>
              <a:cxn ang="0">
                <a:pos x="T0" y="T1"/>
              </a:cxn>
              <a:cxn ang="0">
                <a:pos x="T2" y="T3"/>
              </a:cxn>
              <a:cxn ang="0">
                <a:pos x="T4" y="T5"/>
              </a:cxn>
              <a:cxn ang="0">
                <a:pos x="T6" y="T7"/>
              </a:cxn>
              <a:cxn ang="0">
                <a:pos x="T8" y="T9"/>
              </a:cxn>
              <a:cxn ang="0">
                <a:pos x="T10" y="T11"/>
              </a:cxn>
              <a:cxn ang="0">
                <a:pos x="T12" y="T13"/>
              </a:cxn>
            </a:cxnLst>
            <a:rect l="0" t="0" r="r" b="b"/>
            <a:pathLst>
              <a:path w="463" h="396">
                <a:moveTo>
                  <a:pt x="0" y="7"/>
                </a:moveTo>
                <a:lnTo>
                  <a:pt x="196" y="396"/>
                </a:lnTo>
                <a:lnTo>
                  <a:pt x="463" y="396"/>
                </a:lnTo>
                <a:lnTo>
                  <a:pt x="463" y="384"/>
                </a:lnTo>
                <a:lnTo>
                  <a:pt x="203" y="384"/>
                </a:lnTo>
                <a:lnTo>
                  <a:pt x="12" y="0"/>
                </a:lnTo>
                <a:lnTo>
                  <a:pt x="0" y="7"/>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9" name="文本框 139"/>
          <p:cNvSpPr txBox="1"/>
          <p:nvPr/>
        </p:nvSpPr>
        <p:spPr>
          <a:xfrm>
            <a:off x="7779276" y="3324821"/>
            <a:ext cx="570990" cy="323165"/>
          </a:xfrm>
          <a:prstGeom prst="rect">
            <a:avLst/>
          </a:prstGeom>
          <a:noFill/>
        </p:spPr>
        <p:txBody>
          <a:bodyPr wrap="none" rtlCol="0">
            <a:spAutoFit/>
          </a:bodyPr>
          <a:lstStyle/>
          <a:p>
            <a:r>
              <a:rPr lang="en-US" altLang="zh-CN" sz="1500" b="1" dirty="0">
                <a:cs typeface="+mn-ea"/>
                <a:sym typeface="+mn-lt"/>
              </a:rPr>
              <a:t>20%</a:t>
            </a:r>
            <a:endParaRPr lang="zh-CN" altLang="en-US" sz="1500" b="1" dirty="0">
              <a:cs typeface="+mn-ea"/>
              <a:sym typeface="+mn-lt"/>
            </a:endParaRPr>
          </a:p>
        </p:txBody>
      </p:sp>
      <p:sp>
        <p:nvSpPr>
          <p:cNvPr id="10" name="文本框 51"/>
          <p:cNvSpPr txBox="1"/>
          <p:nvPr/>
        </p:nvSpPr>
        <p:spPr>
          <a:xfrm>
            <a:off x="7366405" y="1177488"/>
            <a:ext cx="570990" cy="323165"/>
          </a:xfrm>
          <a:prstGeom prst="rect">
            <a:avLst/>
          </a:prstGeom>
          <a:noFill/>
        </p:spPr>
        <p:txBody>
          <a:bodyPr wrap="none" rtlCol="0">
            <a:spAutoFit/>
          </a:bodyPr>
          <a:lstStyle/>
          <a:p>
            <a:r>
              <a:rPr lang="en-US" altLang="zh-CN" sz="1500" b="1" dirty="0">
                <a:cs typeface="+mn-ea"/>
                <a:sym typeface="+mn-lt"/>
              </a:rPr>
              <a:t>15%</a:t>
            </a:r>
            <a:endParaRPr lang="zh-CN" altLang="en-US" sz="1500" b="1" dirty="0">
              <a:cs typeface="+mn-ea"/>
              <a:sym typeface="+mn-lt"/>
            </a:endParaRPr>
          </a:p>
        </p:txBody>
      </p:sp>
      <p:sp>
        <p:nvSpPr>
          <p:cNvPr id="11" name="文本框 52"/>
          <p:cNvSpPr txBox="1"/>
          <p:nvPr/>
        </p:nvSpPr>
        <p:spPr>
          <a:xfrm>
            <a:off x="8113674" y="1946027"/>
            <a:ext cx="463588" cy="323165"/>
          </a:xfrm>
          <a:prstGeom prst="rect">
            <a:avLst/>
          </a:prstGeom>
          <a:noFill/>
        </p:spPr>
        <p:txBody>
          <a:bodyPr wrap="none" rtlCol="0">
            <a:spAutoFit/>
          </a:bodyPr>
          <a:lstStyle/>
          <a:p>
            <a:r>
              <a:rPr lang="en-US" altLang="zh-CN" sz="1500" b="1" dirty="0">
                <a:cs typeface="+mn-ea"/>
                <a:sym typeface="+mn-lt"/>
              </a:rPr>
              <a:t>8%</a:t>
            </a:r>
            <a:endParaRPr lang="zh-CN" altLang="en-US" sz="1500" b="1" dirty="0">
              <a:cs typeface="+mn-ea"/>
              <a:sym typeface="+mn-lt"/>
            </a:endParaRPr>
          </a:p>
        </p:txBody>
      </p:sp>
      <p:sp>
        <p:nvSpPr>
          <p:cNvPr id="12" name="椭圆 55"/>
          <p:cNvSpPr/>
          <p:nvPr/>
        </p:nvSpPr>
        <p:spPr>
          <a:xfrm>
            <a:off x="3685637" y="1786828"/>
            <a:ext cx="1772728" cy="177272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4" name="Freeform 32"/>
          <p:cNvSpPr>
            <a:spLocks/>
          </p:cNvSpPr>
          <p:nvPr/>
        </p:nvSpPr>
        <p:spPr bwMode="auto">
          <a:xfrm>
            <a:off x="4373048" y="1407457"/>
            <a:ext cx="431006" cy="471488"/>
          </a:xfrm>
          <a:custGeom>
            <a:avLst/>
            <a:gdLst>
              <a:gd name="T0" fmla="*/ 6 w 362"/>
              <a:gd name="T1" fmla="*/ 396 h 396"/>
              <a:gd name="T2" fmla="*/ 140 w 362"/>
              <a:gd name="T3" fmla="*/ 6 h 396"/>
              <a:gd name="T4" fmla="*/ 362 w 362"/>
              <a:gd name="T5" fmla="*/ 6 h 396"/>
              <a:gd name="T6" fmla="*/ 362 w 362"/>
              <a:gd name="T7" fmla="*/ 0 h 396"/>
              <a:gd name="T8" fmla="*/ 133 w 362"/>
              <a:gd name="T9" fmla="*/ 0 h 396"/>
              <a:gd name="T10" fmla="*/ 0 w 362"/>
              <a:gd name="T11" fmla="*/ 389 h 396"/>
              <a:gd name="T12" fmla="*/ 6 w 362"/>
              <a:gd name="T13" fmla="*/ 396 h 396"/>
            </a:gdLst>
            <a:ahLst/>
            <a:cxnLst>
              <a:cxn ang="0">
                <a:pos x="T0" y="T1"/>
              </a:cxn>
              <a:cxn ang="0">
                <a:pos x="T2" y="T3"/>
              </a:cxn>
              <a:cxn ang="0">
                <a:pos x="T4" y="T5"/>
              </a:cxn>
              <a:cxn ang="0">
                <a:pos x="T6" y="T7"/>
              </a:cxn>
              <a:cxn ang="0">
                <a:pos x="T8" y="T9"/>
              </a:cxn>
              <a:cxn ang="0">
                <a:pos x="T10" y="T11"/>
              </a:cxn>
              <a:cxn ang="0">
                <a:pos x="T12" y="T13"/>
              </a:cxn>
            </a:cxnLst>
            <a:rect l="0" t="0" r="r" b="b"/>
            <a:pathLst>
              <a:path w="362" h="396">
                <a:moveTo>
                  <a:pt x="6" y="396"/>
                </a:moveTo>
                <a:lnTo>
                  <a:pt x="140" y="6"/>
                </a:lnTo>
                <a:lnTo>
                  <a:pt x="362" y="6"/>
                </a:lnTo>
                <a:lnTo>
                  <a:pt x="362" y="0"/>
                </a:lnTo>
                <a:lnTo>
                  <a:pt x="133" y="0"/>
                </a:lnTo>
                <a:lnTo>
                  <a:pt x="0" y="389"/>
                </a:lnTo>
                <a:lnTo>
                  <a:pt x="6" y="396"/>
                </a:lnTo>
                <a:close/>
              </a:path>
            </a:pathLst>
          </a:custGeom>
          <a:solidFill>
            <a:schemeClr val="bg1">
              <a:lumMod val="75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15" name="文本框 58"/>
          <p:cNvSpPr txBox="1"/>
          <p:nvPr/>
        </p:nvSpPr>
        <p:spPr>
          <a:xfrm>
            <a:off x="4420457" y="1139172"/>
            <a:ext cx="570990" cy="323165"/>
          </a:xfrm>
          <a:prstGeom prst="rect">
            <a:avLst/>
          </a:prstGeom>
          <a:noFill/>
        </p:spPr>
        <p:txBody>
          <a:bodyPr wrap="none" rtlCol="0">
            <a:spAutoFit/>
          </a:bodyPr>
          <a:lstStyle/>
          <a:p>
            <a:r>
              <a:rPr lang="en-US" altLang="zh-CN" sz="1500" b="1" dirty="0">
                <a:cs typeface="+mn-ea"/>
                <a:sym typeface="+mn-lt"/>
              </a:rPr>
              <a:t>15%</a:t>
            </a:r>
            <a:endParaRPr lang="zh-CN" altLang="en-US" sz="1500" b="1" dirty="0">
              <a:cs typeface="+mn-ea"/>
              <a:sym typeface="+mn-lt"/>
            </a:endParaRPr>
          </a:p>
        </p:txBody>
      </p:sp>
      <p:sp>
        <p:nvSpPr>
          <p:cNvPr id="16" name="椭圆 60"/>
          <p:cNvSpPr/>
          <p:nvPr/>
        </p:nvSpPr>
        <p:spPr>
          <a:xfrm>
            <a:off x="1352540" y="1786828"/>
            <a:ext cx="1772728" cy="177272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cs typeface="+mn-ea"/>
              <a:sym typeface="+mn-lt"/>
            </a:endParaRPr>
          </a:p>
        </p:txBody>
      </p:sp>
      <p:sp>
        <p:nvSpPr>
          <p:cNvPr id="18" name="Freeform 60"/>
          <p:cNvSpPr>
            <a:spLocks/>
          </p:cNvSpPr>
          <p:nvPr/>
        </p:nvSpPr>
        <p:spPr bwMode="auto">
          <a:xfrm>
            <a:off x="886948" y="1969129"/>
            <a:ext cx="467916" cy="478631"/>
          </a:xfrm>
          <a:custGeom>
            <a:avLst/>
            <a:gdLst>
              <a:gd name="T0" fmla="*/ 393 w 393"/>
              <a:gd name="T1" fmla="*/ 396 h 402"/>
              <a:gd name="T2" fmla="*/ 228 w 393"/>
              <a:gd name="T3" fmla="*/ 0 h 402"/>
              <a:gd name="T4" fmla="*/ 0 w 393"/>
              <a:gd name="T5" fmla="*/ 0 h 402"/>
              <a:gd name="T6" fmla="*/ 0 w 393"/>
              <a:gd name="T7" fmla="*/ 13 h 402"/>
              <a:gd name="T8" fmla="*/ 222 w 393"/>
              <a:gd name="T9" fmla="*/ 13 h 402"/>
              <a:gd name="T10" fmla="*/ 380 w 393"/>
              <a:gd name="T11" fmla="*/ 402 h 402"/>
              <a:gd name="T12" fmla="*/ 393 w 393"/>
              <a:gd name="T13" fmla="*/ 396 h 402"/>
            </a:gdLst>
            <a:ahLst/>
            <a:cxnLst>
              <a:cxn ang="0">
                <a:pos x="T0" y="T1"/>
              </a:cxn>
              <a:cxn ang="0">
                <a:pos x="T2" y="T3"/>
              </a:cxn>
              <a:cxn ang="0">
                <a:pos x="T4" y="T5"/>
              </a:cxn>
              <a:cxn ang="0">
                <a:pos x="T6" y="T7"/>
              </a:cxn>
              <a:cxn ang="0">
                <a:pos x="T8" y="T9"/>
              </a:cxn>
              <a:cxn ang="0">
                <a:pos x="T10" y="T11"/>
              </a:cxn>
              <a:cxn ang="0">
                <a:pos x="T12" y="T13"/>
              </a:cxn>
            </a:cxnLst>
            <a:rect l="0" t="0" r="r" b="b"/>
            <a:pathLst>
              <a:path w="393" h="402">
                <a:moveTo>
                  <a:pt x="393" y="396"/>
                </a:moveTo>
                <a:lnTo>
                  <a:pt x="228" y="0"/>
                </a:lnTo>
                <a:lnTo>
                  <a:pt x="0" y="0"/>
                </a:lnTo>
                <a:lnTo>
                  <a:pt x="0" y="13"/>
                </a:lnTo>
                <a:lnTo>
                  <a:pt x="222" y="13"/>
                </a:lnTo>
                <a:lnTo>
                  <a:pt x="380" y="402"/>
                </a:lnTo>
                <a:lnTo>
                  <a:pt x="393" y="396"/>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19" name="Freeform 61"/>
          <p:cNvSpPr>
            <a:spLocks/>
          </p:cNvSpPr>
          <p:nvPr/>
        </p:nvSpPr>
        <p:spPr bwMode="auto">
          <a:xfrm>
            <a:off x="815748" y="3089753"/>
            <a:ext cx="627460" cy="471488"/>
          </a:xfrm>
          <a:custGeom>
            <a:avLst/>
            <a:gdLst>
              <a:gd name="T0" fmla="*/ 521 w 527"/>
              <a:gd name="T1" fmla="*/ 0 h 396"/>
              <a:gd name="T2" fmla="*/ 292 w 527"/>
              <a:gd name="T3" fmla="*/ 383 h 396"/>
              <a:gd name="T4" fmla="*/ 0 w 527"/>
              <a:gd name="T5" fmla="*/ 383 h 396"/>
              <a:gd name="T6" fmla="*/ 0 w 527"/>
              <a:gd name="T7" fmla="*/ 396 h 396"/>
              <a:gd name="T8" fmla="*/ 298 w 527"/>
              <a:gd name="T9" fmla="*/ 396 h 396"/>
              <a:gd name="T10" fmla="*/ 527 w 527"/>
              <a:gd name="T11" fmla="*/ 7 h 396"/>
              <a:gd name="T12" fmla="*/ 521 w 527"/>
              <a:gd name="T13" fmla="*/ 0 h 396"/>
            </a:gdLst>
            <a:ahLst/>
            <a:cxnLst>
              <a:cxn ang="0">
                <a:pos x="T0" y="T1"/>
              </a:cxn>
              <a:cxn ang="0">
                <a:pos x="T2" y="T3"/>
              </a:cxn>
              <a:cxn ang="0">
                <a:pos x="T4" y="T5"/>
              </a:cxn>
              <a:cxn ang="0">
                <a:pos x="T6" y="T7"/>
              </a:cxn>
              <a:cxn ang="0">
                <a:pos x="T8" y="T9"/>
              </a:cxn>
              <a:cxn ang="0">
                <a:pos x="T10" y="T11"/>
              </a:cxn>
              <a:cxn ang="0">
                <a:pos x="T12" y="T13"/>
              </a:cxn>
            </a:cxnLst>
            <a:rect l="0" t="0" r="r" b="b"/>
            <a:pathLst>
              <a:path w="527" h="396">
                <a:moveTo>
                  <a:pt x="521" y="0"/>
                </a:moveTo>
                <a:lnTo>
                  <a:pt x="292" y="383"/>
                </a:lnTo>
                <a:lnTo>
                  <a:pt x="0" y="383"/>
                </a:lnTo>
                <a:lnTo>
                  <a:pt x="0" y="396"/>
                </a:lnTo>
                <a:lnTo>
                  <a:pt x="298" y="396"/>
                </a:lnTo>
                <a:lnTo>
                  <a:pt x="527" y="7"/>
                </a:lnTo>
                <a:lnTo>
                  <a:pt x="521" y="0"/>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cs typeface="+mn-ea"/>
              <a:sym typeface="+mn-lt"/>
            </a:endParaRPr>
          </a:p>
        </p:txBody>
      </p:sp>
      <p:sp>
        <p:nvSpPr>
          <p:cNvPr id="20" name="文本框 64"/>
          <p:cNvSpPr txBox="1"/>
          <p:nvPr/>
        </p:nvSpPr>
        <p:spPr>
          <a:xfrm>
            <a:off x="800118" y="1669047"/>
            <a:ext cx="570990" cy="323165"/>
          </a:xfrm>
          <a:prstGeom prst="rect">
            <a:avLst/>
          </a:prstGeom>
          <a:noFill/>
        </p:spPr>
        <p:txBody>
          <a:bodyPr wrap="none" rtlCol="0">
            <a:spAutoFit/>
          </a:bodyPr>
          <a:lstStyle/>
          <a:p>
            <a:r>
              <a:rPr lang="en-US" altLang="zh-CN" sz="1500" b="1" dirty="0">
                <a:cs typeface="+mn-ea"/>
                <a:sym typeface="+mn-lt"/>
              </a:rPr>
              <a:t>20%</a:t>
            </a:r>
            <a:endParaRPr lang="zh-CN" altLang="en-US" sz="1500" b="1" dirty="0">
              <a:cs typeface="+mn-ea"/>
              <a:sym typeface="+mn-lt"/>
            </a:endParaRPr>
          </a:p>
        </p:txBody>
      </p:sp>
      <p:sp>
        <p:nvSpPr>
          <p:cNvPr id="21" name="文本框 65"/>
          <p:cNvSpPr txBox="1"/>
          <p:nvPr/>
        </p:nvSpPr>
        <p:spPr>
          <a:xfrm>
            <a:off x="705159" y="3241726"/>
            <a:ext cx="570990" cy="323165"/>
          </a:xfrm>
          <a:prstGeom prst="rect">
            <a:avLst/>
          </a:prstGeom>
          <a:noFill/>
        </p:spPr>
        <p:txBody>
          <a:bodyPr wrap="none" rtlCol="0">
            <a:spAutoFit/>
          </a:bodyPr>
          <a:lstStyle/>
          <a:p>
            <a:r>
              <a:rPr lang="en-US" altLang="zh-CN" sz="1500" b="1" dirty="0">
                <a:cs typeface="+mn-ea"/>
                <a:sym typeface="+mn-lt"/>
              </a:rPr>
              <a:t>10%</a:t>
            </a:r>
            <a:endParaRPr lang="zh-CN" altLang="en-US" sz="1500" b="1" dirty="0">
              <a:cs typeface="+mn-ea"/>
              <a:sym typeface="+mn-lt"/>
            </a:endParaRPr>
          </a:p>
        </p:txBody>
      </p:sp>
      <p:sp>
        <p:nvSpPr>
          <p:cNvPr id="23" name="TextBox 22"/>
          <p:cNvSpPr txBox="1"/>
          <p:nvPr/>
        </p:nvSpPr>
        <p:spPr>
          <a:xfrm>
            <a:off x="1697730" y="3744200"/>
            <a:ext cx="1082348" cy="369332"/>
          </a:xfrm>
          <a:prstGeom prst="rect">
            <a:avLst/>
          </a:prstGeom>
          <a:noFill/>
        </p:spPr>
        <p:txBody>
          <a:bodyPr wrap="none" rtlCol="0">
            <a:spAutoFit/>
          </a:bodyPr>
          <a:lstStyle/>
          <a:p>
            <a:pPr algn="ctr"/>
            <a:r>
              <a:rPr lang="en-US" sz="1800" b="1">
                <a:cs typeface="+mn-ea"/>
                <a:sym typeface="+mn-lt"/>
              </a:rPr>
              <a:t>75.500M</a:t>
            </a:r>
            <a:endParaRPr lang="en-GB" sz="1800" b="1">
              <a:cs typeface="+mn-ea"/>
              <a:sym typeface="+mn-lt"/>
            </a:endParaRPr>
          </a:p>
        </p:txBody>
      </p:sp>
      <p:sp>
        <p:nvSpPr>
          <p:cNvPr id="24" name="Rectangle 23"/>
          <p:cNvSpPr/>
          <p:nvPr/>
        </p:nvSpPr>
        <p:spPr>
          <a:xfrm>
            <a:off x="1332051" y="4090449"/>
            <a:ext cx="1813704" cy="784830"/>
          </a:xfrm>
          <a:prstGeom prst="rect">
            <a:avLst/>
          </a:prstGeom>
        </p:spPr>
        <p:txBody>
          <a:bodyPr wrap="square">
            <a:spAutoFit/>
          </a:bodyPr>
          <a:lstStyle/>
          <a:p>
            <a:pPr algn="ctr"/>
            <a:r>
              <a:rPr lang="en-GB" sz="900">
                <a:cs typeface="+mn-ea"/>
                <a:sym typeface="+mn-lt"/>
              </a:rPr>
              <a:t>Lorem ipsum dolor sit amet, consectetuer adipiscing elit, sed diam nonummy nibh euismod tincidunt ut laoreet dolore magna aliquam erat volutpat. </a:t>
            </a:r>
          </a:p>
        </p:txBody>
      </p:sp>
      <p:sp>
        <p:nvSpPr>
          <p:cNvPr id="26" name="TextBox 25"/>
          <p:cNvSpPr txBox="1"/>
          <p:nvPr/>
        </p:nvSpPr>
        <p:spPr>
          <a:xfrm>
            <a:off x="4030827" y="3744200"/>
            <a:ext cx="1082348" cy="369332"/>
          </a:xfrm>
          <a:prstGeom prst="rect">
            <a:avLst/>
          </a:prstGeom>
          <a:noFill/>
        </p:spPr>
        <p:txBody>
          <a:bodyPr wrap="none" rtlCol="0">
            <a:spAutoFit/>
          </a:bodyPr>
          <a:lstStyle/>
          <a:p>
            <a:pPr algn="ctr"/>
            <a:r>
              <a:rPr lang="en-US" sz="1800" b="1">
                <a:cs typeface="+mn-ea"/>
                <a:sym typeface="+mn-lt"/>
              </a:rPr>
              <a:t>85.420M</a:t>
            </a:r>
            <a:endParaRPr lang="en-GB" sz="1800" b="1">
              <a:cs typeface="+mn-ea"/>
              <a:sym typeface="+mn-lt"/>
            </a:endParaRPr>
          </a:p>
        </p:txBody>
      </p:sp>
      <p:sp>
        <p:nvSpPr>
          <p:cNvPr id="29" name="TextBox 28"/>
          <p:cNvSpPr txBox="1"/>
          <p:nvPr/>
        </p:nvSpPr>
        <p:spPr>
          <a:xfrm>
            <a:off x="6363924" y="3744200"/>
            <a:ext cx="1082348" cy="369332"/>
          </a:xfrm>
          <a:prstGeom prst="rect">
            <a:avLst/>
          </a:prstGeom>
          <a:noFill/>
        </p:spPr>
        <p:txBody>
          <a:bodyPr wrap="none" rtlCol="0">
            <a:spAutoFit/>
          </a:bodyPr>
          <a:lstStyle/>
          <a:p>
            <a:pPr algn="ctr"/>
            <a:r>
              <a:rPr lang="en-US" sz="1800" b="1">
                <a:cs typeface="+mn-ea"/>
                <a:sym typeface="+mn-lt"/>
              </a:rPr>
              <a:t>98.130M</a:t>
            </a:r>
            <a:endParaRPr lang="en-GB" sz="1800" b="1">
              <a:cs typeface="+mn-ea"/>
              <a:sym typeface="+mn-lt"/>
            </a:endParaRPr>
          </a:p>
        </p:txBody>
      </p:sp>
      <p:sp>
        <p:nvSpPr>
          <p:cNvPr id="31" name="Rectangle 30"/>
          <p:cNvSpPr/>
          <p:nvPr/>
        </p:nvSpPr>
        <p:spPr>
          <a:xfrm>
            <a:off x="3665148" y="4090449"/>
            <a:ext cx="1813704" cy="784830"/>
          </a:xfrm>
          <a:prstGeom prst="rect">
            <a:avLst/>
          </a:prstGeom>
        </p:spPr>
        <p:txBody>
          <a:bodyPr wrap="square">
            <a:spAutoFit/>
          </a:bodyPr>
          <a:lstStyle/>
          <a:p>
            <a:pPr algn="ctr"/>
            <a:r>
              <a:rPr lang="en-GB" sz="900">
                <a:cs typeface="+mn-ea"/>
                <a:sym typeface="+mn-lt"/>
              </a:rPr>
              <a:t>Lorem ipsum dolor sit amet, consectetuer adipiscing elit, sed diam nonummy nibh euismod tincidunt ut laoreet dolore magna aliquam erat volutpat. </a:t>
            </a:r>
          </a:p>
        </p:txBody>
      </p:sp>
      <p:sp>
        <p:nvSpPr>
          <p:cNvPr id="32" name="Rectangle 31"/>
          <p:cNvSpPr/>
          <p:nvPr/>
        </p:nvSpPr>
        <p:spPr>
          <a:xfrm>
            <a:off x="6005322" y="4090449"/>
            <a:ext cx="1813704" cy="784830"/>
          </a:xfrm>
          <a:prstGeom prst="rect">
            <a:avLst/>
          </a:prstGeom>
        </p:spPr>
        <p:txBody>
          <a:bodyPr wrap="square">
            <a:spAutoFit/>
          </a:bodyPr>
          <a:lstStyle/>
          <a:p>
            <a:pPr algn="ctr"/>
            <a:r>
              <a:rPr lang="en-GB" sz="900">
                <a:cs typeface="+mn-ea"/>
                <a:sym typeface="+mn-lt"/>
              </a:rPr>
              <a:t>Lorem ipsum dolor sit amet, consectetuer adipiscing elit, sed diam nonummy nibh euismod tincidunt ut laoreet dolore magna aliquam erat volutpat. </a:t>
            </a:r>
          </a:p>
        </p:txBody>
      </p:sp>
      <p:graphicFrame>
        <p:nvGraphicFramePr>
          <p:cNvPr id="28" name="图表 6"/>
          <p:cNvGraphicFramePr/>
          <p:nvPr>
            <p:extLst>
              <p:ext uri="{D42A27DB-BD31-4B8C-83A1-F6EECF244321}">
                <p14:modId xmlns:p14="http://schemas.microsoft.com/office/powerpoint/2010/main" val="1272577542"/>
              </p:ext>
            </p:extLst>
          </p:nvPr>
        </p:nvGraphicFramePr>
        <p:xfrm>
          <a:off x="5129135" y="1489216"/>
          <a:ext cx="3551925" cy="23679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0" name="图表 56"/>
          <p:cNvGraphicFramePr/>
          <p:nvPr>
            <p:extLst>
              <p:ext uri="{D42A27DB-BD31-4B8C-83A1-F6EECF244321}">
                <p14:modId xmlns:p14="http://schemas.microsoft.com/office/powerpoint/2010/main" val="629841267"/>
              </p:ext>
            </p:extLst>
          </p:nvPr>
        </p:nvGraphicFramePr>
        <p:xfrm>
          <a:off x="2796038" y="1489216"/>
          <a:ext cx="3551925" cy="23679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3" name="图表 61"/>
          <p:cNvGraphicFramePr/>
          <p:nvPr>
            <p:extLst>
              <p:ext uri="{D42A27DB-BD31-4B8C-83A1-F6EECF244321}">
                <p14:modId xmlns:p14="http://schemas.microsoft.com/office/powerpoint/2010/main" val="373220873"/>
              </p:ext>
            </p:extLst>
          </p:nvPr>
        </p:nvGraphicFramePr>
        <p:xfrm>
          <a:off x="462941" y="1489216"/>
          <a:ext cx="3551925" cy="236795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996511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500" fill="hold"/>
                                        <p:tgtEl>
                                          <p:spTgt spid="21"/>
                                        </p:tgtEl>
                                        <p:attrNameLst>
                                          <p:attrName>ppt_w</p:attrName>
                                        </p:attrNameLst>
                                      </p:cBhvr>
                                      <p:tavLst>
                                        <p:tav tm="0">
                                          <p:val>
                                            <p:fltVal val="0"/>
                                          </p:val>
                                        </p:tav>
                                        <p:tav tm="100000">
                                          <p:val>
                                            <p:strVal val="#ppt_w"/>
                                          </p:val>
                                        </p:tav>
                                      </p:tavLst>
                                    </p:anim>
                                    <p:anim calcmode="lin" valueType="num">
                                      <p:cBhvr>
                                        <p:cTn id="22" dur="500" fill="hold"/>
                                        <p:tgtEl>
                                          <p:spTgt spid="21"/>
                                        </p:tgtEl>
                                        <p:attrNameLst>
                                          <p:attrName>ppt_h</p:attrName>
                                        </p:attrNameLst>
                                      </p:cBhvr>
                                      <p:tavLst>
                                        <p:tav tm="0">
                                          <p:val>
                                            <p:fltVal val="0"/>
                                          </p:val>
                                        </p:tav>
                                        <p:tav tm="100000">
                                          <p:val>
                                            <p:strVal val="#ppt_h"/>
                                          </p:val>
                                        </p:tav>
                                      </p:tavLst>
                                    </p:anim>
                                    <p:animEffect transition="in" filter="fade">
                                      <p:cBhvr>
                                        <p:cTn id="23" dur="500"/>
                                        <p:tgtEl>
                                          <p:spTgt spid="21"/>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500"/>
                                        <p:tgtEl>
                                          <p:spTgt spid="6"/>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p:cTn id="61" dur="500" fill="hold"/>
                                        <p:tgtEl>
                                          <p:spTgt spid="9"/>
                                        </p:tgtEl>
                                        <p:attrNameLst>
                                          <p:attrName>ppt_w</p:attrName>
                                        </p:attrNameLst>
                                      </p:cBhvr>
                                      <p:tavLst>
                                        <p:tav tm="0">
                                          <p:val>
                                            <p:fltVal val="0"/>
                                          </p:val>
                                        </p:tav>
                                        <p:tav tm="100000">
                                          <p:val>
                                            <p:strVal val="#ppt_w"/>
                                          </p:val>
                                        </p:tav>
                                      </p:tavLst>
                                    </p:anim>
                                    <p:anim calcmode="lin" valueType="num">
                                      <p:cBhvr>
                                        <p:cTn id="62" dur="500" fill="hold"/>
                                        <p:tgtEl>
                                          <p:spTgt spid="9"/>
                                        </p:tgtEl>
                                        <p:attrNameLst>
                                          <p:attrName>ppt_h</p:attrName>
                                        </p:attrNameLst>
                                      </p:cBhvr>
                                      <p:tavLst>
                                        <p:tav tm="0">
                                          <p:val>
                                            <p:fltVal val="0"/>
                                          </p:val>
                                        </p:tav>
                                        <p:tav tm="100000">
                                          <p:val>
                                            <p:strVal val="#ppt_h"/>
                                          </p:val>
                                        </p:tav>
                                      </p:tavLst>
                                    </p:anim>
                                    <p:animEffect transition="in" filter="fade">
                                      <p:cBhvr>
                                        <p:cTn id="63" dur="500"/>
                                        <p:tgtEl>
                                          <p:spTgt spid="9"/>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par>
                          <p:cTn id="68" fill="hold">
                            <p:stCondLst>
                              <p:cond delay="6500"/>
                            </p:stCondLst>
                            <p:childTnLst>
                              <p:par>
                                <p:cTn id="69" presetID="2" presetClass="entr" presetSubtype="4"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2" presetClass="entr" presetSubtype="4" fill="hold" grpId="0" nodeType="afterEffect">
                                  <p:stCondLst>
                                    <p:cond delay="0"/>
                                  </p:stCondLst>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500" fill="hold"/>
                                        <p:tgtEl>
                                          <p:spTgt spid="28"/>
                                        </p:tgtEl>
                                        <p:attrNameLst>
                                          <p:attrName>ppt_x</p:attrName>
                                        </p:attrNameLst>
                                      </p:cBhvr>
                                      <p:tavLst>
                                        <p:tav tm="0">
                                          <p:val>
                                            <p:strVal val="#ppt_x"/>
                                          </p:val>
                                        </p:tav>
                                        <p:tav tm="100000">
                                          <p:val>
                                            <p:strVal val="#ppt_x"/>
                                          </p:val>
                                        </p:tav>
                                      </p:tavLst>
                                    </p:anim>
                                    <p:anim calcmode="lin" valueType="num">
                                      <p:cBhvr additive="base">
                                        <p:cTn id="77"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4" grpId="0" animBg="1"/>
      <p:bldP spid="15" grpId="0"/>
      <p:bldP spid="18" grpId="0" animBg="1"/>
      <p:bldP spid="19" grpId="0" animBg="1"/>
      <p:bldP spid="20" grpId="0"/>
      <p:bldP spid="21" grpId="0"/>
      <p:bldGraphic spid="28" grpId="0">
        <p:bldAsOne/>
      </p:bldGraphic>
      <p:bldGraphic spid="30" grpId="0">
        <p:bldAsOne/>
      </p:bldGraphic>
      <p:bldGraphic spid="33"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
            <a:ext cx="9141291" cy="5143500"/>
          </a:xfrm>
          <a:prstGeom prst="rect">
            <a:avLst/>
          </a:prstGeom>
        </p:spPr>
      </p:pic>
      <p:pic>
        <p:nvPicPr>
          <p:cNvPr id="4" name="图片 3"/>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88914" y="395109"/>
            <a:ext cx="6266170" cy="4748391"/>
          </a:xfrm>
          <a:prstGeom prst="rect">
            <a:avLst/>
          </a:prstGeom>
        </p:spPr>
      </p:pic>
      <p:pic>
        <p:nvPicPr>
          <p:cNvPr id="3" name="图片 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21508" y="988765"/>
            <a:ext cx="8919783" cy="4012964"/>
          </a:xfrm>
          <a:prstGeom prst="rect">
            <a:avLst/>
          </a:prstGeom>
        </p:spPr>
      </p:pic>
      <p:pic>
        <p:nvPicPr>
          <p:cNvPr id="2" name="图片 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1601" y="3744686"/>
            <a:ext cx="9443665" cy="1398814"/>
          </a:xfrm>
          <a:prstGeom prst="rect">
            <a:avLst/>
          </a:prstGeom>
        </p:spPr>
      </p:pic>
      <p:sp>
        <p:nvSpPr>
          <p:cNvPr id="6" name="文本框 5"/>
          <p:cNvSpPr txBox="1"/>
          <p:nvPr/>
        </p:nvSpPr>
        <p:spPr>
          <a:xfrm>
            <a:off x="2855841" y="2239020"/>
            <a:ext cx="3344185" cy="523220"/>
          </a:xfrm>
          <a:prstGeom prst="rect">
            <a:avLst/>
          </a:prstGeom>
          <a:noFill/>
        </p:spPr>
        <p:txBody>
          <a:bodyPr wrap="none" rtlCol="0">
            <a:spAutoFit/>
          </a:bodyPr>
          <a:lstStyle/>
          <a:p>
            <a:r>
              <a:rPr lang="zh-CN" altLang="en-US" sz="2800" b="1" dirty="0" smtClean="0">
                <a:solidFill>
                  <a:schemeClr val="bg1"/>
                </a:solidFill>
                <a:effectLst>
                  <a:outerShdw blurRad="38100" dist="38100" dir="2700000" algn="tl">
                    <a:srgbClr val="000000">
                      <a:alpha val="43137"/>
                    </a:srgbClr>
                  </a:outerShdw>
                </a:effectLst>
                <a:cs typeface="+mn-ea"/>
                <a:sym typeface="+mn-lt"/>
              </a:rPr>
              <a:t>感谢观看 </a:t>
            </a:r>
            <a:r>
              <a:rPr lang="en-US" altLang="zh-CN" sz="2800" b="1" dirty="0" smtClean="0">
                <a:solidFill>
                  <a:schemeClr val="bg1"/>
                </a:solidFill>
                <a:effectLst>
                  <a:outerShdw blurRad="38100" dist="38100" dir="2700000" algn="tl">
                    <a:srgbClr val="000000">
                      <a:alpha val="43137"/>
                    </a:srgbClr>
                  </a:outerShdw>
                </a:effectLst>
                <a:cs typeface="+mn-ea"/>
                <a:sym typeface="+mn-lt"/>
              </a:rPr>
              <a:t>THANKS!</a:t>
            </a:r>
            <a:endParaRPr lang="zh-CN" altLang="en-US" sz="2800" b="1" dirty="0">
              <a:solidFill>
                <a:schemeClr val="bg1"/>
              </a:solidFill>
              <a:effectLst>
                <a:outerShdw blurRad="38100" dist="38100" dir="2700000" algn="tl">
                  <a:srgbClr val="000000">
                    <a:alpha val="43137"/>
                  </a:srgbClr>
                </a:outerShdw>
              </a:effectLst>
              <a:cs typeface="+mn-ea"/>
              <a:sym typeface="+mn-lt"/>
            </a:endParaRPr>
          </a:p>
        </p:txBody>
      </p:sp>
      <p:sp>
        <p:nvSpPr>
          <p:cNvPr id="7" name="文本框 6"/>
          <p:cNvSpPr txBox="1"/>
          <p:nvPr/>
        </p:nvSpPr>
        <p:spPr>
          <a:xfrm>
            <a:off x="3339525" y="1678213"/>
            <a:ext cx="2683748" cy="584775"/>
          </a:xfrm>
          <a:prstGeom prst="rect">
            <a:avLst/>
          </a:prstGeom>
          <a:noFill/>
        </p:spPr>
        <p:txBody>
          <a:bodyPr wrap="none" rtlCol="0">
            <a:spAutoFit/>
          </a:bodyPr>
          <a:lstStyle/>
          <a:p>
            <a:pPr algn="ctr"/>
            <a:r>
              <a:rPr lang="en-US" altLang="zh-CN" sz="3200" dirty="0" smtClean="0">
                <a:solidFill>
                  <a:schemeClr val="bg1"/>
                </a:solidFill>
                <a:effectLst>
                  <a:outerShdw blurRad="38100" dist="38100" dir="2700000" algn="tl">
                    <a:srgbClr val="000000">
                      <a:alpha val="43137"/>
                    </a:srgbClr>
                  </a:outerShdw>
                </a:effectLst>
                <a:latin typeface="Agency FB" panose="020B0503020202020204" pitchFamily="34" charset="0"/>
                <a:cs typeface="+mn-ea"/>
                <a:sym typeface="+mn-lt"/>
              </a:rPr>
              <a:t>2030  POWERPOINT</a:t>
            </a:r>
            <a:endParaRPr lang="zh-CN" altLang="en-US" sz="3200" dirty="0">
              <a:solidFill>
                <a:schemeClr val="bg1"/>
              </a:solidFill>
              <a:effectLst>
                <a:outerShdw blurRad="38100" dist="38100" dir="2700000" algn="tl">
                  <a:srgbClr val="000000">
                    <a:alpha val="43137"/>
                  </a:srgbClr>
                </a:outerShdw>
              </a:effectLst>
              <a:latin typeface="Agency FB" panose="020B0503020202020204" pitchFamily="34" charset="0"/>
              <a:cs typeface="+mn-ea"/>
              <a:sym typeface="+mn-lt"/>
            </a:endParaRPr>
          </a:p>
        </p:txBody>
      </p:sp>
      <p:sp>
        <p:nvSpPr>
          <p:cNvPr id="8" name="文本框 7"/>
          <p:cNvSpPr txBox="1"/>
          <p:nvPr/>
        </p:nvSpPr>
        <p:spPr>
          <a:xfrm>
            <a:off x="3009407" y="2810581"/>
            <a:ext cx="3104376" cy="369332"/>
          </a:xfrm>
          <a:prstGeom prst="rect">
            <a:avLst/>
          </a:prstGeom>
          <a:noFill/>
        </p:spPr>
        <p:txBody>
          <a:bodyPr wrap="none" rtlCol="0">
            <a:spAutoFit/>
          </a:bodyPr>
          <a:lstStyle/>
          <a:p>
            <a:pPr algn="ctr"/>
            <a:r>
              <a:rPr lang="zh-CN" altLang="en-US" sz="1800" dirty="0">
                <a:solidFill>
                  <a:schemeClr val="bg1"/>
                </a:solidFill>
                <a:effectLst>
                  <a:outerShdw blurRad="38100" dist="38100" dir="2700000" algn="tl">
                    <a:srgbClr val="000000">
                      <a:alpha val="43137"/>
                    </a:srgbClr>
                  </a:outerShdw>
                </a:effectLst>
                <a:cs typeface="+mn-ea"/>
                <a:sym typeface="+mn-lt"/>
              </a:rPr>
              <a:t>汇报</a:t>
            </a:r>
            <a:r>
              <a:rPr lang="zh-CN" altLang="en-US" sz="1800" dirty="0" smtClean="0">
                <a:solidFill>
                  <a:schemeClr val="bg1"/>
                </a:solidFill>
                <a:effectLst>
                  <a:outerShdw blurRad="38100" dist="38100" dir="2700000" algn="tl">
                    <a:srgbClr val="000000">
                      <a:alpha val="43137"/>
                    </a:srgbClr>
                  </a:outerShdw>
                </a:effectLst>
                <a:cs typeface="+mn-ea"/>
                <a:sym typeface="+mn-lt"/>
              </a:rPr>
              <a:t>：</a:t>
            </a:r>
            <a:r>
              <a:rPr lang="en-US" altLang="zh-CN" sz="1800" dirty="0" smtClean="0">
                <a:solidFill>
                  <a:schemeClr val="bg1"/>
                </a:solidFill>
                <a:effectLst>
                  <a:outerShdw blurRad="38100" dist="38100" dir="2700000" algn="tl">
                    <a:srgbClr val="000000">
                      <a:alpha val="43137"/>
                    </a:srgbClr>
                  </a:outerShdw>
                </a:effectLst>
                <a:cs typeface="+mn-ea"/>
                <a:sym typeface="+mn-lt"/>
              </a:rPr>
              <a:t>PP</a:t>
            </a:r>
            <a:r>
              <a:rPr lang="en-US" altLang="zh-CN" sz="1800" dirty="0" smtClean="0">
                <a:solidFill>
                  <a:schemeClr val="bg1"/>
                </a:solidFill>
                <a:effectLst>
                  <a:outerShdw blurRad="38100" dist="38100" dir="2700000" algn="tl">
                    <a:srgbClr val="000000">
                      <a:alpha val="43137"/>
                    </a:srgbClr>
                  </a:outerShdw>
                </a:effectLst>
                <a:cs typeface="+mn-ea"/>
                <a:sym typeface="+mn-lt"/>
              </a:rPr>
              <a:t>T </a:t>
            </a:r>
            <a:r>
              <a:rPr lang="zh-CN" altLang="en-US" sz="1800" dirty="0" smtClean="0">
                <a:solidFill>
                  <a:schemeClr val="bg1"/>
                </a:solidFill>
                <a:effectLst>
                  <a:outerShdw blurRad="38100" dist="38100" dir="2700000" algn="tl">
                    <a:srgbClr val="000000">
                      <a:alpha val="43137"/>
                    </a:srgbClr>
                  </a:outerShdw>
                </a:effectLst>
                <a:cs typeface="+mn-ea"/>
                <a:sym typeface="+mn-lt"/>
              </a:rPr>
              <a:t>时间</a:t>
            </a:r>
            <a:r>
              <a:rPr lang="zh-CN" altLang="en-US" sz="1800" dirty="0" smtClean="0">
                <a:solidFill>
                  <a:schemeClr val="bg1"/>
                </a:solidFill>
                <a:effectLst>
                  <a:outerShdw blurRad="38100" dist="38100" dir="2700000" algn="tl">
                    <a:srgbClr val="000000">
                      <a:alpha val="43137"/>
                    </a:srgbClr>
                  </a:outerShdw>
                </a:effectLst>
                <a:cs typeface="+mn-ea"/>
                <a:sym typeface="+mn-lt"/>
              </a:rPr>
              <a:t>：</a:t>
            </a:r>
            <a:r>
              <a:rPr lang="en-US" altLang="zh-CN" sz="1800" dirty="0" smtClean="0">
                <a:solidFill>
                  <a:schemeClr val="bg1"/>
                </a:solidFill>
                <a:effectLst>
                  <a:outerShdw blurRad="38100" dist="38100" dir="2700000" algn="tl">
                    <a:srgbClr val="000000">
                      <a:alpha val="43137"/>
                    </a:srgbClr>
                  </a:outerShdw>
                </a:effectLst>
                <a:cs typeface="+mn-ea"/>
                <a:sym typeface="+mn-lt"/>
              </a:rPr>
              <a:t>2030.3.21</a:t>
            </a:r>
            <a:endParaRPr lang="zh-CN" altLang="en-US" sz="1800" dirty="0">
              <a:solidFill>
                <a:schemeClr val="bg1"/>
              </a:solidFill>
              <a:effectLst>
                <a:outerShdw blurRad="38100" dist="38100" dir="2700000" algn="tl">
                  <a:srgbClr val="000000">
                    <a:alpha val="43137"/>
                  </a:srgbClr>
                </a:outerShdw>
              </a:effectLst>
              <a:cs typeface="+mn-ea"/>
              <a:sym typeface="+mn-lt"/>
            </a:endParaRPr>
          </a:p>
        </p:txBody>
      </p:sp>
    </p:spTree>
    <p:extLst>
      <p:ext uri="{BB962C8B-B14F-4D97-AF65-F5344CB8AC3E}">
        <p14:creationId xmlns:p14="http://schemas.microsoft.com/office/powerpoint/2010/main" val="40977758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1000"/>
                                        <p:tgtEl>
                                          <p:spTgt spid="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by="(-#ppt_w*2)" calcmode="lin" valueType="num">
                                      <p:cBhvr rctx="PPT">
                                        <p:cTn id="23" dur="500" autoRev="1" fill="hold">
                                          <p:stCondLst>
                                            <p:cond delay="0"/>
                                          </p:stCondLst>
                                        </p:cTn>
                                        <p:tgtEl>
                                          <p:spTgt spid="7"/>
                                        </p:tgtEl>
                                        <p:attrNameLst>
                                          <p:attrName>ppt_w</p:attrName>
                                        </p:attrNameLst>
                                      </p:cBhvr>
                                    </p:anim>
                                    <p:anim by="(#ppt_w*0.50)" calcmode="lin" valueType="num">
                                      <p:cBhvr>
                                        <p:cTn id="24" dur="500" decel="50000" autoRev="1" fill="hold">
                                          <p:stCondLst>
                                            <p:cond delay="0"/>
                                          </p:stCondLst>
                                        </p:cTn>
                                        <p:tgtEl>
                                          <p:spTgt spid="7"/>
                                        </p:tgtEl>
                                        <p:attrNameLst>
                                          <p:attrName>ppt_x</p:attrName>
                                        </p:attrNameLst>
                                      </p:cBhvr>
                                    </p:anim>
                                    <p:anim from="(-#ppt_h/2)" to="(#ppt_y)" calcmode="lin" valueType="num">
                                      <p:cBhvr>
                                        <p:cTn id="25" dur="1000" fill="hold">
                                          <p:stCondLst>
                                            <p:cond delay="0"/>
                                          </p:stCondLst>
                                        </p:cTn>
                                        <p:tgtEl>
                                          <p:spTgt spid="7"/>
                                        </p:tgtEl>
                                        <p:attrNameLst>
                                          <p:attrName>ppt_y</p:attrName>
                                        </p:attrNameLst>
                                      </p:cBhvr>
                                    </p:anim>
                                    <p:animRot by="21600000">
                                      <p:cBhvr>
                                        <p:cTn id="26" dur="1000" fill="hold">
                                          <p:stCondLst>
                                            <p:cond delay="0"/>
                                          </p:stCondLst>
                                        </p:cTn>
                                        <p:tgtEl>
                                          <p:spTgt spid="7"/>
                                        </p:tgtEl>
                                        <p:attrNameLst>
                                          <p:attrName>r</p:attrName>
                                        </p:attrNameLst>
                                      </p:cBhvr>
                                    </p:animRot>
                                  </p:childTnLst>
                                </p:cTn>
                              </p:par>
                              <p:par>
                                <p:cTn id="27" presetID="56" presetClass="entr" presetSubtype="0" fill="hold" grpId="0" nodeType="withEffect">
                                  <p:stCondLst>
                                    <p:cond delay="0"/>
                                  </p:stCondLst>
                                  <p:iterate type="lt">
                                    <p:tmPct val="10000"/>
                                  </p:iterate>
                                  <p:childTnLst>
                                    <p:set>
                                      <p:cBhvr>
                                        <p:cTn id="28" dur="1" fill="hold">
                                          <p:stCondLst>
                                            <p:cond delay="0"/>
                                          </p:stCondLst>
                                        </p:cTn>
                                        <p:tgtEl>
                                          <p:spTgt spid="6"/>
                                        </p:tgtEl>
                                        <p:attrNameLst>
                                          <p:attrName>style.visibility</p:attrName>
                                        </p:attrNameLst>
                                      </p:cBhvr>
                                      <p:to>
                                        <p:strVal val="visible"/>
                                      </p:to>
                                    </p:set>
                                    <p:anim by="(-#ppt_w*2)" calcmode="lin" valueType="num">
                                      <p:cBhvr rctx="PPT">
                                        <p:cTn id="29" dur="500" autoRev="1" fill="hold">
                                          <p:stCondLst>
                                            <p:cond delay="0"/>
                                          </p:stCondLst>
                                        </p:cTn>
                                        <p:tgtEl>
                                          <p:spTgt spid="6"/>
                                        </p:tgtEl>
                                        <p:attrNameLst>
                                          <p:attrName>ppt_w</p:attrName>
                                        </p:attrNameLst>
                                      </p:cBhvr>
                                    </p:anim>
                                    <p:anim by="(#ppt_w*0.50)" calcmode="lin" valueType="num">
                                      <p:cBhvr>
                                        <p:cTn id="30" dur="500" decel="50000" autoRev="1" fill="hold">
                                          <p:stCondLst>
                                            <p:cond delay="0"/>
                                          </p:stCondLst>
                                        </p:cTn>
                                        <p:tgtEl>
                                          <p:spTgt spid="6"/>
                                        </p:tgtEl>
                                        <p:attrNameLst>
                                          <p:attrName>ppt_x</p:attrName>
                                        </p:attrNameLst>
                                      </p:cBhvr>
                                    </p:anim>
                                    <p:anim from="(-#ppt_h/2)" to="(#ppt_y)" calcmode="lin" valueType="num">
                                      <p:cBhvr>
                                        <p:cTn id="31" dur="1000" fill="hold">
                                          <p:stCondLst>
                                            <p:cond delay="0"/>
                                          </p:stCondLst>
                                        </p:cTn>
                                        <p:tgtEl>
                                          <p:spTgt spid="6"/>
                                        </p:tgtEl>
                                        <p:attrNameLst>
                                          <p:attrName>ppt_y</p:attrName>
                                        </p:attrNameLst>
                                      </p:cBhvr>
                                    </p:anim>
                                    <p:animRot by="21600000">
                                      <p:cBhvr>
                                        <p:cTn id="32" dur="1000" fill="hold">
                                          <p:stCondLst>
                                            <p:cond delay="0"/>
                                          </p:stCondLst>
                                        </p:cTn>
                                        <p:tgtEl>
                                          <p:spTgt spid="6"/>
                                        </p:tgtEl>
                                        <p:attrNameLst>
                                          <p:attrName>r</p:attrName>
                                        </p:attrNameLst>
                                      </p:cBhvr>
                                    </p:animRot>
                                  </p:childTnLst>
                                </p:cTn>
                              </p:par>
                              <p:par>
                                <p:cTn id="33" presetID="56" presetClass="entr" presetSubtype="0" fill="hold" grpId="0" nodeType="withEffect">
                                  <p:stCondLst>
                                    <p:cond delay="0"/>
                                  </p:stCondLst>
                                  <p:iterate type="lt">
                                    <p:tmPct val="10000"/>
                                  </p:iterate>
                                  <p:childTnLst>
                                    <p:set>
                                      <p:cBhvr>
                                        <p:cTn id="34" dur="1" fill="hold">
                                          <p:stCondLst>
                                            <p:cond delay="0"/>
                                          </p:stCondLst>
                                        </p:cTn>
                                        <p:tgtEl>
                                          <p:spTgt spid="8"/>
                                        </p:tgtEl>
                                        <p:attrNameLst>
                                          <p:attrName>style.visibility</p:attrName>
                                        </p:attrNameLst>
                                      </p:cBhvr>
                                      <p:to>
                                        <p:strVal val="visible"/>
                                      </p:to>
                                    </p:set>
                                    <p:anim by="(-#ppt_w*2)" calcmode="lin" valueType="num">
                                      <p:cBhvr rctx="PPT">
                                        <p:cTn id="35" dur="500" autoRev="1" fill="hold">
                                          <p:stCondLst>
                                            <p:cond delay="0"/>
                                          </p:stCondLst>
                                        </p:cTn>
                                        <p:tgtEl>
                                          <p:spTgt spid="8"/>
                                        </p:tgtEl>
                                        <p:attrNameLst>
                                          <p:attrName>ppt_w</p:attrName>
                                        </p:attrNameLst>
                                      </p:cBhvr>
                                    </p:anim>
                                    <p:anim by="(#ppt_w*0.50)" calcmode="lin" valueType="num">
                                      <p:cBhvr>
                                        <p:cTn id="36" dur="500" decel="50000" autoRev="1" fill="hold">
                                          <p:stCondLst>
                                            <p:cond delay="0"/>
                                          </p:stCondLst>
                                        </p:cTn>
                                        <p:tgtEl>
                                          <p:spTgt spid="8"/>
                                        </p:tgtEl>
                                        <p:attrNameLst>
                                          <p:attrName>ppt_x</p:attrName>
                                        </p:attrNameLst>
                                      </p:cBhvr>
                                    </p:anim>
                                    <p:anim from="(-#ppt_h/2)" to="(#ppt_y)" calcmode="lin" valueType="num">
                                      <p:cBhvr>
                                        <p:cTn id="37" dur="1000" fill="hold">
                                          <p:stCondLst>
                                            <p:cond delay="0"/>
                                          </p:stCondLst>
                                        </p:cTn>
                                        <p:tgtEl>
                                          <p:spTgt spid="8"/>
                                        </p:tgtEl>
                                        <p:attrNameLst>
                                          <p:attrName>ppt_y</p:attrName>
                                        </p:attrNameLst>
                                      </p:cBhvr>
                                    </p:anim>
                                    <p:animRot by="21600000">
                                      <p:cBhvr>
                                        <p:cTn id="38"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护肤品化妆品"/>
</p:tagLst>
</file>

<file path=ppt/tags/tag2.xml><?xml version="1.0" encoding="utf-8"?>
<p:tagLst xmlns:a="http://schemas.openxmlformats.org/drawingml/2006/main" xmlns:r="http://schemas.openxmlformats.org/officeDocument/2006/relationships" xmlns:p="http://schemas.openxmlformats.org/presentationml/2006/main">
  <p:tag name="MH" val="20170518170006"/>
  <p:tag name="MH_LIBRARY" val="GRAPHIC"/>
  <p:tag name="MH_ORDER" val="Rounded Rectangle 6"/>
</p:tagLst>
</file>

<file path=ppt/tags/tag3.xml><?xml version="1.0" encoding="utf-8"?>
<p:tagLst xmlns:a="http://schemas.openxmlformats.org/drawingml/2006/main" xmlns:r="http://schemas.openxmlformats.org/officeDocument/2006/relationships" xmlns:p="http://schemas.openxmlformats.org/presentationml/2006/main">
  <p:tag name="MH" val="20170518170006"/>
  <p:tag name="MH_LIBRARY" val="GRAPHIC"/>
  <p:tag name="MH_ORDER" val="TextBox 35"/>
</p:tagLst>
</file>

<file path=ppt/tags/tag4.xml><?xml version="1.0" encoding="utf-8"?>
<p:tagLst xmlns:a="http://schemas.openxmlformats.org/drawingml/2006/main" xmlns:r="http://schemas.openxmlformats.org/officeDocument/2006/relationships" xmlns:p="http://schemas.openxmlformats.org/presentationml/2006/main">
  <p:tag name="MH" val="20170518170006"/>
  <p:tag name="MH_LIBRARY" val="GRAPHIC"/>
  <p:tag name="MH_ORDER" val="Rounded Rectangle 15"/>
</p:tagLst>
</file>

<file path=ppt/tags/tag5.xml><?xml version="1.0" encoding="utf-8"?>
<p:tagLst xmlns:a="http://schemas.openxmlformats.org/drawingml/2006/main" xmlns:r="http://schemas.openxmlformats.org/officeDocument/2006/relationships" xmlns:p="http://schemas.openxmlformats.org/presentationml/2006/main">
  <p:tag name="MH" val="20170518170006"/>
  <p:tag name="MH_LIBRARY" val="GRAPHIC"/>
  <p:tag name="MH_ORDER" val="TextBox 35"/>
</p:tagLst>
</file>

<file path=ppt/tags/tag6.xml><?xml version="1.0" encoding="utf-8"?>
<p:tagLst xmlns:a="http://schemas.openxmlformats.org/drawingml/2006/main" xmlns:r="http://schemas.openxmlformats.org/officeDocument/2006/relationships" xmlns:p="http://schemas.openxmlformats.org/presentationml/2006/main">
  <p:tag name="MH" val="20170518170006"/>
  <p:tag name="MH_LIBRARY" val="GRAPHIC"/>
  <p:tag name="MH_ORDER" val="Rounded Rectangle 23"/>
</p:tagLst>
</file>

<file path=ppt/tags/tag7.xml><?xml version="1.0" encoding="utf-8"?>
<p:tagLst xmlns:a="http://schemas.openxmlformats.org/drawingml/2006/main" xmlns:r="http://schemas.openxmlformats.org/officeDocument/2006/relationships" xmlns:p="http://schemas.openxmlformats.org/presentationml/2006/main">
  <p:tag name="MH" val="20170518170006"/>
  <p:tag name="MH_LIBRARY" val="GRAPHIC"/>
  <p:tag name="MH_ORDER" val="TextBox 35"/>
</p:tagLst>
</file>

<file path=ppt/tags/tag8.xml><?xml version="1.0" encoding="utf-8"?>
<p:tagLst xmlns:a="http://schemas.openxmlformats.org/drawingml/2006/main" xmlns:r="http://schemas.openxmlformats.org/officeDocument/2006/relationships" xmlns:p="http://schemas.openxmlformats.org/presentationml/2006/main">
  <p:tag name="MH" val="20170518170006"/>
  <p:tag name="MH_LIBRARY" val="GRAPHIC"/>
  <p:tag name="MH_ORDER" val="Rounded Rectangle 23"/>
</p:tagLst>
</file>

<file path=ppt/tags/tag9.xml><?xml version="1.0" encoding="utf-8"?>
<p:tagLst xmlns:a="http://schemas.openxmlformats.org/drawingml/2006/main" xmlns:r="http://schemas.openxmlformats.org/officeDocument/2006/relationships" xmlns:p="http://schemas.openxmlformats.org/presentationml/2006/main">
  <p:tag name="MH" val="20170518170006"/>
  <p:tag name="MH_LIBRARY" val="GRAPHIC"/>
  <p:tag name="MH_ORDER" val="TextBox 35"/>
</p:tagLst>
</file>

<file path=ppt/tags/tag10.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3"/>
</p:tagLst>
</file>

<file path=ppt/tags/tag11.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Straight Connector 64"/>
</p:tagLst>
</file>

<file path=ppt/tags/tag12.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Straight Connector 65"/>
</p:tagLst>
</file>

<file path=ppt/tags/tag13.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56"/>
</p:tagLst>
</file>

<file path=ppt/tags/tag14.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2"/>
</p:tagLst>
</file>

<file path=ppt/tags/tag15.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52"/>
</p:tagLst>
</file>

<file path=ppt/tags/tag16.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1"/>
</p:tagLst>
</file>

<file path=ppt/tags/tag17.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48"/>
</p:tagLst>
</file>

<file path=ppt/tags/tag18.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0"/>
</p:tagLst>
</file>

<file path=ppt/tags/tag19.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3"/>
</p:tagLst>
</file>

<file path=ppt/tags/tag20.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Straight Connector 64"/>
</p:tagLst>
</file>

<file path=ppt/tags/tag21.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Straight Connector 65"/>
</p:tagLst>
</file>

<file path=ppt/tags/tag22.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56"/>
</p:tagLst>
</file>

<file path=ppt/tags/tag23.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2"/>
</p:tagLst>
</file>

<file path=ppt/tags/tag24.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52"/>
</p:tagLst>
</file>

<file path=ppt/tags/tag25.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1"/>
</p:tagLst>
</file>

<file path=ppt/tags/tag26.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48"/>
</p:tagLst>
</file>

<file path=ppt/tags/tag27.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0"/>
</p:tagLst>
</file>

<file path=ppt/tags/tag28.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3"/>
</p:tagLst>
</file>

<file path=ppt/tags/tag29.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Straight Connector 64"/>
</p:tagLst>
</file>

<file path=ppt/tags/tag30.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Straight Connector 65"/>
</p:tagLst>
</file>

<file path=ppt/tags/tag31.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56"/>
</p:tagLst>
</file>

<file path=ppt/tags/tag32.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2"/>
</p:tagLst>
</file>

<file path=ppt/tags/tag33.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52"/>
</p:tagLst>
</file>

<file path=ppt/tags/tag34.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1"/>
</p:tagLst>
</file>

<file path=ppt/tags/tag35.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48"/>
</p:tagLst>
</file>

<file path=ppt/tags/tag36.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0"/>
</p:tagLst>
</file>

<file path=ppt/tags/tag37.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3"/>
</p:tagLst>
</file>

<file path=ppt/tags/tag38.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Straight Connector 64"/>
</p:tagLst>
</file>

<file path=ppt/tags/tag39.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Straight Connector 65"/>
</p:tagLst>
</file>

<file path=ppt/tags/tag40.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56"/>
</p:tagLst>
</file>

<file path=ppt/tags/tag41.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2"/>
</p:tagLst>
</file>

<file path=ppt/tags/tag42.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52"/>
</p:tagLst>
</file>

<file path=ppt/tags/tag43.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1"/>
</p:tagLst>
</file>

<file path=ppt/tags/tag44.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Group 48"/>
</p:tagLst>
</file>

<file path=ppt/tags/tag45.xml><?xml version="1.0" encoding="utf-8"?>
<p:tagLst xmlns:a="http://schemas.openxmlformats.org/drawingml/2006/main" xmlns:r="http://schemas.openxmlformats.org/officeDocument/2006/relationships" xmlns:p="http://schemas.openxmlformats.org/presentationml/2006/main">
  <p:tag name="MH" val="20170518170322"/>
  <p:tag name="MH_LIBRARY" val="GRAPHIC"/>
  <p:tag name="MH_ORDER" val="TextBox 60"/>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5cssowyj">
      <a:majorFont>
        <a:latin typeface="Arial" panose="020F0302020204030204"/>
        <a:ea typeface="微软雅黑"/>
        <a:cs typeface=""/>
      </a:majorFont>
      <a:minorFont>
        <a:latin typeface="Arial" panose="020F0502020204030204"/>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133</TotalTime>
  <Words>2247</Words>
  <Application>Microsoft Office PowerPoint</Application>
  <PresentationFormat>全屏显示(16:9)</PresentationFormat>
  <Paragraphs>274</Paragraphs>
  <Slides>27</Slides>
  <Notes>27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27</vt:i4>
      </vt:variant>
    </vt:vector>
  </HeadingPairs>
  <TitlesOfParts>
    <vt:vector size="35" baseType="lpstr">
      <vt:lpstr>等线</vt:lpstr>
      <vt:lpstr>方正姚体</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护肤品化妆品</dc:title>
  <dc:creator>第一PPT</dc:creator>
  <cp:keywords>www.1ppt.com</cp:keywords>
  <dc:description>www.1ppt.com</dc:description>
  <cp:lastModifiedBy>Sky123.Org</cp:lastModifiedBy>
  <cp:revision>44</cp:revision>
  <dcterms:created xsi:type="dcterms:W3CDTF">2017-03-04T06:55:50Z</dcterms:created>
  <dcterms:modified xsi:type="dcterms:W3CDTF">2020-03-21T03:25:17Z</dcterms:modified>
</cp:coreProperties>
</file>