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8" r:id="rId7"/>
    <p:sldId id="269" r:id="rId8"/>
    <p:sldId id="270" r:id="rId9"/>
    <p:sldId id="271" r:id="rId10"/>
    <p:sldId id="272" r:id="rId11"/>
    <p:sldId id="264" r:id="rId12"/>
    <p:sldId id="273" r:id="rId13"/>
    <p:sldId id="283" r:id="rId14"/>
    <p:sldId id="284" r:id="rId15"/>
    <p:sldId id="285" r:id="rId16"/>
    <p:sldId id="265" r:id="rId17"/>
    <p:sldId id="286" r:id="rId18"/>
    <p:sldId id="287" r:id="rId19"/>
    <p:sldId id="274" r:id="rId20"/>
    <p:sldId id="275" r:id="rId21"/>
    <p:sldId id="266" r:id="rId22"/>
    <p:sldId id="276" r:id="rId23"/>
    <p:sldId id="277" r:id="rId24"/>
    <p:sldId id="278" r:id="rId25"/>
    <p:sldId id="282" r:id="rId26"/>
    <p:sldId id="267" r:id="rId27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366C"/>
    <a:srgbClr val="F6F6F6"/>
    <a:srgbClr val="F0F9F9"/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79" autoAdjust="0"/>
    <p:restoredTop sz="94618" autoAdjust="0"/>
  </p:normalViewPr>
  <p:slideViewPr>
    <p:cSldViewPr snapToGrid="0" showGuides="1">
      <p:cViewPr>
        <p:scale>
          <a:sx n="66" d="100"/>
          <a:sy n="66" d="100"/>
        </p:scale>
        <p:origin x="-640" y="-104"/>
      </p:cViewPr>
      <p:guideLst>
        <p:guide orient="horz" pos="129"/>
        <p:guide orient="horz" pos="4190"/>
        <p:guide orient="horz" pos="561"/>
        <p:guide orient="horz" pos="691"/>
        <p:guide orient="horz" pos="4017"/>
        <p:guide orient="horz" pos="3888"/>
        <p:guide pos="230"/>
        <p:guide pos="74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136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0" y="1364343"/>
            <a:ext cx="12192000" cy="3788228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5" b="44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931886" y="0"/>
            <a:ext cx="6458857" cy="6858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5" b="44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椭圆 4"/>
          <p:cNvSpPr/>
          <p:nvPr userDrawn="1"/>
        </p:nvSpPr>
        <p:spPr>
          <a:xfrm>
            <a:off x="3331028" y="812801"/>
            <a:ext cx="5529943" cy="5529943"/>
          </a:xfrm>
          <a:prstGeom prst="ellipse">
            <a:avLst/>
          </a:prstGeom>
          <a:solidFill>
            <a:srgbClr val="F6F6F6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304800" y="290286"/>
            <a:ext cx="11582400" cy="6270171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51384" y="236645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请输入您的标题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51384" y="236645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请输入您的标题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51384" y="236645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请输入您的标题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51384" y="236645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请输入您的标题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899886" y="0"/>
            <a:ext cx="10508343" cy="6858000"/>
          </a:xfrm>
          <a:prstGeom prst="rect">
            <a:avLst/>
          </a:prstGeom>
          <a:solidFill>
            <a:srgbClr val="F0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5" b="44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audio" Target="../media/media1.mp3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image" Target="../media/image3.png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4.png"/><Relationship Id="rId10" Type="http://schemas.microsoft.com/office/2007/relationships/media" Target="../media/media1.mp3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46.xml"/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7" Type="http://schemas.openxmlformats.org/officeDocument/2006/relationships/notesSlide" Target="../notesSlides/notesSlide10.xml"/><Relationship Id="rId16" Type="http://schemas.openxmlformats.org/officeDocument/2006/relationships/slideLayout" Target="../slideLayouts/slideLayout5.xml"/><Relationship Id="rId15" Type="http://schemas.openxmlformats.org/officeDocument/2006/relationships/tags" Target="../tags/tag52.xml"/><Relationship Id="rId14" Type="http://schemas.openxmlformats.org/officeDocument/2006/relationships/tags" Target="../tags/tag51.xml"/><Relationship Id="rId13" Type="http://schemas.openxmlformats.org/officeDocument/2006/relationships/tags" Target="../tags/tag50.xml"/><Relationship Id="rId12" Type="http://schemas.openxmlformats.org/officeDocument/2006/relationships/tags" Target="../tags/tag49.xml"/><Relationship Id="rId11" Type="http://schemas.openxmlformats.org/officeDocument/2006/relationships/tags" Target="../tags/tag48.xml"/><Relationship Id="rId10" Type="http://schemas.openxmlformats.org/officeDocument/2006/relationships/tags" Target="../tags/tag47.xml"/><Relationship Id="rId1" Type="http://schemas.openxmlformats.org/officeDocument/2006/relationships/tags" Target="../tags/tag3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tags" Target="../tags/tag79.xml"/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0" Type="http://schemas.openxmlformats.org/officeDocument/2006/relationships/notesSlide" Target="../notesSlides/notesSlide16.xml"/><Relationship Id="rId1" Type="http://schemas.openxmlformats.org/officeDocument/2006/relationships/tags" Target="../tags/tag7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97.xml"/><Relationship Id="rId5" Type="http://schemas.openxmlformats.org/officeDocument/2006/relationships/tags" Target="../tags/tag96.xml"/><Relationship Id="rId4" Type="http://schemas.openxmlformats.org/officeDocument/2006/relationships/tags" Target="../tags/tag95.xml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" Type="http://schemas.openxmlformats.org/officeDocument/2006/relationships/tags" Target="../tags/tag92.xml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tags" Target="../tags/tag98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111.xml"/><Relationship Id="rId8" Type="http://schemas.openxmlformats.org/officeDocument/2006/relationships/tags" Target="../tags/tag110.xml"/><Relationship Id="rId7" Type="http://schemas.openxmlformats.org/officeDocument/2006/relationships/tags" Target="../tags/tag109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2" Type="http://schemas.openxmlformats.org/officeDocument/2006/relationships/notesSlide" Target="../notesSlides/notesSlide22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112.xml"/><Relationship Id="rId1" Type="http://schemas.openxmlformats.org/officeDocument/2006/relationships/tags" Target="../tags/tag103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8" Type="http://schemas.openxmlformats.org/officeDocument/2006/relationships/notesSlide" Target="../notesSlides/notesSlide23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128.xml"/><Relationship Id="rId15" Type="http://schemas.openxmlformats.org/officeDocument/2006/relationships/tags" Target="../tags/tag127.xml"/><Relationship Id="rId14" Type="http://schemas.openxmlformats.org/officeDocument/2006/relationships/tags" Target="../tags/tag126.xml"/><Relationship Id="rId13" Type="http://schemas.openxmlformats.org/officeDocument/2006/relationships/tags" Target="../tags/tag125.xml"/><Relationship Id="rId12" Type="http://schemas.openxmlformats.org/officeDocument/2006/relationships/tags" Target="../tags/tag124.xml"/><Relationship Id="rId11" Type="http://schemas.openxmlformats.org/officeDocument/2006/relationships/tags" Target="../tags/tag123.xml"/><Relationship Id="rId10" Type="http://schemas.openxmlformats.org/officeDocument/2006/relationships/tags" Target="../tags/tag122.xml"/><Relationship Id="rId1" Type="http://schemas.openxmlformats.org/officeDocument/2006/relationships/tags" Target="../tags/tag113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135.xml"/><Relationship Id="rId7" Type="http://schemas.openxmlformats.org/officeDocument/2006/relationships/tags" Target="../tags/tag134.xml"/><Relationship Id="rId6" Type="http://schemas.openxmlformats.org/officeDocument/2006/relationships/tags" Target="../tags/tag133.xml"/><Relationship Id="rId5" Type="http://schemas.openxmlformats.org/officeDocument/2006/relationships/image" Target="../media/image3.png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0" Type="http://schemas.openxmlformats.org/officeDocument/2006/relationships/notesSlide" Target="../notesSlides/notesSlide24.xml"/><Relationship Id="rId1" Type="http://schemas.openxmlformats.org/officeDocument/2006/relationships/tags" Target="../tags/tag1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PA_直接连接符 3"/>
          <p:cNvCxnSpPr/>
          <p:nvPr>
            <p:custDataLst>
              <p:tags r:id="rId1"/>
            </p:custDataLst>
          </p:nvPr>
        </p:nvCxnSpPr>
        <p:spPr>
          <a:xfrm flipV="1">
            <a:off x="4788488" y="2507314"/>
            <a:ext cx="440864" cy="395648"/>
          </a:xfrm>
          <a:prstGeom prst="line">
            <a:avLst/>
          </a:prstGeom>
          <a:ln w="19050">
            <a:solidFill>
              <a:srgbClr val="2722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A_直接连接符 4"/>
          <p:cNvCxnSpPr/>
          <p:nvPr>
            <p:custDataLst>
              <p:tags r:id="rId2"/>
            </p:custDataLst>
          </p:nvPr>
        </p:nvCxnSpPr>
        <p:spPr>
          <a:xfrm flipV="1">
            <a:off x="3427278" y="1506518"/>
            <a:ext cx="440864" cy="395648"/>
          </a:xfrm>
          <a:prstGeom prst="line">
            <a:avLst/>
          </a:prstGeom>
          <a:ln w="19050">
            <a:solidFill>
              <a:srgbClr val="2722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A_文本框 5"/>
          <p:cNvSpPr txBox="1"/>
          <p:nvPr>
            <p:custDataLst>
              <p:tags r:id="rId3"/>
            </p:custDataLst>
          </p:nvPr>
        </p:nvSpPr>
        <p:spPr>
          <a:xfrm>
            <a:off x="3729250" y="1086651"/>
            <a:ext cx="1415772" cy="17659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600" dirty="0"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复</a:t>
            </a:r>
            <a:endParaRPr lang="zh-CN" altLang="en-US" sz="9600" dirty="0">
              <a:latin typeface="方正大标宋简体" panose="02000000000000000000" pitchFamily="2" charset="-122"/>
              <a:ea typeface="方正大标宋简体" panose="02000000000000000000" pitchFamily="2" charset="-122"/>
            </a:endParaRPr>
          </a:p>
        </p:txBody>
      </p:sp>
      <p:grpSp>
        <p:nvGrpSpPr>
          <p:cNvPr id="23" name="PA_组合 6"/>
          <p:cNvGrpSpPr/>
          <p:nvPr>
            <p:custDataLst>
              <p:tags r:id="rId4"/>
            </p:custDataLst>
          </p:nvPr>
        </p:nvGrpSpPr>
        <p:grpSpPr>
          <a:xfrm>
            <a:off x="2776339" y="1659125"/>
            <a:ext cx="2840464" cy="3380705"/>
            <a:chOff x="3682999" y="1282281"/>
            <a:chExt cx="3191190" cy="3798137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3884066" y="1282281"/>
              <a:ext cx="2341067" cy="3798137"/>
            </a:xfrm>
            <a:custGeom>
              <a:avLst/>
              <a:gdLst>
                <a:gd name="connsiteX0" fmla="*/ 0 w 2341067"/>
                <a:gd name="connsiteY0" fmla="*/ 0 h 3798137"/>
                <a:gd name="connsiteX1" fmla="*/ 814934 w 2341067"/>
                <a:gd name="connsiteY1" fmla="*/ 0 h 3798137"/>
                <a:gd name="connsiteX2" fmla="*/ 814934 w 2341067"/>
                <a:gd name="connsiteY2" fmla="*/ 1168819 h 3798137"/>
                <a:gd name="connsiteX3" fmla="*/ 2341067 w 2341067"/>
                <a:gd name="connsiteY3" fmla="*/ 1168819 h 3798137"/>
                <a:gd name="connsiteX4" fmla="*/ 2341067 w 2341067"/>
                <a:gd name="connsiteY4" fmla="*/ 1397419 h 3798137"/>
                <a:gd name="connsiteX5" fmla="*/ 1443584 w 2341067"/>
                <a:gd name="connsiteY5" fmla="*/ 1397419 h 3798137"/>
                <a:gd name="connsiteX6" fmla="*/ 1443584 w 2341067"/>
                <a:gd name="connsiteY6" fmla="*/ 2680119 h 3798137"/>
                <a:gd name="connsiteX7" fmla="*/ 2341067 w 2341067"/>
                <a:gd name="connsiteY7" fmla="*/ 2680119 h 3798137"/>
                <a:gd name="connsiteX8" fmla="*/ 2341067 w 2341067"/>
                <a:gd name="connsiteY8" fmla="*/ 3270669 h 3798137"/>
                <a:gd name="connsiteX9" fmla="*/ 1697584 w 2341067"/>
                <a:gd name="connsiteY9" fmla="*/ 3270669 h 3798137"/>
                <a:gd name="connsiteX10" fmla="*/ 1697584 w 2341067"/>
                <a:gd name="connsiteY10" fmla="*/ 3798137 h 3798137"/>
                <a:gd name="connsiteX11" fmla="*/ 0 w 2341067"/>
                <a:gd name="connsiteY11" fmla="*/ 3798137 h 3798137"/>
                <a:gd name="connsiteX12" fmla="*/ 0 w 2341067"/>
                <a:gd name="connsiteY12" fmla="*/ 2896019 h 3798137"/>
                <a:gd name="connsiteX13" fmla="*/ 414884 w 2341067"/>
                <a:gd name="connsiteY13" fmla="*/ 2896019 h 3798137"/>
                <a:gd name="connsiteX14" fmla="*/ 414884 w 2341067"/>
                <a:gd name="connsiteY14" fmla="*/ 838619 h 3798137"/>
                <a:gd name="connsiteX15" fmla="*/ 0 w 2341067"/>
                <a:gd name="connsiteY15" fmla="*/ 838619 h 379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41067" h="3798137">
                  <a:moveTo>
                    <a:pt x="0" y="0"/>
                  </a:moveTo>
                  <a:lnTo>
                    <a:pt x="814934" y="0"/>
                  </a:lnTo>
                  <a:lnTo>
                    <a:pt x="814934" y="1168819"/>
                  </a:lnTo>
                  <a:lnTo>
                    <a:pt x="2341067" y="1168819"/>
                  </a:lnTo>
                  <a:lnTo>
                    <a:pt x="2341067" y="1397419"/>
                  </a:lnTo>
                  <a:lnTo>
                    <a:pt x="1443584" y="1397419"/>
                  </a:lnTo>
                  <a:lnTo>
                    <a:pt x="1443584" y="2680119"/>
                  </a:lnTo>
                  <a:lnTo>
                    <a:pt x="2341067" y="2680119"/>
                  </a:lnTo>
                  <a:lnTo>
                    <a:pt x="2341067" y="3270669"/>
                  </a:lnTo>
                  <a:lnTo>
                    <a:pt x="1697584" y="3270669"/>
                  </a:lnTo>
                  <a:lnTo>
                    <a:pt x="1697584" y="3798137"/>
                  </a:lnTo>
                  <a:lnTo>
                    <a:pt x="0" y="3798137"/>
                  </a:lnTo>
                  <a:lnTo>
                    <a:pt x="0" y="2896019"/>
                  </a:lnTo>
                  <a:lnTo>
                    <a:pt x="414884" y="2896019"/>
                  </a:lnTo>
                  <a:lnTo>
                    <a:pt x="414884" y="838619"/>
                  </a:lnTo>
                  <a:lnTo>
                    <a:pt x="0" y="838619"/>
                  </a:lnTo>
                  <a:close/>
                </a:path>
              </a:pathLst>
            </a:custGeom>
          </p:spPr>
        </p:pic>
        <p:sp>
          <p:nvSpPr>
            <p:cNvPr id="25" name="矩形 24"/>
            <p:cNvSpPr/>
            <p:nvPr/>
          </p:nvSpPr>
          <p:spPr>
            <a:xfrm>
              <a:off x="3682999" y="2117724"/>
              <a:ext cx="419101" cy="2060575"/>
            </a:xfrm>
            <a:prstGeom prst="rect">
              <a:avLst/>
            </a:prstGeom>
            <a:noFill/>
            <a:ln>
              <a:solidFill>
                <a:srgbClr val="4865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398864" y="2350566"/>
              <a:ext cx="1475325" cy="18272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800" dirty="0">
                  <a:latin typeface="方正大标宋简体" panose="02000000000000000000" pitchFamily="2" charset="-122"/>
                  <a:ea typeface="方正大标宋简体" panose="02000000000000000000" pitchFamily="2" charset="-122"/>
                </a:rPr>
                <a:t>古</a:t>
              </a:r>
              <a:endParaRPr lang="zh-CN" altLang="en-US" sz="8800" dirty="0">
                <a:latin typeface="方正大标宋简体" panose="02000000000000000000" pitchFamily="2" charset="-122"/>
                <a:ea typeface="方正大标宋简体" panose="02000000000000000000" pitchFamily="2" charset="-122"/>
              </a:endParaRPr>
            </a:p>
          </p:txBody>
        </p:sp>
      </p:grpSp>
      <p:sp>
        <p:nvSpPr>
          <p:cNvPr id="27" name="PA_文本框 10"/>
          <p:cNvSpPr txBox="1"/>
          <p:nvPr>
            <p:custDataLst>
              <p:tags r:id="rId6"/>
            </p:custDataLst>
          </p:nvPr>
        </p:nvSpPr>
        <p:spPr>
          <a:xfrm>
            <a:off x="2741761" y="2462566"/>
            <a:ext cx="480131" cy="1695336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商务通用</a:t>
            </a:r>
            <a:r>
              <a:rPr lang="en-US" altLang="zh-CN" sz="16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PPT</a:t>
            </a:r>
            <a:r>
              <a:rPr lang="zh-CN" altLang="en-US" sz="16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模板</a:t>
            </a:r>
            <a:endParaRPr lang="zh-CN" altLang="en-US" sz="1600" dirty="0"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  <p:sp>
        <p:nvSpPr>
          <p:cNvPr id="28" name="PA_文本框 11"/>
          <p:cNvSpPr txBox="1"/>
          <p:nvPr>
            <p:custDataLst>
              <p:tags r:id="rId7"/>
            </p:custDataLst>
          </p:nvPr>
        </p:nvSpPr>
        <p:spPr>
          <a:xfrm>
            <a:off x="3888942" y="4516434"/>
            <a:ext cx="2937022" cy="504369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spc="3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年终汇报总结</a:t>
            </a:r>
            <a:r>
              <a:rPr lang="en-US" altLang="zh-CN" sz="2400" spc="3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PPT</a:t>
            </a:r>
            <a:endParaRPr lang="zh-CN" altLang="en-US" sz="2400" spc="300" dirty="0"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  <p:sp>
        <p:nvSpPr>
          <p:cNvPr id="29" name="PA_矩形 12"/>
          <p:cNvSpPr/>
          <p:nvPr>
            <p:custDataLst>
              <p:tags r:id="rId8"/>
            </p:custDataLst>
          </p:nvPr>
        </p:nvSpPr>
        <p:spPr>
          <a:xfrm>
            <a:off x="2963352" y="2024098"/>
            <a:ext cx="912021" cy="300342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8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Lorem ipsum dolor sit amet, consectetuer adipiscing elit.</a:t>
            </a:r>
            <a:endParaRPr lang="zh-CN" altLang="en-US" sz="800" dirty="0"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  <a:p>
            <a:r>
              <a:rPr lang="zh-CN" altLang="en-US" sz="8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Aenean commodo ligula eget dolor. Aenean massa. </a:t>
            </a:r>
            <a:r>
              <a:rPr lang="fr-FR" altLang="zh-CN" sz="8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Aenean massa. Cum sociis natoque penatibus et magnis dis parturient montes,nascetur ridiculus mus.</a:t>
            </a:r>
            <a:endParaRPr lang="zh-CN" altLang="en-US" sz="800" dirty="0"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616802" y="3146102"/>
            <a:ext cx="3332964" cy="5657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3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商务通用</a:t>
            </a:r>
            <a:r>
              <a:rPr lang="en-US" altLang="zh-CN" sz="2800" spc="3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PPT</a:t>
            </a:r>
            <a:r>
              <a:rPr lang="zh-CN" altLang="en-US" sz="2800" spc="3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模板</a:t>
            </a:r>
            <a:endParaRPr lang="zh-CN" altLang="en-US" sz="2800" spc="3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705702" y="3607448"/>
            <a:ext cx="5896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Lorem ipsum dolor sit amet, consectetuer adipiscing elit.</a:t>
            </a:r>
            <a:endParaRPr lang="zh-CN" altLang="en-US" sz="14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  <a:p>
            <a:r>
              <a:rPr lang="zh-CN" altLang="en-US" sz="14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Aenean commodo ligula eget dolor. Aenean massa. </a:t>
            </a:r>
            <a:endParaRPr lang="zh-CN" altLang="en-US" sz="14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  <p:pic>
        <p:nvPicPr>
          <p:cNvPr id="33" name="2e6c1c4938b60ae6f377fa9864ef050781338b5aff7cc187cd08132d197597b28106d1cc">
            <a:hlinkClick r:id="" action="ppaction://media"/>
          </p:cNvPr>
          <p:cNvPicPr>
            <a:picLocks noChangeAspect="1"/>
          </p:cNvPicPr>
          <p:nvPr>
            <a:vide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12109450" y="-179546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5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video>
          </p:childTnLst>
        </p:cTn>
      </p:par>
    </p:tnLst>
    <p:bldLst>
      <p:bldP spid="22" grpId="0"/>
      <p:bldP spid="27" grpId="0"/>
      <p:bldP spid="28" grpId="0"/>
      <p:bldP spid="29" grpId="0" animBg="1" autoUpdateAnimBg="0"/>
      <p:bldP spid="30" grpId="0"/>
      <p:bldP spid="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ChangeArrowheads="1"/>
          </p:cNvSpPr>
          <p:nvPr/>
        </p:nvSpPr>
        <p:spPr bwMode="auto">
          <a:xfrm>
            <a:off x="4944295" y="2019071"/>
            <a:ext cx="458667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zh-CN" altLang="en-US" sz="3200" dirty="0">
                <a:solidFill>
                  <a:srgbClr val="000000"/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季度工作概述</a:t>
            </a:r>
            <a:endParaRPr lang="zh-CN" altLang="en-US" sz="3200" dirty="0">
              <a:solidFill>
                <a:srgbClr val="000000"/>
              </a:solidFill>
              <a:latin typeface="方正大标宋简体" panose="02000000000000000000" pitchFamily="2" charset="-122"/>
              <a:ea typeface="方正大标宋简体" panose="02000000000000000000" pitchFamily="2" charset="-122"/>
            </a:endParaRPr>
          </a:p>
        </p:txBody>
      </p:sp>
      <p:sp>
        <p:nvSpPr>
          <p:cNvPr id="3" name="Rectangle 39"/>
          <p:cNvSpPr>
            <a:spLocks noChangeArrowheads="1"/>
          </p:cNvSpPr>
          <p:nvPr/>
        </p:nvSpPr>
        <p:spPr bwMode="auto">
          <a:xfrm>
            <a:off x="5002077" y="2520738"/>
            <a:ext cx="45866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write your great  title here</a:t>
            </a:r>
            <a:endParaRPr kumimoji="0" lang="en-US" altLang="zh-CN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方正大标宋简体" panose="02000000000000000000" pitchFamily="2" charset="-122"/>
              <a:ea typeface="方正大标宋简体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014553" y="2121472"/>
            <a:ext cx="390043" cy="390042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5" name="椭圆 4"/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方正大标宋简体" panose="02000000000000000000" pitchFamily="2" charset="-122"/>
                <a:ea typeface="方正大标宋简体" panose="02000000000000000000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5008132" y="1463436"/>
              <a:ext cx="135848" cy="13584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方正大标宋简体" panose="02000000000000000000" pitchFamily="2" charset="-122"/>
                <a:ea typeface="方正大标宋简体" panose="02000000000000000000" pitchFamily="2" charset="-122"/>
              </a:endParaRPr>
            </a:p>
          </p:txBody>
        </p:sp>
      </p:grpSp>
      <p:sp>
        <p:nvSpPr>
          <p:cNvPr id="7" name="Rectangle 39"/>
          <p:cNvSpPr>
            <a:spLocks noChangeArrowheads="1"/>
          </p:cNvSpPr>
          <p:nvPr/>
        </p:nvSpPr>
        <p:spPr bwMode="auto">
          <a:xfrm>
            <a:off x="4944295" y="3178160"/>
            <a:ext cx="458667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zh-CN" altLang="en-US" sz="3200" dirty="0">
                <a:solidFill>
                  <a:srgbClr val="000000"/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工作完成情况</a:t>
            </a:r>
            <a:endParaRPr lang="zh-CN" altLang="en-US" sz="3200" dirty="0">
              <a:solidFill>
                <a:srgbClr val="000000"/>
              </a:solidFill>
              <a:latin typeface="方正大标宋简体" panose="02000000000000000000" pitchFamily="2" charset="-122"/>
              <a:ea typeface="方正大标宋简体" panose="02000000000000000000" pitchFamily="2" charset="-122"/>
            </a:endParaRPr>
          </a:p>
        </p:txBody>
      </p:sp>
      <p:sp>
        <p:nvSpPr>
          <p:cNvPr id="8" name="Rectangle 39"/>
          <p:cNvSpPr>
            <a:spLocks noChangeArrowheads="1"/>
          </p:cNvSpPr>
          <p:nvPr/>
        </p:nvSpPr>
        <p:spPr bwMode="auto">
          <a:xfrm>
            <a:off x="5002077" y="3610914"/>
            <a:ext cx="45866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write your great  title here</a:t>
            </a:r>
            <a:endParaRPr kumimoji="0" lang="en-US" altLang="zh-CN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方正大标宋简体" panose="02000000000000000000" pitchFamily="2" charset="-122"/>
              <a:ea typeface="方正大标宋简体" panose="02000000000000000000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014553" y="3273634"/>
            <a:ext cx="390043" cy="390042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10" name="椭圆 9"/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方正大标宋简体" panose="02000000000000000000" pitchFamily="2" charset="-122"/>
                <a:ea typeface="方正大标宋简体" panose="02000000000000000000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008132" y="1463434"/>
              <a:ext cx="135848" cy="13584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方正大标宋简体" panose="02000000000000000000" pitchFamily="2" charset="-122"/>
                <a:ea typeface="方正大标宋简体" panose="02000000000000000000" pitchFamily="2" charset="-122"/>
              </a:endParaRPr>
            </a:p>
          </p:txBody>
        </p:sp>
      </p:grpSp>
      <p:sp>
        <p:nvSpPr>
          <p:cNvPr id="12" name="Rectangle 39"/>
          <p:cNvSpPr>
            <a:spLocks noChangeArrowheads="1"/>
          </p:cNvSpPr>
          <p:nvPr/>
        </p:nvSpPr>
        <p:spPr bwMode="auto">
          <a:xfrm>
            <a:off x="4944295" y="4277557"/>
            <a:ext cx="458667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zh-CN" altLang="en-US" sz="3200" dirty="0">
                <a:solidFill>
                  <a:srgbClr val="000000"/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成功项目展示</a:t>
            </a:r>
            <a:endParaRPr lang="zh-CN" altLang="en-US" sz="3200" dirty="0">
              <a:solidFill>
                <a:srgbClr val="000000"/>
              </a:solidFill>
              <a:latin typeface="方正大标宋简体" panose="02000000000000000000" pitchFamily="2" charset="-122"/>
              <a:ea typeface="方正大标宋简体" panose="02000000000000000000" pitchFamily="2" charset="-122"/>
            </a:endParaRPr>
          </a:p>
        </p:txBody>
      </p:sp>
      <p:sp>
        <p:nvSpPr>
          <p:cNvPr id="13" name="Rectangle 39"/>
          <p:cNvSpPr>
            <a:spLocks noChangeArrowheads="1"/>
          </p:cNvSpPr>
          <p:nvPr/>
        </p:nvSpPr>
        <p:spPr bwMode="auto">
          <a:xfrm>
            <a:off x="5002077" y="4707284"/>
            <a:ext cx="45866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write your great  title here</a:t>
            </a:r>
            <a:endParaRPr kumimoji="0" lang="en-US" altLang="zh-CN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方正大标宋简体" panose="02000000000000000000" pitchFamily="2" charset="-122"/>
              <a:ea typeface="方正大标宋简体" panose="02000000000000000000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014553" y="4425796"/>
            <a:ext cx="390043" cy="390042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15" name="椭圆 14"/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方正大标宋简体" panose="02000000000000000000" pitchFamily="2" charset="-122"/>
                <a:ea typeface="方正大标宋简体" panose="02000000000000000000" pitchFamily="2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008132" y="1463433"/>
              <a:ext cx="135848" cy="13584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方正大标宋简体" panose="02000000000000000000" pitchFamily="2" charset="-122"/>
                <a:ea typeface="方正大标宋简体" panose="02000000000000000000" pitchFamily="2" charset="-122"/>
              </a:endParaRPr>
            </a:p>
          </p:txBody>
        </p:sp>
      </p:grpSp>
      <p:sp>
        <p:nvSpPr>
          <p:cNvPr id="17" name="Rectangle 39"/>
          <p:cNvSpPr>
            <a:spLocks noChangeArrowheads="1"/>
          </p:cNvSpPr>
          <p:nvPr/>
        </p:nvSpPr>
        <p:spPr bwMode="auto">
          <a:xfrm>
            <a:off x="4944295" y="5475556"/>
            <a:ext cx="458667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zh-CN" altLang="en-US" sz="3200" dirty="0">
                <a:solidFill>
                  <a:srgbClr val="000000"/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未来工作计划</a:t>
            </a:r>
            <a:endParaRPr lang="zh-CN" altLang="en-US" sz="3200" dirty="0">
              <a:solidFill>
                <a:srgbClr val="000000"/>
              </a:solidFill>
              <a:latin typeface="方正大标宋简体" panose="02000000000000000000" pitchFamily="2" charset="-122"/>
              <a:ea typeface="方正大标宋简体" panose="02000000000000000000" pitchFamily="2" charset="-122"/>
            </a:endParaRPr>
          </a:p>
        </p:txBody>
      </p:sp>
      <p:sp>
        <p:nvSpPr>
          <p:cNvPr id="18" name="Rectangle 39"/>
          <p:cNvSpPr>
            <a:spLocks noChangeArrowheads="1"/>
          </p:cNvSpPr>
          <p:nvPr/>
        </p:nvSpPr>
        <p:spPr bwMode="auto">
          <a:xfrm>
            <a:off x="5002077" y="5942232"/>
            <a:ext cx="45866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write your great  title here</a:t>
            </a:r>
            <a:endParaRPr kumimoji="0" lang="en-US" altLang="zh-CN" sz="1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方正大标宋简体" panose="02000000000000000000" pitchFamily="2" charset="-122"/>
              <a:ea typeface="方正大标宋简体" panose="02000000000000000000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014553" y="5577957"/>
            <a:ext cx="390043" cy="390042"/>
            <a:chOff x="4923349" y="1378653"/>
            <a:chExt cx="305414" cy="305414"/>
          </a:xfrm>
          <a:solidFill>
            <a:srgbClr val="E94E60"/>
          </a:solidFill>
        </p:grpSpPr>
        <p:sp>
          <p:nvSpPr>
            <p:cNvPr id="20" name="椭圆 19"/>
            <p:cNvSpPr/>
            <p:nvPr/>
          </p:nvSpPr>
          <p:spPr>
            <a:xfrm>
              <a:off x="4923349" y="1378653"/>
              <a:ext cx="305414" cy="305414"/>
            </a:xfrm>
            <a:prstGeom prst="ellipse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方正大标宋简体" panose="02000000000000000000" pitchFamily="2" charset="-122"/>
                <a:ea typeface="方正大标宋简体" panose="02000000000000000000" pitchFamily="2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5008132" y="1463434"/>
              <a:ext cx="135848" cy="135848"/>
            </a:xfrm>
            <a:prstGeom prst="ellips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方正大标宋简体" panose="02000000000000000000" pitchFamily="2" charset="-122"/>
                <a:ea typeface="方正大标宋简体" panose="02000000000000000000" pitchFamily="2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4566526" y="140789"/>
            <a:ext cx="2846390" cy="1476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目 录</a:t>
            </a:r>
            <a:endParaRPr kumimoji="0" lang="en-US" altLang="zh-CN" sz="44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方正大标宋简体" panose="02000000000000000000" pitchFamily="2" charset="-122"/>
              <a:ea typeface="方正大标宋简体" panose="020000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DIRECTORY</a:t>
            </a:r>
            <a:endParaRPr kumimoji="0" lang="zh-CN" altLang="en-US" sz="40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方正大标宋简体" panose="02000000000000000000" pitchFamily="2" charset="-122"/>
              <a:ea typeface="方正大标宋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12" grpId="0"/>
      <p:bldP spid="13" grpId="0"/>
      <p:bldP spid="17" grpId="0"/>
      <p:bldP spid="18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25926" y="2601632"/>
            <a:ext cx="4140147" cy="1668284"/>
            <a:chOff x="4748965" y="2688361"/>
            <a:chExt cx="5272488" cy="2124565"/>
          </a:xfrm>
        </p:grpSpPr>
        <p:sp>
          <p:nvSpPr>
            <p:cNvPr id="3" name="矩形 2"/>
            <p:cNvSpPr/>
            <p:nvPr/>
          </p:nvSpPr>
          <p:spPr>
            <a:xfrm>
              <a:off x="4915896" y="2688361"/>
              <a:ext cx="4938624" cy="1058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zh-CN" altLang="en-US" sz="4800" dirty="0">
                  <a:solidFill>
                    <a:srgbClr val="000000"/>
                  </a:solidFill>
                  <a:latin typeface="方正大标宋简体" panose="02000000000000000000" pitchFamily="2" charset="-122"/>
                  <a:ea typeface="方正大标宋简体" panose="02000000000000000000" pitchFamily="2" charset="-122"/>
                </a:rPr>
                <a:t>季度工作概述</a:t>
              </a:r>
              <a:endParaRPr lang="zh-CN" altLang="en-US" sz="4800" dirty="0">
                <a:solidFill>
                  <a:srgbClr val="000000"/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4748965" y="3676503"/>
              <a:ext cx="5272488" cy="1136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335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有猫在_GBK" panose="02000000000000000000" pitchFamily="2" charset="-122"/>
                  <a:ea typeface="方正有猫在_GBK" panose="02000000000000000000" pitchFamily="2" charset="-122"/>
                  <a:cs typeface="+mn-cs"/>
                </a:rPr>
                <a:t>点击此处添加文本内容，如关键词、部分简单介绍等。点击此处添加文本内容，如关键词、部分简单介绍等。点击此处添加文本内容，如关键词、部分简单介绍等。</a:t>
              </a:r>
              <a:endPara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方正有猫在_GBK" panose="02000000000000000000" pitchFamily="2" charset="-122"/>
                <a:ea typeface="方正有猫在_GBK" panose="02000000000000000000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539456" y="1268760"/>
            <a:ext cx="3087688" cy="4975225"/>
            <a:chOff x="4539456" y="1268760"/>
            <a:chExt cx="3087688" cy="4975225"/>
          </a:xfrm>
        </p:grpSpPr>
        <p:sp>
          <p:nvSpPr>
            <p:cNvPr id="4" name="任意多边形: 形状 3"/>
            <p:cNvSpPr/>
            <p:nvPr/>
          </p:nvSpPr>
          <p:spPr bwMode="auto">
            <a:xfrm>
              <a:off x="4564856" y="1268760"/>
              <a:ext cx="3062288" cy="3797300"/>
            </a:xfrm>
            <a:custGeom>
              <a:avLst/>
              <a:gdLst>
                <a:gd name="T0" fmla="*/ 1813 w 2140"/>
                <a:gd name="T1" fmla="*/ 278 h 2657"/>
                <a:gd name="T2" fmla="*/ 1069 w 2140"/>
                <a:gd name="T3" fmla="*/ 0 h 2657"/>
                <a:gd name="T4" fmla="*/ 284 w 2140"/>
                <a:gd name="T5" fmla="*/ 310 h 2657"/>
                <a:gd name="T6" fmla="*/ 0 w 2140"/>
                <a:gd name="T7" fmla="*/ 780 h 2657"/>
                <a:gd name="T8" fmla="*/ 600 w 2140"/>
                <a:gd name="T9" fmla="*/ 963 h 2657"/>
                <a:gd name="T10" fmla="*/ 607 w 2140"/>
                <a:gd name="T11" fmla="*/ 941 h 2657"/>
                <a:gd name="T12" fmla="*/ 1015 w 2140"/>
                <a:gd name="T13" fmla="*/ 599 h 2657"/>
                <a:gd name="T14" fmla="*/ 1423 w 2140"/>
                <a:gd name="T15" fmla="*/ 1069 h 2657"/>
                <a:gd name="T16" fmla="*/ 1122 w 2140"/>
                <a:gd name="T17" fmla="*/ 1657 h 2657"/>
                <a:gd name="T18" fmla="*/ 988 w 2140"/>
                <a:gd name="T19" fmla="*/ 1769 h 2657"/>
                <a:gd name="T20" fmla="*/ 723 w 2140"/>
                <a:gd name="T21" fmla="*/ 2523 h 2657"/>
                <a:gd name="T22" fmla="*/ 723 w 2140"/>
                <a:gd name="T23" fmla="*/ 2657 h 2657"/>
                <a:gd name="T24" fmla="*/ 1320 w 2140"/>
                <a:gd name="T25" fmla="*/ 2657 h 2657"/>
                <a:gd name="T26" fmla="*/ 1320 w 2140"/>
                <a:gd name="T27" fmla="*/ 2518 h 2657"/>
                <a:gd name="T28" fmla="*/ 1566 w 2140"/>
                <a:gd name="T29" fmla="*/ 2085 h 2657"/>
                <a:gd name="T30" fmla="*/ 2140 w 2140"/>
                <a:gd name="T31" fmla="*/ 1106 h 2657"/>
                <a:gd name="T32" fmla="*/ 1813 w 2140"/>
                <a:gd name="T33" fmla="*/ 278 h 2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40" h="2657">
                  <a:moveTo>
                    <a:pt x="1813" y="278"/>
                  </a:moveTo>
                  <a:cubicBezTo>
                    <a:pt x="1602" y="75"/>
                    <a:pt x="1369" y="0"/>
                    <a:pt x="1069" y="0"/>
                  </a:cubicBezTo>
                  <a:cubicBezTo>
                    <a:pt x="822" y="0"/>
                    <a:pt x="544" y="37"/>
                    <a:pt x="284" y="310"/>
                  </a:cubicBezTo>
                  <a:cubicBezTo>
                    <a:pt x="214" y="383"/>
                    <a:pt x="88" y="537"/>
                    <a:pt x="0" y="780"/>
                  </a:cubicBezTo>
                  <a:cubicBezTo>
                    <a:pt x="600" y="963"/>
                    <a:pt x="600" y="963"/>
                    <a:pt x="600" y="963"/>
                  </a:cubicBezTo>
                  <a:cubicBezTo>
                    <a:pt x="603" y="954"/>
                    <a:pt x="605" y="947"/>
                    <a:pt x="607" y="941"/>
                  </a:cubicBezTo>
                  <a:cubicBezTo>
                    <a:pt x="701" y="641"/>
                    <a:pt x="912" y="599"/>
                    <a:pt x="1015" y="599"/>
                  </a:cubicBezTo>
                  <a:cubicBezTo>
                    <a:pt x="1253" y="599"/>
                    <a:pt x="1423" y="786"/>
                    <a:pt x="1423" y="1069"/>
                  </a:cubicBezTo>
                  <a:cubicBezTo>
                    <a:pt x="1423" y="1363"/>
                    <a:pt x="1257" y="1545"/>
                    <a:pt x="1122" y="1657"/>
                  </a:cubicBezTo>
                  <a:cubicBezTo>
                    <a:pt x="988" y="1769"/>
                    <a:pt x="988" y="1769"/>
                    <a:pt x="988" y="1769"/>
                  </a:cubicBezTo>
                  <a:cubicBezTo>
                    <a:pt x="719" y="1994"/>
                    <a:pt x="723" y="2277"/>
                    <a:pt x="723" y="2523"/>
                  </a:cubicBezTo>
                  <a:cubicBezTo>
                    <a:pt x="723" y="2657"/>
                    <a:pt x="723" y="2657"/>
                    <a:pt x="723" y="2657"/>
                  </a:cubicBezTo>
                  <a:cubicBezTo>
                    <a:pt x="1320" y="2657"/>
                    <a:pt x="1320" y="2657"/>
                    <a:pt x="1320" y="2657"/>
                  </a:cubicBezTo>
                  <a:cubicBezTo>
                    <a:pt x="1320" y="2518"/>
                    <a:pt x="1320" y="2518"/>
                    <a:pt x="1320" y="2518"/>
                  </a:cubicBezTo>
                  <a:cubicBezTo>
                    <a:pt x="1320" y="2309"/>
                    <a:pt x="1445" y="2186"/>
                    <a:pt x="1566" y="2085"/>
                  </a:cubicBezTo>
                  <a:cubicBezTo>
                    <a:pt x="1844" y="1850"/>
                    <a:pt x="2140" y="1625"/>
                    <a:pt x="2140" y="1106"/>
                  </a:cubicBezTo>
                  <a:cubicBezTo>
                    <a:pt x="2140" y="828"/>
                    <a:pt x="2069" y="524"/>
                    <a:pt x="1813" y="278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椭圆 4"/>
            <p:cNvSpPr/>
            <p:nvPr/>
          </p:nvSpPr>
          <p:spPr bwMode="auto">
            <a:xfrm>
              <a:off x="5582443" y="5301010"/>
              <a:ext cx="944563" cy="942975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38100">
              <a:solidFill>
                <a:schemeClr val="bg1">
                  <a:alpha val="62000"/>
                </a:schemeClr>
              </a:solidFill>
              <a:round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Impact" panose="020B0806030902050204" pitchFamily="34" charset="0"/>
                </a:rPr>
                <a:t>05</a:t>
              </a:r>
              <a:endParaRPr lang="en-US" altLang="zh-CN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6" name="椭圆 5"/>
            <p:cNvSpPr/>
            <p:nvPr/>
          </p:nvSpPr>
          <p:spPr bwMode="auto">
            <a:xfrm>
              <a:off x="4539456" y="2081560"/>
              <a:ext cx="900113" cy="89852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38100">
              <a:solidFill>
                <a:schemeClr val="bg1">
                  <a:alpha val="62000"/>
                </a:schemeClr>
              </a:solidFill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en-US" altLang="zh-CN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7" name="任意多边形: 形状 6"/>
            <p:cNvSpPr/>
            <p:nvPr/>
          </p:nvSpPr>
          <p:spPr bwMode="auto">
            <a:xfrm>
              <a:off x="5593556" y="1270348"/>
              <a:ext cx="2033588" cy="3795713"/>
            </a:xfrm>
            <a:custGeom>
              <a:avLst/>
              <a:gdLst>
                <a:gd name="T0" fmla="*/ 1094 w 1421"/>
                <a:gd name="T1" fmla="*/ 277 h 2656"/>
                <a:gd name="T2" fmla="*/ 421 w 1421"/>
                <a:gd name="T3" fmla="*/ 0 h 2656"/>
                <a:gd name="T4" fmla="*/ 359 w 1421"/>
                <a:gd name="T5" fmla="*/ 602 h 2656"/>
                <a:gd name="T6" fmla="*/ 704 w 1421"/>
                <a:gd name="T7" fmla="*/ 1068 h 2656"/>
                <a:gd name="T8" fmla="*/ 403 w 1421"/>
                <a:gd name="T9" fmla="*/ 1656 h 2656"/>
                <a:gd name="T10" fmla="*/ 269 w 1421"/>
                <a:gd name="T11" fmla="*/ 1768 h 2656"/>
                <a:gd name="T12" fmla="*/ 4 w 1421"/>
                <a:gd name="T13" fmla="*/ 2522 h 2656"/>
                <a:gd name="T14" fmla="*/ 4 w 1421"/>
                <a:gd name="T15" fmla="*/ 2656 h 2656"/>
                <a:gd name="T16" fmla="*/ 601 w 1421"/>
                <a:gd name="T17" fmla="*/ 2656 h 2656"/>
                <a:gd name="T18" fmla="*/ 601 w 1421"/>
                <a:gd name="T19" fmla="*/ 2517 h 2656"/>
                <a:gd name="T20" fmla="*/ 847 w 1421"/>
                <a:gd name="T21" fmla="*/ 2084 h 2656"/>
                <a:gd name="T22" fmla="*/ 1421 w 1421"/>
                <a:gd name="T23" fmla="*/ 1105 h 2656"/>
                <a:gd name="T24" fmla="*/ 1094 w 1421"/>
                <a:gd name="T25" fmla="*/ 277 h 2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21" h="2656">
                  <a:moveTo>
                    <a:pt x="1094" y="277"/>
                  </a:moveTo>
                  <a:cubicBezTo>
                    <a:pt x="900" y="90"/>
                    <a:pt x="687" y="12"/>
                    <a:pt x="421" y="0"/>
                  </a:cubicBezTo>
                  <a:cubicBezTo>
                    <a:pt x="359" y="602"/>
                    <a:pt x="359" y="602"/>
                    <a:pt x="359" y="602"/>
                  </a:cubicBezTo>
                  <a:cubicBezTo>
                    <a:pt x="563" y="633"/>
                    <a:pt x="704" y="811"/>
                    <a:pt x="704" y="1068"/>
                  </a:cubicBezTo>
                  <a:cubicBezTo>
                    <a:pt x="704" y="1362"/>
                    <a:pt x="538" y="1544"/>
                    <a:pt x="403" y="1656"/>
                  </a:cubicBezTo>
                  <a:cubicBezTo>
                    <a:pt x="269" y="1768"/>
                    <a:pt x="269" y="1768"/>
                    <a:pt x="269" y="1768"/>
                  </a:cubicBezTo>
                  <a:cubicBezTo>
                    <a:pt x="0" y="1993"/>
                    <a:pt x="4" y="2276"/>
                    <a:pt x="4" y="2522"/>
                  </a:cubicBezTo>
                  <a:cubicBezTo>
                    <a:pt x="4" y="2656"/>
                    <a:pt x="4" y="2656"/>
                    <a:pt x="4" y="2656"/>
                  </a:cubicBezTo>
                  <a:cubicBezTo>
                    <a:pt x="601" y="2656"/>
                    <a:pt x="601" y="2656"/>
                    <a:pt x="601" y="2656"/>
                  </a:cubicBezTo>
                  <a:cubicBezTo>
                    <a:pt x="601" y="2517"/>
                    <a:pt x="601" y="2517"/>
                    <a:pt x="601" y="2517"/>
                  </a:cubicBezTo>
                  <a:cubicBezTo>
                    <a:pt x="601" y="2308"/>
                    <a:pt x="726" y="2185"/>
                    <a:pt x="847" y="2084"/>
                  </a:cubicBezTo>
                  <a:cubicBezTo>
                    <a:pt x="1125" y="1849"/>
                    <a:pt x="1421" y="1624"/>
                    <a:pt x="1421" y="1105"/>
                  </a:cubicBezTo>
                  <a:cubicBezTo>
                    <a:pt x="1421" y="827"/>
                    <a:pt x="1350" y="523"/>
                    <a:pt x="1094" y="277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椭圆 7"/>
            <p:cNvSpPr/>
            <p:nvPr/>
          </p:nvSpPr>
          <p:spPr bwMode="auto">
            <a:xfrm>
              <a:off x="5733256" y="1268760"/>
              <a:ext cx="868363" cy="868363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bg1">
                  <a:alpha val="62000"/>
                </a:schemeClr>
              </a:solidFill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en-US" altLang="zh-CN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9" name="任意多边形: 形状 8"/>
            <p:cNvSpPr/>
            <p:nvPr/>
          </p:nvSpPr>
          <p:spPr bwMode="auto">
            <a:xfrm>
              <a:off x="5593556" y="2627660"/>
              <a:ext cx="2033588" cy="2438400"/>
            </a:xfrm>
            <a:custGeom>
              <a:avLst/>
              <a:gdLst>
                <a:gd name="T0" fmla="*/ 1421 w 1421"/>
                <a:gd name="T1" fmla="*/ 155 h 1706"/>
                <a:gd name="T2" fmla="*/ 1413 w 1421"/>
                <a:gd name="T3" fmla="*/ 0 h 1706"/>
                <a:gd name="T4" fmla="*/ 701 w 1421"/>
                <a:gd name="T5" fmla="*/ 60 h 1706"/>
                <a:gd name="T6" fmla="*/ 704 w 1421"/>
                <a:gd name="T7" fmla="*/ 118 h 1706"/>
                <a:gd name="T8" fmla="*/ 403 w 1421"/>
                <a:gd name="T9" fmla="*/ 706 h 1706"/>
                <a:gd name="T10" fmla="*/ 269 w 1421"/>
                <a:gd name="T11" fmla="*/ 818 h 1706"/>
                <a:gd name="T12" fmla="*/ 4 w 1421"/>
                <a:gd name="T13" fmla="*/ 1572 h 1706"/>
                <a:gd name="T14" fmla="*/ 4 w 1421"/>
                <a:gd name="T15" fmla="*/ 1706 h 1706"/>
                <a:gd name="T16" fmla="*/ 601 w 1421"/>
                <a:gd name="T17" fmla="*/ 1706 h 1706"/>
                <a:gd name="T18" fmla="*/ 601 w 1421"/>
                <a:gd name="T19" fmla="*/ 1567 h 1706"/>
                <a:gd name="T20" fmla="*/ 847 w 1421"/>
                <a:gd name="T21" fmla="*/ 1134 h 1706"/>
                <a:gd name="T22" fmla="*/ 1421 w 1421"/>
                <a:gd name="T23" fmla="*/ 155 h 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21" h="1706">
                  <a:moveTo>
                    <a:pt x="1421" y="155"/>
                  </a:moveTo>
                  <a:cubicBezTo>
                    <a:pt x="1421" y="104"/>
                    <a:pt x="1419" y="52"/>
                    <a:pt x="1413" y="0"/>
                  </a:cubicBezTo>
                  <a:cubicBezTo>
                    <a:pt x="701" y="60"/>
                    <a:pt x="701" y="60"/>
                    <a:pt x="701" y="60"/>
                  </a:cubicBezTo>
                  <a:cubicBezTo>
                    <a:pt x="703" y="79"/>
                    <a:pt x="704" y="98"/>
                    <a:pt x="704" y="118"/>
                  </a:cubicBezTo>
                  <a:cubicBezTo>
                    <a:pt x="704" y="412"/>
                    <a:pt x="538" y="594"/>
                    <a:pt x="403" y="706"/>
                  </a:cubicBezTo>
                  <a:cubicBezTo>
                    <a:pt x="269" y="818"/>
                    <a:pt x="269" y="818"/>
                    <a:pt x="269" y="818"/>
                  </a:cubicBezTo>
                  <a:cubicBezTo>
                    <a:pt x="0" y="1043"/>
                    <a:pt x="4" y="1326"/>
                    <a:pt x="4" y="1572"/>
                  </a:cubicBezTo>
                  <a:cubicBezTo>
                    <a:pt x="4" y="1706"/>
                    <a:pt x="4" y="1706"/>
                    <a:pt x="4" y="1706"/>
                  </a:cubicBezTo>
                  <a:cubicBezTo>
                    <a:pt x="601" y="1706"/>
                    <a:pt x="601" y="1706"/>
                    <a:pt x="601" y="1706"/>
                  </a:cubicBezTo>
                  <a:cubicBezTo>
                    <a:pt x="601" y="1567"/>
                    <a:pt x="601" y="1567"/>
                    <a:pt x="601" y="1567"/>
                  </a:cubicBezTo>
                  <a:cubicBezTo>
                    <a:pt x="601" y="1358"/>
                    <a:pt x="726" y="1235"/>
                    <a:pt x="847" y="1134"/>
                  </a:cubicBezTo>
                  <a:cubicBezTo>
                    <a:pt x="1125" y="899"/>
                    <a:pt x="1421" y="674"/>
                    <a:pt x="1421" y="155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椭圆 9"/>
            <p:cNvSpPr/>
            <p:nvPr/>
          </p:nvSpPr>
          <p:spPr bwMode="auto">
            <a:xfrm>
              <a:off x="6595268" y="2175223"/>
              <a:ext cx="1025525" cy="102235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38100">
              <a:solidFill>
                <a:schemeClr val="bg1">
                  <a:alpha val="62000"/>
                </a:schemeClr>
              </a:solidFill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en-US" altLang="zh-CN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1" name="任意多边形: 形状 10"/>
            <p:cNvSpPr/>
            <p:nvPr/>
          </p:nvSpPr>
          <p:spPr bwMode="auto">
            <a:xfrm>
              <a:off x="5593556" y="3665885"/>
              <a:ext cx="1138238" cy="1400175"/>
            </a:xfrm>
            <a:custGeom>
              <a:avLst/>
              <a:gdLst>
                <a:gd name="T0" fmla="*/ 380 w 796"/>
                <a:gd name="T1" fmla="*/ 0 h 980"/>
                <a:gd name="T2" fmla="*/ 269 w 796"/>
                <a:gd name="T3" fmla="*/ 92 h 980"/>
                <a:gd name="T4" fmla="*/ 4 w 796"/>
                <a:gd name="T5" fmla="*/ 846 h 980"/>
                <a:gd name="T6" fmla="*/ 4 w 796"/>
                <a:gd name="T7" fmla="*/ 980 h 980"/>
                <a:gd name="T8" fmla="*/ 601 w 796"/>
                <a:gd name="T9" fmla="*/ 980 h 980"/>
                <a:gd name="T10" fmla="*/ 601 w 796"/>
                <a:gd name="T11" fmla="*/ 841 h 980"/>
                <a:gd name="T12" fmla="*/ 796 w 796"/>
                <a:gd name="T13" fmla="*/ 453 h 980"/>
                <a:gd name="T14" fmla="*/ 380 w 796"/>
                <a:gd name="T15" fmla="*/ 0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6" h="980">
                  <a:moveTo>
                    <a:pt x="380" y="0"/>
                  </a:moveTo>
                  <a:cubicBezTo>
                    <a:pt x="269" y="92"/>
                    <a:pt x="269" y="92"/>
                    <a:pt x="269" y="92"/>
                  </a:cubicBezTo>
                  <a:cubicBezTo>
                    <a:pt x="0" y="317"/>
                    <a:pt x="4" y="600"/>
                    <a:pt x="4" y="846"/>
                  </a:cubicBezTo>
                  <a:cubicBezTo>
                    <a:pt x="4" y="980"/>
                    <a:pt x="4" y="980"/>
                    <a:pt x="4" y="980"/>
                  </a:cubicBezTo>
                  <a:cubicBezTo>
                    <a:pt x="601" y="980"/>
                    <a:pt x="601" y="980"/>
                    <a:pt x="601" y="980"/>
                  </a:cubicBezTo>
                  <a:cubicBezTo>
                    <a:pt x="601" y="841"/>
                    <a:pt x="601" y="841"/>
                    <a:pt x="601" y="841"/>
                  </a:cubicBezTo>
                  <a:cubicBezTo>
                    <a:pt x="601" y="662"/>
                    <a:pt x="693" y="546"/>
                    <a:pt x="796" y="453"/>
                  </a:cubicBezTo>
                  <a:lnTo>
                    <a:pt x="380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椭圆 11"/>
            <p:cNvSpPr/>
            <p:nvPr/>
          </p:nvSpPr>
          <p:spPr bwMode="auto">
            <a:xfrm>
              <a:off x="5990431" y="3546823"/>
              <a:ext cx="885825" cy="885825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38100">
              <a:solidFill>
                <a:schemeClr val="bg1">
                  <a:alpha val="62000"/>
                </a:schemeClr>
              </a:solidFill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240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en-US" altLang="zh-CN" sz="24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2" name="千图PPT彼岸天：ID 8661124库_组合 31"/>
          <p:cNvGrpSpPr/>
          <p:nvPr>
            <p:custDataLst>
              <p:tags r:id="rId2"/>
            </p:custDataLst>
          </p:nvPr>
        </p:nvGrpSpPr>
        <p:grpSpPr>
          <a:xfrm>
            <a:off x="8294998" y="4122164"/>
            <a:ext cx="2310615" cy="904875"/>
            <a:chOff x="8294998" y="4122164"/>
            <a:chExt cx="2310615" cy="904875"/>
          </a:xfrm>
        </p:grpSpPr>
        <p:sp>
          <p:nvSpPr>
            <p:cNvPr id="22" name="文本框 38"/>
            <p:cNvSpPr txBox="1"/>
            <p:nvPr/>
          </p:nvSpPr>
          <p:spPr>
            <a:xfrm>
              <a:off x="8294998" y="4122164"/>
              <a:ext cx="2310615" cy="366456"/>
            </a:xfrm>
            <a:prstGeom prst="rect">
              <a:avLst/>
            </a:prstGeom>
            <a:noFill/>
          </p:spPr>
          <p:txBody>
            <a:bodyPr wrap="none" lIns="0" tIns="36000" rIns="0" bIns="36000" anchor="ctr" anchorCtr="0">
              <a:normAutofit/>
            </a:bodyPr>
            <a:lstStyle/>
            <a:p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23" name="文本框 39"/>
            <p:cNvSpPr txBox="1"/>
            <p:nvPr/>
          </p:nvSpPr>
          <p:spPr>
            <a:xfrm>
              <a:off x="8294998" y="4494970"/>
              <a:ext cx="2310615" cy="532069"/>
            </a:xfrm>
            <a:prstGeom prst="rect">
              <a:avLst/>
            </a:prstGeom>
            <a:noFill/>
          </p:spPr>
          <p:txBody>
            <a:bodyPr wrap="square" lIns="0" tIns="36000" rIns="0" bIns="3600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r>
                <a:rPr lang="zh-CN" altLang="en-US" sz="1050" dirty="0"/>
                <a:t>千图网</a:t>
              </a:r>
              <a:r>
                <a:rPr lang="en-US" altLang="zh-CN" sz="1050" dirty="0"/>
                <a:t>58PIC.COM</a:t>
              </a:r>
              <a:endParaRPr lang="zh-CN" altLang="en-US" sz="1050" dirty="0"/>
            </a:p>
          </p:txBody>
        </p:sp>
      </p:grpSp>
      <p:grpSp>
        <p:nvGrpSpPr>
          <p:cNvPr id="31" name="千图PPT彼岸天：ID 8661124库_组合 30"/>
          <p:cNvGrpSpPr/>
          <p:nvPr>
            <p:custDataLst>
              <p:tags r:id="rId3"/>
            </p:custDataLst>
          </p:nvPr>
        </p:nvGrpSpPr>
        <p:grpSpPr>
          <a:xfrm>
            <a:off x="8214618" y="2901253"/>
            <a:ext cx="2592288" cy="1168555"/>
            <a:chOff x="8214618" y="2901253"/>
            <a:chExt cx="2592288" cy="1168555"/>
          </a:xfrm>
        </p:grpSpPr>
        <p:sp>
          <p:nvSpPr>
            <p:cNvPr id="20" name="文本框 36"/>
            <p:cNvSpPr txBox="1"/>
            <p:nvPr/>
          </p:nvSpPr>
          <p:spPr>
            <a:xfrm>
              <a:off x="8294998" y="2901253"/>
              <a:ext cx="2310615" cy="366456"/>
            </a:xfrm>
            <a:prstGeom prst="rect">
              <a:avLst/>
            </a:prstGeom>
            <a:noFill/>
          </p:spPr>
          <p:txBody>
            <a:bodyPr wrap="none" lIns="0" tIns="36000" rIns="0" bIns="36000" anchor="ctr" anchorCtr="0">
              <a:normAutofit/>
            </a:bodyPr>
            <a:lstStyle/>
            <a:p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21" name="文本框 37"/>
            <p:cNvSpPr txBox="1"/>
            <p:nvPr/>
          </p:nvSpPr>
          <p:spPr>
            <a:xfrm>
              <a:off x="8294998" y="3274059"/>
              <a:ext cx="2310615" cy="532069"/>
            </a:xfrm>
            <a:prstGeom prst="rect">
              <a:avLst/>
            </a:prstGeom>
            <a:noFill/>
          </p:spPr>
          <p:txBody>
            <a:bodyPr wrap="square" lIns="0" tIns="36000" rIns="0" bIns="3600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r>
                <a:rPr lang="zh-CN" altLang="en-US" sz="1050" dirty="0"/>
                <a:t>千图网</a:t>
              </a:r>
              <a:r>
                <a:rPr lang="en-US" altLang="zh-CN" sz="1050" dirty="0"/>
                <a:t>58PIC.COM</a:t>
              </a:r>
              <a:endParaRPr lang="zh-CN" altLang="en-US" sz="1050" dirty="0"/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8214618" y="4069808"/>
              <a:ext cx="2592288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千图PPT彼岸天：ID 8661124库_组合 29"/>
          <p:cNvGrpSpPr/>
          <p:nvPr>
            <p:custDataLst>
              <p:tags r:id="rId4"/>
            </p:custDataLst>
          </p:nvPr>
        </p:nvGrpSpPr>
        <p:grpSpPr>
          <a:xfrm>
            <a:off x="8294998" y="1770667"/>
            <a:ext cx="2750033" cy="1002997"/>
            <a:chOff x="8294998" y="1770667"/>
            <a:chExt cx="2750033" cy="1002997"/>
          </a:xfrm>
        </p:grpSpPr>
        <p:sp>
          <p:nvSpPr>
            <p:cNvPr id="24" name="文本框 40"/>
            <p:cNvSpPr txBox="1"/>
            <p:nvPr/>
          </p:nvSpPr>
          <p:spPr>
            <a:xfrm>
              <a:off x="8294998" y="1770667"/>
              <a:ext cx="2310615" cy="366456"/>
            </a:xfrm>
            <a:prstGeom prst="rect">
              <a:avLst/>
            </a:prstGeom>
            <a:noFill/>
          </p:spPr>
          <p:txBody>
            <a:bodyPr wrap="none" lIns="0" tIns="36000" rIns="0" bIns="36000" anchor="ctr" anchorCtr="0">
              <a:normAutofit/>
            </a:bodyPr>
            <a:lstStyle/>
            <a:p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25" name="文本框 41"/>
            <p:cNvSpPr txBox="1"/>
            <p:nvPr/>
          </p:nvSpPr>
          <p:spPr>
            <a:xfrm>
              <a:off x="8294998" y="2143473"/>
              <a:ext cx="2310615" cy="532069"/>
            </a:xfrm>
            <a:prstGeom prst="rect">
              <a:avLst/>
            </a:prstGeom>
            <a:noFill/>
          </p:spPr>
          <p:txBody>
            <a:bodyPr wrap="square" lIns="0" tIns="36000" rIns="0" bIns="3600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r>
                <a:rPr lang="zh-CN" altLang="en-US" sz="1050" dirty="0"/>
                <a:t>千图网</a:t>
              </a:r>
              <a:r>
                <a:rPr lang="en-US" altLang="zh-CN" sz="1050" dirty="0"/>
                <a:t>58PIC.COM</a:t>
              </a:r>
              <a:endParaRPr lang="zh-CN" altLang="en-US" sz="1050" dirty="0"/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8452743" y="2773664"/>
              <a:ext cx="2592288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千图PPT彼岸天：ID 8661124库_组合 28"/>
          <p:cNvGrpSpPr/>
          <p:nvPr>
            <p:custDataLst>
              <p:tags r:id="rId5"/>
            </p:custDataLst>
          </p:nvPr>
        </p:nvGrpSpPr>
        <p:grpSpPr>
          <a:xfrm>
            <a:off x="2847281" y="3153189"/>
            <a:ext cx="2592288" cy="1035338"/>
            <a:chOff x="2847281" y="3153189"/>
            <a:chExt cx="2592288" cy="1035338"/>
          </a:xfrm>
        </p:grpSpPr>
        <p:sp>
          <p:nvSpPr>
            <p:cNvPr id="13" name="文本框 30"/>
            <p:cNvSpPr txBox="1"/>
            <p:nvPr/>
          </p:nvSpPr>
          <p:spPr>
            <a:xfrm>
              <a:off x="3010152" y="3153189"/>
              <a:ext cx="2310615" cy="366456"/>
            </a:xfrm>
            <a:prstGeom prst="rect">
              <a:avLst/>
            </a:prstGeom>
            <a:noFill/>
          </p:spPr>
          <p:txBody>
            <a:bodyPr wrap="none" lIns="0" tIns="36000" rIns="0" bIns="36000" anchor="ctr" anchorCtr="0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14" name="文本框 31"/>
            <p:cNvSpPr txBox="1"/>
            <p:nvPr/>
          </p:nvSpPr>
          <p:spPr>
            <a:xfrm>
              <a:off x="3010152" y="3525995"/>
              <a:ext cx="2310615" cy="532069"/>
            </a:xfrm>
            <a:prstGeom prst="rect">
              <a:avLst/>
            </a:prstGeom>
            <a:noFill/>
          </p:spPr>
          <p:txBody>
            <a:bodyPr wrap="square" lIns="0" tIns="36000" rIns="0" bIns="3600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r>
                <a:rPr lang="zh-CN" altLang="en-US" sz="1050" dirty="0"/>
                <a:t>千图网</a:t>
              </a:r>
              <a:r>
                <a:rPr lang="en-US" altLang="zh-CN" sz="1050" dirty="0"/>
                <a:t>58PIC.COM</a:t>
              </a:r>
              <a:endParaRPr lang="zh-CN" altLang="en-US" sz="1050" dirty="0"/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2847281" y="4188527"/>
              <a:ext cx="2592288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千图PPT彼岸天：ID 8661124库_组合 27"/>
          <p:cNvGrpSpPr/>
          <p:nvPr>
            <p:custDataLst>
              <p:tags r:id="rId6"/>
            </p:custDataLst>
          </p:nvPr>
        </p:nvGrpSpPr>
        <p:grpSpPr>
          <a:xfrm>
            <a:off x="2376478" y="4989864"/>
            <a:ext cx="2850848" cy="981071"/>
            <a:chOff x="2376478" y="4989864"/>
            <a:chExt cx="2850848" cy="981071"/>
          </a:xfrm>
        </p:grpSpPr>
        <p:sp>
          <p:nvSpPr>
            <p:cNvPr id="15" name="文本框 34"/>
            <p:cNvSpPr txBox="1"/>
            <p:nvPr/>
          </p:nvSpPr>
          <p:spPr>
            <a:xfrm>
              <a:off x="2376478" y="5066060"/>
              <a:ext cx="2310615" cy="366456"/>
            </a:xfrm>
            <a:prstGeom prst="rect">
              <a:avLst/>
            </a:prstGeom>
            <a:noFill/>
          </p:spPr>
          <p:txBody>
            <a:bodyPr wrap="none" lIns="0" tIns="36000" rIns="0" bIns="36000" anchor="ctr" anchorCtr="0">
              <a:normAutofit/>
            </a:bodyPr>
            <a:lstStyle/>
            <a:p>
              <a:pPr algn="r"/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16" name="文本框 35"/>
            <p:cNvSpPr txBox="1"/>
            <p:nvPr/>
          </p:nvSpPr>
          <p:spPr>
            <a:xfrm>
              <a:off x="2376478" y="5438866"/>
              <a:ext cx="2310615" cy="532069"/>
            </a:xfrm>
            <a:prstGeom prst="rect">
              <a:avLst/>
            </a:prstGeom>
            <a:noFill/>
          </p:spPr>
          <p:txBody>
            <a:bodyPr wrap="square" lIns="0" tIns="36000" rIns="0" bIns="3600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r>
                <a:rPr lang="zh-CN" altLang="en-US" sz="1050" dirty="0"/>
                <a:t>千图网</a:t>
              </a:r>
              <a:r>
                <a:rPr lang="en-US" altLang="zh-CN" sz="1050" dirty="0"/>
                <a:t>58PIC.COM</a:t>
              </a:r>
              <a:endParaRPr lang="zh-CN" altLang="en-US" sz="1050" dirty="0"/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2635038" y="4989864"/>
              <a:ext cx="2592288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千图PPT彼岸天：ID 8661124库_文本框 13"/>
          <p:cNvSpPr txBox="1"/>
          <p:nvPr>
            <p:custDataLst>
              <p:tags r:id="rId1"/>
            </p:custDataLst>
          </p:nvPr>
        </p:nvSpPr>
        <p:spPr>
          <a:xfrm>
            <a:off x="4777740" y="3256598"/>
            <a:ext cx="1925208" cy="923330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输入标题文本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3" name="千图PPT彼岸天：ID 8661124库_组合 52"/>
          <p:cNvGrpSpPr/>
          <p:nvPr>
            <p:custDataLst>
              <p:tags r:id="rId2"/>
            </p:custDataLst>
          </p:nvPr>
        </p:nvGrpSpPr>
        <p:grpSpPr>
          <a:xfrm>
            <a:off x="618384" y="4097517"/>
            <a:ext cx="5063619" cy="1632447"/>
            <a:chOff x="618384" y="4097517"/>
            <a:chExt cx="5063619" cy="1632447"/>
          </a:xfrm>
        </p:grpSpPr>
        <p:sp>
          <p:nvSpPr>
            <p:cNvPr id="8" name="Freeform: Shape 7"/>
            <p:cNvSpPr/>
            <p:nvPr/>
          </p:nvSpPr>
          <p:spPr>
            <a:xfrm>
              <a:off x="4577992" y="4097517"/>
              <a:ext cx="1104011" cy="1158708"/>
            </a:xfrm>
            <a:custGeom>
              <a:avLst/>
              <a:gdLst>
                <a:gd name="connsiteX0" fmla="*/ 177323 w 1104011"/>
                <a:gd name="connsiteY0" fmla="*/ 0 h 1158708"/>
                <a:gd name="connsiteX1" fmla="*/ 500579 w 1104011"/>
                <a:gd name="connsiteY1" fmla="*/ 646513 h 1158708"/>
                <a:gd name="connsiteX2" fmla="*/ 1104011 w 1104011"/>
                <a:gd name="connsiteY2" fmla="*/ 646513 h 1158708"/>
                <a:gd name="connsiteX3" fmla="*/ 179488 w 1104011"/>
                <a:gd name="connsiteY3" fmla="*/ 1132437 h 1158708"/>
                <a:gd name="connsiteX4" fmla="*/ 91940 w 1104011"/>
                <a:gd name="connsiteY4" fmla="*/ 1158708 h 1158708"/>
                <a:gd name="connsiteX5" fmla="*/ 22976 w 1104011"/>
                <a:gd name="connsiteY5" fmla="*/ 1126963 h 1158708"/>
                <a:gd name="connsiteX6" fmla="*/ 0 w 1104011"/>
                <a:gd name="connsiteY6" fmla="*/ 1049265 h 1158708"/>
                <a:gd name="connsiteX7" fmla="*/ 4375 w 1104011"/>
                <a:gd name="connsiteY7" fmla="*/ 1005491 h 1158708"/>
                <a:gd name="connsiteX8" fmla="*/ 177323 w 1104011"/>
                <a:gd name="connsiteY8" fmla="*/ 0 h 1158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4011" h="1158708">
                  <a:moveTo>
                    <a:pt x="177323" y="0"/>
                  </a:moveTo>
                  <a:lnTo>
                    <a:pt x="500579" y="646513"/>
                  </a:lnTo>
                  <a:lnTo>
                    <a:pt x="1104011" y="646513"/>
                  </a:lnTo>
                  <a:lnTo>
                    <a:pt x="179488" y="1132437"/>
                  </a:lnTo>
                  <a:cubicBezTo>
                    <a:pt x="147383" y="1149957"/>
                    <a:pt x="118195" y="1158708"/>
                    <a:pt x="91940" y="1158708"/>
                  </a:cubicBezTo>
                  <a:cubicBezTo>
                    <a:pt x="61294" y="1158708"/>
                    <a:pt x="38300" y="1148138"/>
                    <a:pt x="22976" y="1126963"/>
                  </a:cubicBezTo>
                  <a:cubicBezTo>
                    <a:pt x="7653" y="1105805"/>
                    <a:pt x="0" y="1079912"/>
                    <a:pt x="0" y="1049265"/>
                  </a:cubicBezTo>
                  <a:cubicBezTo>
                    <a:pt x="0" y="1040513"/>
                    <a:pt x="1458" y="1025911"/>
                    <a:pt x="4375" y="1005491"/>
                  </a:cubicBezTo>
                  <a:lnTo>
                    <a:pt x="17732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Oval 26"/>
            <p:cNvSpPr/>
            <p:nvPr/>
          </p:nvSpPr>
          <p:spPr>
            <a:xfrm>
              <a:off x="3888166" y="4784922"/>
              <a:ext cx="259186" cy="2591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Oval 27"/>
            <p:cNvSpPr/>
            <p:nvPr/>
          </p:nvSpPr>
          <p:spPr>
            <a:xfrm>
              <a:off x="4245646" y="5189170"/>
              <a:ext cx="129593" cy="129593"/>
            </a:xfrm>
            <a:prstGeom prst="ellipse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4" name="Oval 28"/>
            <p:cNvSpPr/>
            <p:nvPr/>
          </p:nvSpPr>
          <p:spPr>
            <a:xfrm>
              <a:off x="4087335" y="4375036"/>
              <a:ext cx="484406" cy="48440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Oval 29"/>
            <p:cNvSpPr/>
            <p:nvPr/>
          </p:nvSpPr>
          <p:spPr>
            <a:xfrm>
              <a:off x="3804732" y="5356317"/>
              <a:ext cx="228736" cy="228736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34" name="Straight Connector 42"/>
            <p:cNvCxnSpPr/>
            <p:nvPr/>
          </p:nvCxnSpPr>
          <p:spPr>
            <a:xfrm>
              <a:off x="3156646" y="4914515"/>
              <a:ext cx="731520" cy="0"/>
            </a:xfrm>
            <a:prstGeom prst="line">
              <a:avLst/>
            </a:prstGeom>
            <a:ln>
              <a:solidFill>
                <a:schemeClr val="accent3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45"/>
            <p:cNvGrpSpPr/>
            <p:nvPr/>
          </p:nvGrpSpPr>
          <p:grpSpPr>
            <a:xfrm>
              <a:off x="618384" y="4746492"/>
              <a:ext cx="2538262" cy="983472"/>
              <a:chOff x="4410146" y="3865260"/>
              <a:chExt cx="2475841" cy="983472"/>
            </a:xfrm>
          </p:grpSpPr>
          <p:sp>
            <p:nvSpPr>
              <p:cNvPr id="49" name="TextBox 46"/>
              <p:cNvSpPr txBox="1"/>
              <p:nvPr/>
            </p:nvSpPr>
            <p:spPr bwMode="auto">
              <a:xfrm>
                <a:off x="4410146" y="3865260"/>
                <a:ext cx="2475841" cy="270493"/>
              </a:xfrm>
              <a:prstGeom prst="rect">
                <a:avLst/>
              </a:prstGeom>
              <a:noFill/>
            </p:spPr>
            <p:txBody>
              <a:bodyPr wrap="none" lIns="0" tIns="0" rIns="288000" bIns="0" anchor="b" anchorCtr="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50" name="TextBox 47"/>
              <p:cNvSpPr txBox="1"/>
              <p:nvPr/>
            </p:nvSpPr>
            <p:spPr bwMode="auto">
              <a:xfrm>
                <a:off x="4410146" y="4135753"/>
                <a:ext cx="2475841" cy="712979"/>
              </a:xfrm>
              <a:prstGeom prst="rect">
                <a:avLst/>
              </a:prstGeom>
              <a:noFill/>
            </p:spPr>
            <p:txBody>
              <a:bodyPr wrap="square" lIns="0" tIns="0" rIns="288000" bIns="0" anchor="t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千图网</a:t>
                </a:r>
                <a:r>
                  <a:rPr lang="en-US" altLang="zh-CN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58PIC.COM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3"/>
            </p:custDataLst>
          </p:nvPr>
        </p:nvGrpSpPr>
        <p:grpSpPr>
          <a:xfrm>
            <a:off x="711509" y="1826844"/>
            <a:ext cx="4292436" cy="2068425"/>
            <a:chOff x="711509" y="1826844"/>
            <a:chExt cx="4292436" cy="2068425"/>
          </a:xfrm>
        </p:grpSpPr>
        <p:sp>
          <p:nvSpPr>
            <p:cNvPr id="6" name="Freeform: Shape 5"/>
            <p:cNvSpPr/>
            <p:nvPr/>
          </p:nvSpPr>
          <p:spPr>
            <a:xfrm>
              <a:off x="3919100" y="2887915"/>
              <a:ext cx="1084845" cy="1007354"/>
            </a:xfrm>
            <a:custGeom>
              <a:avLst/>
              <a:gdLst>
                <a:gd name="connsiteX0" fmla="*/ 1084845 w 1084845"/>
                <a:gd name="connsiteY0" fmla="*/ 0 h 1007354"/>
                <a:gd name="connsiteX1" fmla="*/ 658129 w 1084845"/>
                <a:gd name="connsiteY1" fmla="*/ 853431 h 1007354"/>
                <a:gd name="connsiteX2" fmla="*/ 735091 w 1084845"/>
                <a:gd name="connsiteY2" fmla="*/ 1007354 h 1007354"/>
                <a:gd name="connsiteX3" fmla="*/ 54722 w 1084845"/>
                <a:gd name="connsiteY3" fmla="*/ 345682 h 1007354"/>
                <a:gd name="connsiteX4" fmla="*/ 0 w 1084845"/>
                <a:gd name="connsiteY4" fmla="*/ 240615 h 1007354"/>
                <a:gd name="connsiteX5" fmla="*/ 122588 w 1084845"/>
                <a:gd name="connsiteY5" fmla="*/ 139923 h 1007354"/>
                <a:gd name="connsiteX6" fmla="*/ 1084845 w 1084845"/>
                <a:gd name="connsiteY6" fmla="*/ 0 h 1007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845" h="1007354">
                  <a:moveTo>
                    <a:pt x="1084845" y="0"/>
                  </a:moveTo>
                  <a:lnTo>
                    <a:pt x="658129" y="853431"/>
                  </a:lnTo>
                  <a:lnTo>
                    <a:pt x="735091" y="1007354"/>
                  </a:lnTo>
                  <a:lnTo>
                    <a:pt x="54722" y="345682"/>
                  </a:lnTo>
                  <a:cubicBezTo>
                    <a:pt x="18241" y="306284"/>
                    <a:pt x="0" y="271262"/>
                    <a:pt x="0" y="240615"/>
                  </a:cubicBezTo>
                  <a:cubicBezTo>
                    <a:pt x="0" y="186614"/>
                    <a:pt x="40857" y="153050"/>
                    <a:pt x="122588" y="139923"/>
                  </a:cubicBezTo>
                  <a:lnTo>
                    <a:pt x="108484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Oval 30"/>
            <p:cNvSpPr/>
            <p:nvPr/>
          </p:nvSpPr>
          <p:spPr>
            <a:xfrm>
              <a:off x="3567126" y="2547271"/>
              <a:ext cx="403995" cy="40399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7" name="Oval 31"/>
            <p:cNvSpPr/>
            <p:nvPr/>
          </p:nvSpPr>
          <p:spPr>
            <a:xfrm>
              <a:off x="3315276" y="2260478"/>
              <a:ext cx="128181" cy="12818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8" name="Oval 32"/>
            <p:cNvSpPr/>
            <p:nvPr/>
          </p:nvSpPr>
          <p:spPr>
            <a:xfrm>
              <a:off x="3669238" y="2276622"/>
              <a:ext cx="194607" cy="194607"/>
            </a:xfrm>
            <a:prstGeom prst="ellipse">
              <a:avLst/>
            </a:prstGeom>
            <a:solidFill>
              <a:schemeClr val="accent5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9" name="Oval 33"/>
            <p:cNvSpPr/>
            <p:nvPr/>
          </p:nvSpPr>
          <p:spPr>
            <a:xfrm>
              <a:off x="3787003" y="1887094"/>
              <a:ext cx="246465" cy="246465"/>
            </a:xfrm>
            <a:prstGeom prst="ellipse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33" name="Straight Connector 41"/>
            <p:cNvCxnSpPr/>
            <p:nvPr/>
          </p:nvCxnSpPr>
          <p:spPr>
            <a:xfrm>
              <a:off x="3133446" y="2010326"/>
              <a:ext cx="649305" cy="0"/>
            </a:xfrm>
            <a:prstGeom prst="line">
              <a:avLst/>
            </a:prstGeom>
            <a:ln>
              <a:solidFill>
                <a:schemeClr val="accent5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48"/>
            <p:cNvGrpSpPr/>
            <p:nvPr/>
          </p:nvGrpSpPr>
          <p:grpSpPr>
            <a:xfrm>
              <a:off x="711509" y="1826844"/>
              <a:ext cx="2339722" cy="983472"/>
              <a:chOff x="4410146" y="3865260"/>
              <a:chExt cx="2475841" cy="983472"/>
            </a:xfrm>
          </p:grpSpPr>
          <p:sp>
            <p:nvSpPr>
              <p:cNvPr id="47" name="TextBox 49"/>
              <p:cNvSpPr txBox="1"/>
              <p:nvPr/>
            </p:nvSpPr>
            <p:spPr bwMode="auto">
              <a:xfrm>
                <a:off x="4410146" y="3865260"/>
                <a:ext cx="2475841" cy="270493"/>
              </a:xfrm>
              <a:prstGeom prst="rect">
                <a:avLst/>
              </a:prstGeom>
              <a:noFill/>
            </p:spPr>
            <p:txBody>
              <a:bodyPr wrap="none" lIns="0" tIns="0" rIns="288000" bIns="0" anchor="b" anchorCtr="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48" name="TextBox 50"/>
              <p:cNvSpPr txBox="1"/>
              <p:nvPr/>
            </p:nvSpPr>
            <p:spPr bwMode="auto">
              <a:xfrm>
                <a:off x="4410146" y="4135753"/>
                <a:ext cx="2475841" cy="712979"/>
              </a:xfrm>
              <a:prstGeom prst="rect">
                <a:avLst/>
              </a:prstGeom>
              <a:noFill/>
            </p:spPr>
            <p:txBody>
              <a:bodyPr wrap="square" lIns="0" tIns="0" rIns="288000" bIns="0" anchor="t" anchorCtr="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千图网</a:t>
                </a:r>
                <a:r>
                  <a:rPr lang="en-US" altLang="zh-CN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58PIC.COM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52" name="千图PPT彼岸天：ID 8661124库_组合 51"/>
          <p:cNvGrpSpPr/>
          <p:nvPr>
            <p:custDataLst>
              <p:tags r:id="rId4"/>
            </p:custDataLst>
          </p:nvPr>
        </p:nvGrpSpPr>
        <p:grpSpPr>
          <a:xfrm>
            <a:off x="5798685" y="4097516"/>
            <a:ext cx="5630763" cy="1745398"/>
            <a:chOff x="5798685" y="4097516"/>
            <a:chExt cx="5630763" cy="1745398"/>
          </a:xfrm>
        </p:grpSpPr>
        <p:sp>
          <p:nvSpPr>
            <p:cNvPr id="7" name="Freeform: Shape 6"/>
            <p:cNvSpPr/>
            <p:nvPr/>
          </p:nvSpPr>
          <p:spPr>
            <a:xfrm>
              <a:off x="5798685" y="4097516"/>
              <a:ext cx="1101814" cy="1158709"/>
            </a:xfrm>
            <a:custGeom>
              <a:avLst/>
              <a:gdLst>
                <a:gd name="connsiteX0" fmla="*/ 926688 w 1101814"/>
                <a:gd name="connsiteY0" fmla="*/ 0 h 1158709"/>
                <a:gd name="connsiteX1" fmla="*/ 1099635 w 1101814"/>
                <a:gd name="connsiteY1" fmla="*/ 1005492 h 1158709"/>
                <a:gd name="connsiteX2" fmla="*/ 1101814 w 1101814"/>
                <a:gd name="connsiteY2" fmla="*/ 1049266 h 1158709"/>
                <a:gd name="connsiteX3" fmla="*/ 1078838 w 1101814"/>
                <a:gd name="connsiteY3" fmla="*/ 1126964 h 1158709"/>
                <a:gd name="connsiteX4" fmla="*/ 1012070 w 1101814"/>
                <a:gd name="connsiteY4" fmla="*/ 1158709 h 1158709"/>
                <a:gd name="connsiteX5" fmla="*/ 924505 w 1101814"/>
                <a:gd name="connsiteY5" fmla="*/ 1132438 h 1158709"/>
                <a:gd name="connsiteX6" fmla="*/ 0 w 1101814"/>
                <a:gd name="connsiteY6" fmla="*/ 646514 h 1158709"/>
                <a:gd name="connsiteX7" fmla="*/ 603431 w 1101814"/>
                <a:gd name="connsiteY7" fmla="*/ 646514 h 1158709"/>
                <a:gd name="connsiteX8" fmla="*/ 926688 w 1101814"/>
                <a:gd name="connsiteY8" fmla="*/ 0 h 1158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1814" h="1158709">
                  <a:moveTo>
                    <a:pt x="926688" y="0"/>
                  </a:moveTo>
                  <a:lnTo>
                    <a:pt x="1099635" y="1005492"/>
                  </a:lnTo>
                  <a:cubicBezTo>
                    <a:pt x="1101094" y="1015702"/>
                    <a:pt x="1101814" y="1030287"/>
                    <a:pt x="1101814" y="1049266"/>
                  </a:cubicBezTo>
                  <a:cubicBezTo>
                    <a:pt x="1101814" y="1079913"/>
                    <a:pt x="1094161" y="1105806"/>
                    <a:pt x="1078838" y="1126964"/>
                  </a:cubicBezTo>
                  <a:cubicBezTo>
                    <a:pt x="1063514" y="1148139"/>
                    <a:pt x="1041258" y="1158709"/>
                    <a:pt x="1012070" y="1158709"/>
                  </a:cubicBezTo>
                  <a:cubicBezTo>
                    <a:pt x="984340" y="1158709"/>
                    <a:pt x="955152" y="1149958"/>
                    <a:pt x="924505" y="1132438"/>
                  </a:cubicBezTo>
                  <a:lnTo>
                    <a:pt x="0" y="646514"/>
                  </a:lnTo>
                  <a:lnTo>
                    <a:pt x="603431" y="646514"/>
                  </a:lnTo>
                  <a:lnTo>
                    <a:pt x="92668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Oval 22"/>
            <p:cNvSpPr/>
            <p:nvPr/>
          </p:nvSpPr>
          <p:spPr>
            <a:xfrm>
              <a:off x="7621468" y="4880169"/>
              <a:ext cx="309001" cy="30900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Oval 23"/>
            <p:cNvSpPr/>
            <p:nvPr/>
          </p:nvSpPr>
          <p:spPr>
            <a:xfrm>
              <a:off x="7561587" y="5160978"/>
              <a:ext cx="154501" cy="154501"/>
            </a:xfrm>
            <a:prstGeom prst="ellipse">
              <a:avLst/>
            </a:prstGeom>
            <a:solidFill>
              <a:schemeClr val="accent6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Oval 24"/>
            <p:cNvSpPr/>
            <p:nvPr/>
          </p:nvSpPr>
          <p:spPr>
            <a:xfrm>
              <a:off x="7153793" y="5315479"/>
              <a:ext cx="278507" cy="278507"/>
            </a:xfrm>
            <a:prstGeom prst="ellipse">
              <a:avLst/>
            </a:prstGeom>
            <a:solidFill>
              <a:schemeClr val="accent6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Oval 25"/>
            <p:cNvSpPr/>
            <p:nvPr/>
          </p:nvSpPr>
          <p:spPr>
            <a:xfrm>
              <a:off x="7635053" y="5476567"/>
              <a:ext cx="121795" cy="121795"/>
            </a:xfrm>
            <a:prstGeom prst="ellipse">
              <a:avLst/>
            </a:prstGeom>
            <a:solidFill>
              <a:schemeClr val="accent6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31" name="Straight Connector 36"/>
            <p:cNvCxnSpPr>
              <a:stCxn id="18" idx="6"/>
            </p:cNvCxnSpPr>
            <p:nvPr/>
          </p:nvCxnSpPr>
          <p:spPr>
            <a:xfrm flipV="1">
              <a:off x="7930469" y="5034669"/>
              <a:ext cx="1000828" cy="1"/>
            </a:xfrm>
            <a:prstGeom prst="line">
              <a:avLst/>
            </a:prstGeom>
            <a:ln>
              <a:solidFill>
                <a:schemeClr val="accent6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44"/>
            <p:cNvSpPr/>
            <p:nvPr/>
          </p:nvSpPr>
          <p:spPr>
            <a:xfrm>
              <a:off x="6982944" y="4527819"/>
              <a:ext cx="449356" cy="449356"/>
            </a:xfrm>
            <a:prstGeom prst="ellipse">
              <a:avLst/>
            </a:prstGeom>
            <a:solidFill>
              <a:schemeClr val="accent6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38" name="Group 51"/>
            <p:cNvGrpSpPr/>
            <p:nvPr/>
          </p:nvGrpSpPr>
          <p:grpSpPr>
            <a:xfrm>
              <a:off x="8931298" y="4859442"/>
              <a:ext cx="2498150" cy="983472"/>
              <a:chOff x="4410146" y="3865260"/>
              <a:chExt cx="2475841" cy="983472"/>
            </a:xfrm>
          </p:grpSpPr>
          <p:sp>
            <p:nvSpPr>
              <p:cNvPr id="45" name="TextBox 52"/>
              <p:cNvSpPr txBox="1"/>
              <p:nvPr/>
            </p:nvSpPr>
            <p:spPr bwMode="auto">
              <a:xfrm>
                <a:off x="4410146" y="3865260"/>
                <a:ext cx="2475841" cy="270493"/>
              </a:xfrm>
              <a:prstGeom prst="rect">
                <a:avLst/>
              </a:prstGeom>
              <a:noFill/>
            </p:spPr>
            <p:txBody>
              <a:bodyPr wrap="none" lIns="288000" tIns="0" rIns="288000" bIns="0" anchor="b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6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6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46" name="TextBox 53"/>
              <p:cNvSpPr txBox="1"/>
              <p:nvPr/>
            </p:nvSpPr>
            <p:spPr bwMode="auto">
              <a:xfrm>
                <a:off x="4410146" y="4135753"/>
                <a:ext cx="2475841" cy="712979"/>
              </a:xfrm>
              <a:prstGeom prst="rect">
                <a:avLst/>
              </a:prstGeom>
              <a:noFill/>
            </p:spPr>
            <p:txBody>
              <a:bodyPr wrap="square" lIns="288000" tIns="0" rIns="288000" bIns="0" anchor="t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千图网</a:t>
                </a:r>
                <a:r>
                  <a:rPr lang="en-US" altLang="zh-CN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58PIC.COM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51" name="千图PPT彼岸天：ID 8661124库_组合 50"/>
          <p:cNvGrpSpPr/>
          <p:nvPr>
            <p:custDataLst>
              <p:tags r:id="rId5"/>
            </p:custDataLst>
          </p:nvPr>
        </p:nvGrpSpPr>
        <p:grpSpPr>
          <a:xfrm>
            <a:off x="6476743" y="2344701"/>
            <a:ext cx="4989737" cy="1549959"/>
            <a:chOff x="6476743" y="2344701"/>
            <a:chExt cx="4989737" cy="1549959"/>
          </a:xfrm>
        </p:grpSpPr>
        <p:sp>
          <p:nvSpPr>
            <p:cNvPr id="5" name="Freeform: Shape 4"/>
            <p:cNvSpPr/>
            <p:nvPr/>
          </p:nvSpPr>
          <p:spPr>
            <a:xfrm>
              <a:off x="6476743" y="2887915"/>
              <a:ext cx="1084844" cy="1006745"/>
            </a:xfrm>
            <a:custGeom>
              <a:avLst/>
              <a:gdLst>
                <a:gd name="connsiteX0" fmla="*/ 0 w 1084844"/>
                <a:gd name="connsiteY0" fmla="*/ 0 h 1006745"/>
                <a:gd name="connsiteX1" fmla="*/ 962256 w 1084844"/>
                <a:gd name="connsiteY1" fmla="*/ 139923 h 1006745"/>
                <a:gd name="connsiteX2" fmla="*/ 1084844 w 1084844"/>
                <a:gd name="connsiteY2" fmla="*/ 240615 h 1006745"/>
                <a:gd name="connsiteX3" fmla="*/ 1027926 w 1084844"/>
                <a:gd name="connsiteY3" fmla="*/ 345682 h 1006745"/>
                <a:gd name="connsiteX4" fmla="*/ 350058 w 1084844"/>
                <a:gd name="connsiteY4" fmla="*/ 1006745 h 1006745"/>
                <a:gd name="connsiteX5" fmla="*/ 426715 w 1084844"/>
                <a:gd name="connsiteY5" fmla="*/ 853431 h 1006745"/>
                <a:gd name="connsiteX6" fmla="*/ 0 w 1084844"/>
                <a:gd name="connsiteY6" fmla="*/ 0 h 100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844" h="1006745">
                  <a:moveTo>
                    <a:pt x="0" y="0"/>
                  </a:moveTo>
                  <a:lnTo>
                    <a:pt x="962256" y="139923"/>
                  </a:lnTo>
                  <a:cubicBezTo>
                    <a:pt x="1043970" y="153050"/>
                    <a:pt x="1084844" y="186614"/>
                    <a:pt x="1084844" y="240615"/>
                  </a:cubicBezTo>
                  <a:cubicBezTo>
                    <a:pt x="1084844" y="272720"/>
                    <a:pt x="1065866" y="307743"/>
                    <a:pt x="1027926" y="345682"/>
                  </a:cubicBezTo>
                  <a:lnTo>
                    <a:pt x="350058" y="1006745"/>
                  </a:lnTo>
                  <a:lnTo>
                    <a:pt x="426715" y="8534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Oval 18"/>
            <p:cNvSpPr/>
            <p:nvPr/>
          </p:nvSpPr>
          <p:spPr>
            <a:xfrm>
              <a:off x="7359574" y="2388659"/>
              <a:ext cx="553988" cy="553988"/>
            </a:xfrm>
            <a:prstGeom prst="ellipse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Oval 19"/>
            <p:cNvSpPr/>
            <p:nvPr/>
          </p:nvSpPr>
          <p:spPr>
            <a:xfrm>
              <a:off x="8028855" y="2852197"/>
              <a:ext cx="180898" cy="180898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Oval 20"/>
            <p:cNvSpPr/>
            <p:nvPr/>
          </p:nvSpPr>
          <p:spPr>
            <a:xfrm>
              <a:off x="8119304" y="2362605"/>
              <a:ext cx="376056" cy="3760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Oval 21"/>
            <p:cNvSpPr/>
            <p:nvPr/>
          </p:nvSpPr>
          <p:spPr>
            <a:xfrm>
              <a:off x="7868336" y="3095451"/>
              <a:ext cx="90449" cy="904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30" name="Straight Connector 35"/>
            <p:cNvCxnSpPr>
              <a:stCxn id="16" idx="6"/>
            </p:cNvCxnSpPr>
            <p:nvPr/>
          </p:nvCxnSpPr>
          <p:spPr>
            <a:xfrm flipV="1">
              <a:off x="8495360" y="2547271"/>
              <a:ext cx="484369" cy="3362"/>
            </a:xfrm>
            <a:prstGeom prst="line">
              <a:avLst/>
            </a:prstGeom>
            <a:ln>
              <a:solidFill>
                <a:schemeClr val="accent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54"/>
            <p:cNvGrpSpPr/>
            <p:nvPr/>
          </p:nvGrpSpPr>
          <p:grpSpPr>
            <a:xfrm>
              <a:off x="8979730" y="2344701"/>
              <a:ext cx="2486750" cy="983472"/>
              <a:chOff x="4410146" y="3865260"/>
              <a:chExt cx="2475841" cy="983472"/>
            </a:xfrm>
          </p:grpSpPr>
          <p:sp>
            <p:nvSpPr>
              <p:cNvPr id="43" name="TextBox 55"/>
              <p:cNvSpPr txBox="1"/>
              <p:nvPr/>
            </p:nvSpPr>
            <p:spPr bwMode="auto">
              <a:xfrm>
                <a:off x="4410146" y="3865260"/>
                <a:ext cx="2475841" cy="270493"/>
              </a:xfrm>
              <a:prstGeom prst="rect">
                <a:avLst/>
              </a:prstGeom>
              <a:noFill/>
            </p:spPr>
            <p:txBody>
              <a:bodyPr wrap="none" lIns="288000" tIns="0" rIns="288000" bIns="0" anchor="b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44" name="TextBox 56"/>
              <p:cNvSpPr txBox="1"/>
              <p:nvPr/>
            </p:nvSpPr>
            <p:spPr bwMode="auto">
              <a:xfrm>
                <a:off x="4410146" y="4135753"/>
                <a:ext cx="2475841" cy="712979"/>
              </a:xfrm>
              <a:prstGeom prst="rect">
                <a:avLst/>
              </a:prstGeom>
              <a:noFill/>
            </p:spPr>
            <p:txBody>
              <a:bodyPr wrap="square" lIns="288000" tIns="0" rIns="288000" bIns="0" anchor="t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千图网</a:t>
                </a:r>
                <a:r>
                  <a:rPr lang="en-US" altLang="zh-CN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58PIC.COM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54" name="千图PPT彼岸天：ID 8661124库_组合 53"/>
          <p:cNvGrpSpPr/>
          <p:nvPr>
            <p:custDataLst>
              <p:tags r:id="rId6"/>
            </p:custDataLst>
          </p:nvPr>
        </p:nvGrpSpPr>
        <p:grpSpPr>
          <a:xfrm>
            <a:off x="5204548" y="1412507"/>
            <a:ext cx="5324328" cy="1326154"/>
            <a:chOff x="5204548" y="1412507"/>
            <a:chExt cx="5324328" cy="1326154"/>
          </a:xfrm>
        </p:grpSpPr>
        <p:sp>
          <p:nvSpPr>
            <p:cNvPr id="4" name="Freeform: Shape 3"/>
            <p:cNvSpPr/>
            <p:nvPr/>
          </p:nvSpPr>
          <p:spPr>
            <a:xfrm>
              <a:off x="5204548" y="1782296"/>
              <a:ext cx="1071592" cy="956365"/>
            </a:xfrm>
            <a:custGeom>
              <a:avLst/>
              <a:gdLst>
                <a:gd name="connsiteX0" fmla="*/ 535796 w 1071592"/>
                <a:gd name="connsiteY0" fmla="*/ 0 h 956365"/>
                <a:gd name="connsiteX1" fmla="*/ 643060 w 1071592"/>
                <a:gd name="connsiteY1" fmla="*/ 89762 h 956365"/>
                <a:gd name="connsiteX2" fmla="*/ 1071592 w 1071592"/>
                <a:gd name="connsiteY2" fmla="*/ 956365 h 956365"/>
                <a:gd name="connsiteX3" fmla="*/ 0 w 1071592"/>
                <a:gd name="connsiteY3" fmla="*/ 956365 h 956365"/>
                <a:gd name="connsiteX4" fmla="*/ 428531 w 1071592"/>
                <a:gd name="connsiteY4" fmla="*/ 89762 h 956365"/>
                <a:gd name="connsiteX5" fmla="*/ 535796 w 1071592"/>
                <a:gd name="connsiteY5" fmla="*/ 0 h 95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1592" h="956365">
                  <a:moveTo>
                    <a:pt x="535796" y="0"/>
                  </a:moveTo>
                  <a:cubicBezTo>
                    <a:pt x="579570" y="0"/>
                    <a:pt x="615330" y="29926"/>
                    <a:pt x="643060" y="89762"/>
                  </a:cubicBezTo>
                  <a:lnTo>
                    <a:pt x="1071592" y="956365"/>
                  </a:lnTo>
                  <a:lnTo>
                    <a:pt x="0" y="956365"/>
                  </a:lnTo>
                  <a:lnTo>
                    <a:pt x="428531" y="89762"/>
                  </a:lnTo>
                  <a:cubicBezTo>
                    <a:pt x="456261" y="29926"/>
                    <a:pt x="492022" y="0"/>
                    <a:pt x="5357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Oval 14"/>
            <p:cNvSpPr/>
            <p:nvPr/>
          </p:nvSpPr>
          <p:spPr>
            <a:xfrm>
              <a:off x="6273743" y="1677316"/>
              <a:ext cx="180898" cy="180898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Oval 15"/>
            <p:cNvSpPr/>
            <p:nvPr/>
          </p:nvSpPr>
          <p:spPr>
            <a:xfrm>
              <a:off x="6820783" y="1565767"/>
              <a:ext cx="522154" cy="52215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Oval 16"/>
            <p:cNvSpPr/>
            <p:nvPr/>
          </p:nvSpPr>
          <p:spPr>
            <a:xfrm>
              <a:off x="6635990" y="1412507"/>
              <a:ext cx="180898" cy="180898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Oval 17"/>
            <p:cNvSpPr/>
            <p:nvPr/>
          </p:nvSpPr>
          <p:spPr>
            <a:xfrm>
              <a:off x="7342937" y="1506400"/>
              <a:ext cx="275895" cy="275895"/>
            </a:xfrm>
            <a:prstGeom prst="ellipse">
              <a:avLst/>
            </a:prstGeom>
            <a:solidFill>
              <a:schemeClr val="accent1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32" name="Straight Connector 38"/>
            <p:cNvCxnSpPr>
              <a:stCxn id="13" idx="6"/>
            </p:cNvCxnSpPr>
            <p:nvPr/>
          </p:nvCxnSpPr>
          <p:spPr>
            <a:xfrm flipV="1">
              <a:off x="7618832" y="1644347"/>
              <a:ext cx="410023" cy="1"/>
            </a:xfrm>
            <a:prstGeom prst="line">
              <a:avLst/>
            </a:prstGeom>
            <a:ln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57"/>
            <p:cNvGrpSpPr/>
            <p:nvPr/>
          </p:nvGrpSpPr>
          <p:grpSpPr>
            <a:xfrm>
              <a:off x="8028856" y="1496475"/>
              <a:ext cx="2500020" cy="983472"/>
              <a:chOff x="4410146" y="3865260"/>
              <a:chExt cx="2475841" cy="983472"/>
            </a:xfrm>
          </p:grpSpPr>
          <p:sp>
            <p:nvSpPr>
              <p:cNvPr id="41" name="TextBox 58"/>
              <p:cNvSpPr txBox="1"/>
              <p:nvPr/>
            </p:nvSpPr>
            <p:spPr bwMode="auto">
              <a:xfrm>
                <a:off x="4410146" y="3865260"/>
                <a:ext cx="2475841" cy="270493"/>
              </a:xfrm>
              <a:prstGeom prst="rect">
                <a:avLst/>
              </a:prstGeom>
              <a:noFill/>
            </p:spPr>
            <p:txBody>
              <a:bodyPr wrap="none" lIns="288000" tIns="0" rIns="288000" bIns="0" anchor="b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42" name="TextBox 59"/>
              <p:cNvSpPr txBox="1"/>
              <p:nvPr/>
            </p:nvSpPr>
            <p:spPr bwMode="auto">
              <a:xfrm>
                <a:off x="4410146" y="4135753"/>
                <a:ext cx="2475841" cy="712979"/>
              </a:xfrm>
              <a:prstGeom prst="rect">
                <a:avLst/>
              </a:prstGeom>
              <a:noFill/>
            </p:spPr>
            <p:txBody>
              <a:bodyPr wrap="square" lIns="288000" tIns="0" rIns="288000" bIns="0" anchor="t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千图网</a:t>
                </a:r>
                <a:r>
                  <a:rPr lang="en-US" altLang="zh-CN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58PIC.COM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千图PPT彼岸天：ID 8661124库_组合 98"/>
          <p:cNvGrpSpPr/>
          <p:nvPr>
            <p:custDataLst>
              <p:tags r:id="rId1"/>
            </p:custDataLst>
          </p:nvPr>
        </p:nvGrpSpPr>
        <p:grpSpPr>
          <a:xfrm>
            <a:off x="881114" y="4463267"/>
            <a:ext cx="8537119" cy="1417733"/>
            <a:chOff x="881114" y="4463267"/>
            <a:chExt cx="8537119" cy="1417733"/>
          </a:xfrm>
        </p:grpSpPr>
        <p:grpSp>
          <p:nvGrpSpPr>
            <p:cNvPr id="4" name="Group 103"/>
            <p:cNvGrpSpPr/>
            <p:nvPr/>
          </p:nvGrpSpPr>
          <p:grpSpPr>
            <a:xfrm>
              <a:off x="2639809" y="4463267"/>
              <a:ext cx="3324339" cy="1417733"/>
              <a:chOff x="2414588" y="3441700"/>
              <a:chExt cx="2374900" cy="1012825"/>
            </a:xfrm>
          </p:grpSpPr>
          <p:sp>
            <p:nvSpPr>
              <p:cNvPr id="89" name="Freeform: Shape 104"/>
              <p:cNvSpPr/>
              <p:nvPr/>
            </p:nvSpPr>
            <p:spPr bwMode="auto">
              <a:xfrm>
                <a:off x="3000375" y="3748088"/>
                <a:ext cx="1789113" cy="611188"/>
              </a:xfrm>
              <a:custGeom>
                <a:avLst/>
                <a:gdLst/>
                <a:ahLst/>
                <a:cxnLst>
                  <a:cxn ang="0">
                    <a:pos x="995" y="0"/>
                  </a:cxn>
                  <a:cxn ang="0">
                    <a:pos x="0" y="0"/>
                  </a:cxn>
                  <a:cxn ang="0">
                    <a:pos x="0" y="385"/>
                  </a:cxn>
                  <a:cxn ang="0">
                    <a:pos x="995" y="385"/>
                  </a:cxn>
                  <a:cxn ang="0">
                    <a:pos x="1127" y="193"/>
                  </a:cxn>
                  <a:cxn ang="0">
                    <a:pos x="995" y="0"/>
                  </a:cxn>
                </a:cxnLst>
                <a:rect l="0" t="0" r="r" b="b"/>
                <a:pathLst>
                  <a:path w="1127" h="385">
                    <a:moveTo>
                      <a:pt x="995" y="0"/>
                    </a:moveTo>
                    <a:lnTo>
                      <a:pt x="0" y="0"/>
                    </a:lnTo>
                    <a:lnTo>
                      <a:pt x="0" y="385"/>
                    </a:lnTo>
                    <a:lnTo>
                      <a:pt x="995" y="385"/>
                    </a:lnTo>
                    <a:lnTo>
                      <a:pt x="1127" y="193"/>
                    </a:lnTo>
                    <a:lnTo>
                      <a:pt x="99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0" name="Freeform: Shape 105"/>
              <p:cNvSpPr/>
              <p:nvPr/>
            </p:nvSpPr>
            <p:spPr bwMode="auto">
              <a:xfrm>
                <a:off x="3035300" y="3441700"/>
                <a:ext cx="231775" cy="1012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6" y="51"/>
                  </a:cxn>
                  <a:cxn ang="0">
                    <a:pos x="146" y="515"/>
                  </a:cxn>
                  <a:cxn ang="0">
                    <a:pos x="0" y="638"/>
                  </a:cxn>
                  <a:cxn ang="0">
                    <a:pos x="0" y="0"/>
                  </a:cxn>
                </a:cxnLst>
                <a:rect l="0" t="0" r="r" b="b"/>
                <a:pathLst>
                  <a:path w="146" h="638">
                    <a:moveTo>
                      <a:pt x="0" y="0"/>
                    </a:moveTo>
                    <a:lnTo>
                      <a:pt x="146" y="51"/>
                    </a:lnTo>
                    <a:lnTo>
                      <a:pt x="146" y="515"/>
                    </a:lnTo>
                    <a:lnTo>
                      <a:pt x="0" y="6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1" name="Freeform: Shape 106"/>
              <p:cNvSpPr/>
              <p:nvPr/>
            </p:nvSpPr>
            <p:spPr bwMode="auto">
              <a:xfrm>
                <a:off x="2414588" y="3441700"/>
                <a:ext cx="596900" cy="1012825"/>
              </a:xfrm>
              <a:custGeom>
                <a:avLst/>
                <a:gdLst/>
                <a:ahLst/>
                <a:cxnLst>
                  <a:cxn ang="0">
                    <a:pos x="376" y="0"/>
                  </a:cxn>
                  <a:cxn ang="0">
                    <a:pos x="0" y="51"/>
                  </a:cxn>
                  <a:cxn ang="0">
                    <a:pos x="0" y="552"/>
                  </a:cxn>
                  <a:cxn ang="0">
                    <a:pos x="376" y="638"/>
                  </a:cxn>
                  <a:cxn ang="0">
                    <a:pos x="376" y="0"/>
                  </a:cxn>
                </a:cxnLst>
                <a:rect l="0" t="0" r="r" b="b"/>
                <a:pathLst>
                  <a:path w="376" h="638">
                    <a:moveTo>
                      <a:pt x="376" y="0"/>
                    </a:moveTo>
                    <a:lnTo>
                      <a:pt x="0" y="51"/>
                    </a:lnTo>
                    <a:lnTo>
                      <a:pt x="0" y="552"/>
                    </a:lnTo>
                    <a:lnTo>
                      <a:pt x="376" y="638"/>
                    </a:lnTo>
                    <a:lnTo>
                      <a:pt x="37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2" name="Rectangle 107"/>
              <p:cNvSpPr/>
              <p:nvPr/>
            </p:nvSpPr>
            <p:spPr bwMode="auto">
              <a:xfrm>
                <a:off x="3011488" y="3441700"/>
                <a:ext cx="23813" cy="1012825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3" name="Freeform: Shape 108"/>
              <p:cNvSpPr/>
              <p:nvPr/>
            </p:nvSpPr>
            <p:spPr bwMode="auto">
              <a:xfrm>
                <a:off x="3035300" y="4254500"/>
                <a:ext cx="231775" cy="200025"/>
              </a:xfrm>
              <a:custGeom>
                <a:avLst/>
                <a:gdLst/>
                <a:ahLst/>
                <a:cxnLst>
                  <a:cxn ang="0">
                    <a:pos x="146" y="0"/>
                  </a:cxn>
                  <a:cxn ang="0">
                    <a:pos x="0" y="119"/>
                  </a:cxn>
                  <a:cxn ang="0">
                    <a:pos x="0" y="126"/>
                  </a:cxn>
                  <a:cxn ang="0">
                    <a:pos x="146" y="3"/>
                  </a:cxn>
                  <a:cxn ang="0">
                    <a:pos x="146" y="0"/>
                  </a:cxn>
                </a:cxnLst>
                <a:rect l="0" t="0" r="r" b="b"/>
                <a:pathLst>
                  <a:path w="146" h="126">
                    <a:moveTo>
                      <a:pt x="146" y="0"/>
                    </a:moveTo>
                    <a:lnTo>
                      <a:pt x="0" y="119"/>
                    </a:lnTo>
                    <a:lnTo>
                      <a:pt x="0" y="126"/>
                    </a:lnTo>
                    <a:lnTo>
                      <a:pt x="146" y="3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4" name="Freeform: Shape 109"/>
              <p:cNvSpPr/>
              <p:nvPr/>
            </p:nvSpPr>
            <p:spPr bwMode="auto">
              <a:xfrm>
                <a:off x="2414588" y="4311650"/>
                <a:ext cx="596900" cy="142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"/>
                  </a:cxn>
                  <a:cxn ang="0">
                    <a:pos x="376" y="90"/>
                  </a:cxn>
                  <a:cxn ang="0">
                    <a:pos x="376" y="90"/>
                  </a:cxn>
                  <a:cxn ang="0">
                    <a:pos x="376" y="83"/>
                  </a:cxn>
                  <a:cxn ang="0">
                    <a:pos x="376" y="83"/>
                  </a:cxn>
                  <a:cxn ang="0">
                    <a:pos x="0" y="0"/>
                  </a:cxn>
                </a:cxnLst>
                <a:rect l="0" t="0" r="r" b="b"/>
                <a:pathLst>
                  <a:path w="376" h="90">
                    <a:moveTo>
                      <a:pt x="0" y="0"/>
                    </a:moveTo>
                    <a:lnTo>
                      <a:pt x="0" y="4"/>
                    </a:lnTo>
                    <a:lnTo>
                      <a:pt x="376" y="90"/>
                    </a:lnTo>
                    <a:lnTo>
                      <a:pt x="376" y="90"/>
                    </a:lnTo>
                    <a:lnTo>
                      <a:pt x="376" y="83"/>
                    </a:lnTo>
                    <a:lnTo>
                      <a:pt x="376" y="8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98" name="组合 97"/>
            <p:cNvGrpSpPr/>
            <p:nvPr/>
          </p:nvGrpSpPr>
          <p:grpSpPr>
            <a:xfrm>
              <a:off x="881114" y="4912139"/>
              <a:ext cx="8537119" cy="767051"/>
              <a:chOff x="881114" y="4912139"/>
              <a:chExt cx="8537119" cy="767051"/>
            </a:xfrm>
          </p:grpSpPr>
          <p:grpSp>
            <p:nvGrpSpPr>
              <p:cNvPr id="13" name="Group 254"/>
              <p:cNvGrpSpPr/>
              <p:nvPr/>
            </p:nvGrpSpPr>
            <p:grpSpPr>
              <a:xfrm>
                <a:off x="4063002" y="5125392"/>
                <a:ext cx="286657" cy="452430"/>
                <a:chOff x="3576638" y="3959225"/>
                <a:chExt cx="131763" cy="207963"/>
              </a:xfrm>
              <a:solidFill>
                <a:schemeClr val="bg1"/>
              </a:solidFill>
            </p:grpSpPr>
            <p:sp>
              <p:nvSpPr>
                <p:cNvPr id="49" name="Freeform: Shape 255"/>
                <p:cNvSpPr/>
                <p:nvPr/>
              </p:nvSpPr>
              <p:spPr bwMode="auto">
                <a:xfrm>
                  <a:off x="3576638" y="3959225"/>
                  <a:ext cx="131763" cy="14288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4" y="0"/>
                    </a:cxn>
                    <a:cxn ang="0">
                      <a:pos x="0" y="3"/>
                    </a:cxn>
                    <a:cxn ang="0">
                      <a:pos x="0" y="4"/>
                    </a:cxn>
                    <a:cxn ang="0">
                      <a:pos x="4" y="7"/>
                    </a:cxn>
                    <a:cxn ang="0">
                      <a:pos x="64" y="7"/>
                    </a:cxn>
                    <a:cxn ang="0">
                      <a:pos x="68" y="4"/>
                    </a:cxn>
                    <a:cxn ang="0">
                      <a:pos x="68" y="3"/>
                    </a:cxn>
                    <a:cxn ang="0">
                      <a:pos x="64" y="0"/>
                    </a:cxn>
                  </a:cxnLst>
                  <a:rect l="0" t="0" r="r" b="b"/>
                  <a:pathLst>
                    <a:path w="68" h="7">
                      <a:moveTo>
                        <a:pt x="64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6"/>
                        <a:pt x="2" y="7"/>
                        <a:pt x="4" y="7"/>
                      </a:cubicBezTo>
                      <a:cubicBezTo>
                        <a:pt x="64" y="7"/>
                        <a:pt x="64" y="7"/>
                        <a:pt x="64" y="7"/>
                      </a:cubicBezTo>
                      <a:cubicBezTo>
                        <a:pt x="66" y="7"/>
                        <a:pt x="68" y="6"/>
                        <a:pt x="68" y="4"/>
                      </a:cubicBezTo>
                      <a:cubicBezTo>
                        <a:pt x="68" y="3"/>
                        <a:pt x="68" y="3"/>
                        <a:pt x="68" y="3"/>
                      </a:cubicBezTo>
                      <a:cubicBezTo>
                        <a:pt x="68" y="1"/>
                        <a:pt x="66" y="0"/>
                        <a:pt x="64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0" name="Freeform: Shape 256"/>
                <p:cNvSpPr/>
                <p:nvPr/>
              </p:nvSpPr>
              <p:spPr bwMode="auto">
                <a:xfrm>
                  <a:off x="3576638" y="4151313"/>
                  <a:ext cx="131763" cy="15875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4" y="0"/>
                    </a:cxn>
                    <a:cxn ang="0">
                      <a:pos x="0" y="4"/>
                    </a:cxn>
                    <a:cxn ang="0">
                      <a:pos x="0" y="5"/>
                    </a:cxn>
                    <a:cxn ang="0">
                      <a:pos x="4" y="8"/>
                    </a:cxn>
                    <a:cxn ang="0">
                      <a:pos x="64" y="8"/>
                    </a:cxn>
                    <a:cxn ang="0">
                      <a:pos x="68" y="5"/>
                    </a:cxn>
                    <a:cxn ang="0">
                      <a:pos x="68" y="4"/>
                    </a:cxn>
                    <a:cxn ang="0">
                      <a:pos x="64" y="0"/>
                    </a:cxn>
                  </a:cxnLst>
                  <a:rect l="0" t="0" r="r" b="b"/>
                  <a:pathLst>
                    <a:path w="68" h="8">
                      <a:moveTo>
                        <a:pt x="64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7"/>
                        <a:pt x="2" y="8"/>
                        <a:pt x="4" y="8"/>
                      </a:cubicBezTo>
                      <a:cubicBezTo>
                        <a:pt x="64" y="8"/>
                        <a:pt x="64" y="8"/>
                        <a:pt x="64" y="8"/>
                      </a:cubicBezTo>
                      <a:cubicBezTo>
                        <a:pt x="66" y="8"/>
                        <a:pt x="68" y="7"/>
                        <a:pt x="68" y="5"/>
                      </a:cubicBezTo>
                      <a:cubicBezTo>
                        <a:pt x="68" y="4"/>
                        <a:pt x="68" y="4"/>
                        <a:pt x="68" y="4"/>
                      </a:cubicBezTo>
                      <a:cubicBezTo>
                        <a:pt x="68" y="2"/>
                        <a:pt x="66" y="0"/>
                        <a:pt x="64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1" name="Freeform: Shape 257"/>
                <p:cNvSpPr/>
                <p:nvPr/>
              </p:nvSpPr>
              <p:spPr bwMode="auto">
                <a:xfrm>
                  <a:off x="3592513" y="3979863"/>
                  <a:ext cx="100013" cy="165100"/>
                </a:xfrm>
                <a:custGeom>
                  <a:avLst/>
                  <a:gdLst/>
                  <a:ahLst/>
                  <a:cxnLst>
                    <a:cxn ang="0">
                      <a:pos x="52" y="0"/>
                    </a:cxn>
                    <a:cxn ang="0">
                      <a:pos x="0" y="0"/>
                    </a:cxn>
                    <a:cxn ang="0">
                      <a:pos x="14" y="36"/>
                    </a:cxn>
                    <a:cxn ang="0">
                      <a:pos x="14" y="36"/>
                    </a:cxn>
                    <a:cxn ang="0">
                      <a:pos x="18" y="44"/>
                    </a:cxn>
                    <a:cxn ang="0">
                      <a:pos x="15" y="50"/>
                    </a:cxn>
                    <a:cxn ang="0">
                      <a:pos x="14" y="50"/>
                    </a:cxn>
                    <a:cxn ang="0">
                      <a:pos x="14" y="50"/>
                    </a:cxn>
                    <a:cxn ang="0">
                      <a:pos x="14" y="50"/>
                    </a:cxn>
                    <a:cxn ang="0">
                      <a:pos x="0" y="86"/>
                    </a:cxn>
                    <a:cxn ang="0">
                      <a:pos x="52" y="86"/>
                    </a:cxn>
                    <a:cxn ang="0">
                      <a:pos x="39" y="50"/>
                    </a:cxn>
                    <a:cxn ang="0">
                      <a:pos x="39" y="50"/>
                    </a:cxn>
                    <a:cxn ang="0">
                      <a:pos x="38" y="50"/>
                    </a:cxn>
                    <a:cxn ang="0">
                      <a:pos x="38" y="50"/>
                    </a:cxn>
                    <a:cxn ang="0">
                      <a:pos x="35" y="44"/>
                    </a:cxn>
                    <a:cxn ang="0">
                      <a:pos x="39" y="36"/>
                    </a:cxn>
                    <a:cxn ang="0">
                      <a:pos x="39" y="36"/>
                    </a:cxn>
                    <a:cxn ang="0">
                      <a:pos x="52" y="0"/>
                    </a:cxn>
                  </a:cxnLst>
                  <a:rect l="0" t="0" r="r" b="b"/>
                  <a:pathLst>
                    <a:path w="52" h="86">
                      <a:moveTo>
                        <a:pt x="52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6"/>
                        <a:pt x="6" y="29"/>
                        <a:pt x="14" y="36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4" y="36"/>
                        <a:pt x="18" y="39"/>
                        <a:pt x="18" y="44"/>
                      </a:cubicBezTo>
                      <a:cubicBezTo>
                        <a:pt x="18" y="47"/>
                        <a:pt x="16" y="49"/>
                        <a:pt x="15" y="50"/>
                      </a:cubicBezTo>
                      <a:cubicBezTo>
                        <a:pt x="14" y="50"/>
                        <a:pt x="14" y="50"/>
                        <a:pt x="14" y="50"/>
                      </a:cubicBezTo>
                      <a:cubicBezTo>
                        <a:pt x="14" y="50"/>
                        <a:pt x="14" y="50"/>
                        <a:pt x="14" y="50"/>
                      </a:cubicBezTo>
                      <a:cubicBezTo>
                        <a:pt x="14" y="50"/>
                        <a:pt x="14" y="50"/>
                        <a:pt x="14" y="50"/>
                      </a:cubicBezTo>
                      <a:cubicBezTo>
                        <a:pt x="6" y="57"/>
                        <a:pt x="0" y="71"/>
                        <a:pt x="0" y="86"/>
                      </a:cubicBezTo>
                      <a:cubicBezTo>
                        <a:pt x="52" y="86"/>
                        <a:pt x="52" y="86"/>
                        <a:pt x="52" y="86"/>
                      </a:cubicBezTo>
                      <a:cubicBezTo>
                        <a:pt x="52" y="71"/>
                        <a:pt x="46" y="57"/>
                        <a:pt x="39" y="50"/>
                      </a:cubicBezTo>
                      <a:cubicBezTo>
                        <a:pt x="39" y="50"/>
                        <a:pt x="39" y="50"/>
                        <a:pt x="39" y="50"/>
                      </a:cubicBezTo>
                      <a:cubicBezTo>
                        <a:pt x="38" y="50"/>
                        <a:pt x="38" y="50"/>
                        <a:pt x="38" y="50"/>
                      </a:cubicBezTo>
                      <a:cubicBezTo>
                        <a:pt x="38" y="50"/>
                        <a:pt x="38" y="50"/>
                        <a:pt x="38" y="50"/>
                      </a:cubicBezTo>
                      <a:cubicBezTo>
                        <a:pt x="37" y="49"/>
                        <a:pt x="35" y="47"/>
                        <a:pt x="35" y="44"/>
                      </a:cubicBezTo>
                      <a:cubicBezTo>
                        <a:pt x="35" y="39"/>
                        <a:pt x="39" y="36"/>
                        <a:pt x="39" y="36"/>
                      </a:cubicBezTo>
                      <a:cubicBezTo>
                        <a:pt x="39" y="36"/>
                        <a:pt x="39" y="36"/>
                        <a:pt x="39" y="36"/>
                      </a:cubicBezTo>
                      <a:cubicBezTo>
                        <a:pt x="46" y="29"/>
                        <a:pt x="52" y="16"/>
                        <a:pt x="52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18" name="TextBox 262"/>
              <p:cNvSpPr txBox="1"/>
              <p:nvPr/>
            </p:nvSpPr>
            <p:spPr>
              <a:xfrm>
                <a:off x="4439752" y="5152134"/>
                <a:ext cx="1107996" cy="27699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bg1"/>
                    </a:solidFill>
                  </a:rPr>
                  <a:t>输入标题文本</a:t>
                </a:r>
                <a:endParaRPr lang="zh-CN" altLang="en-US" sz="12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0" name="Group 266"/>
              <p:cNvGrpSpPr/>
              <p:nvPr/>
            </p:nvGrpSpPr>
            <p:grpSpPr>
              <a:xfrm>
                <a:off x="881114" y="4912139"/>
                <a:ext cx="936762" cy="584775"/>
                <a:chOff x="834331" y="3905250"/>
                <a:chExt cx="669221" cy="417762"/>
              </a:xfrm>
            </p:grpSpPr>
            <p:sp>
              <p:nvSpPr>
                <p:cNvPr id="45" name="TextBox 267"/>
                <p:cNvSpPr txBox="1"/>
                <p:nvPr/>
              </p:nvSpPr>
              <p:spPr>
                <a:xfrm>
                  <a:off x="834331" y="3905250"/>
                  <a:ext cx="457157" cy="417762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ar-SA" sz="3200" b="1">
                      <a:solidFill>
                        <a:schemeClr val="accent1"/>
                      </a:solidFill>
                    </a:rPr>
                    <a:t>01</a:t>
                  </a:r>
                  <a:endParaRPr lang="ar-SA" sz="3200" b="1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46" name="Oval 268"/>
                <p:cNvSpPr/>
                <p:nvPr/>
              </p:nvSpPr>
              <p:spPr bwMode="auto">
                <a:xfrm>
                  <a:off x="1369188" y="4130455"/>
                  <a:ext cx="134364" cy="13436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8" name="Group 98"/>
              <p:cNvGrpSpPr/>
              <p:nvPr/>
            </p:nvGrpSpPr>
            <p:grpSpPr>
              <a:xfrm>
                <a:off x="5968593" y="4960619"/>
                <a:ext cx="3449640" cy="718571"/>
                <a:chOff x="6180981" y="1462457"/>
                <a:chExt cx="2519081" cy="800375"/>
              </a:xfrm>
            </p:grpSpPr>
            <p:sp>
              <p:nvSpPr>
                <p:cNvPr id="29" name="TextBox 99"/>
                <p:cNvSpPr txBox="1"/>
                <p:nvPr/>
              </p:nvSpPr>
              <p:spPr bwMode="auto">
                <a:xfrm>
                  <a:off x="6180981" y="1462457"/>
                  <a:ext cx="2519081" cy="309958"/>
                </a:xfrm>
                <a:prstGeom prst="rect">
                  <a:avLst/>
                </a:prstGeom>
                <a:noFill/>
              </p:spPr>
              <p:txBody>
                <a:bodyPr wrap="none" lIns="360000" tIns="0" rIns="360000" bIns="0" anchor="ctr" anchorCtr="0">
                  <a:normAutofit/>
                </a:bodyPr>
                <a:lstStyle/>
                <a:p>
                  <a:pPr algn="l" latinLnBrk="0"/>
                  <a:r>
                    <a:rPr lang="zh-CN" altLang="en-US" sz="1400" dirty="0">
                      <a:solidFill>
                        <a:schemeClr val="accent1">
                          <a:lumMod val="100000"/>
                        </a:schemeClr>
                      </a:solidFill>
                      <a:effectLst/>
                    </a:rPr>
                    <a:t>输入标题文本</a:t>
                  </a:r>
                  <a:endPara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</a:endParaRPr>
                </a:p>
              </p:txBody>
            </p:sp>
            <p:sp>
              <p:nvSpPr>
                <p:cNvPr id="30" name="TextBox 100"/>
                <p:cNvSpPr txBox="1"/>
                <p:nvPr/>
              </p:nvSpPr>
              <p:spPr bwMode="auto">
                <a:xfrm>
                  <a:off x="6180981" y="1772415"/>
                  <a:ext cx="2519081" cy="490417"/>
                </a:xfrm>
                <a:prstGeom prst="rect">
                  <a:avLst/>
                </a:prstGeom>
                <a:noFill/>
              </p:spPr>
              <p:txBody>
                <a:bodyPr wrap="square" lIns="360000" tIns="0" rIns="360000" bIns="0" anchor="ctr" anchorCtr="0">
                  <a:normAutofit/>
                </a:bodyPr>
                <a:lstStyle/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900" b="0" dirty="0">
                      <a:solidFill>
                        <a:schemeClr val="tx1"/>
                      </a:solidFill>
                      <a:effectLst/>
                    </a:rPr>
                    <a:t>请替换文字内容复制你的内容到此 </a:t>
                  </a:r>
                  <a:br>
                    <a:rPr lang="zh-CN" altLang="en-US" sz="900" b="0" dirty="0">
                      <a:solidFill>
                        <a:schemeClr val="tx1"/>
                      </a:solidFill>
                      <a:effectLst/>
                    </a:rPr>
                  </a:br>
                  <a:r>
                    <a:rPr lang="zh-CN" altLang="en-US" sz="900" b="0" dirty="0">
                      <a:solidFill>
                        <a:schemeClr val="tx1"/>
                      </a:solidFill>
                      <a:effectLst/>
                    </a:rPr>
                    <a:t>千图网</a:t>
                  </a:r>
                  <a:r>
                    <a:rPr lang="en-US" altLang="zh-CN" sz="900" b="0" dirty="0">
                      <a:solidFill>
                        <a:schemeClr val="tx1"/>
                      </a:solidFill>
                      <a:effectLst/>
                    </a:rPr>
                    <a:t>58PIC.COM</a:t>
                  </a:r>
                  <a:endParaRPr lang="zh-CN" altLang="en-US" sz="900" b="0" dirty="0">
                    <a:solidFill>
                      <a:schemeClr val="tx1"/>
                    </a:solidFill>
                    <a:effectLst/>
                  </a:endParaRPr>
                </a:p>
              </p:txBody>
            </p:sp>
          </p:grpSp>
        </p:grpSp>
      </p:grpSp>
      <p:grpSp>
        <p:nvGrpSpPr>
          <p:cNvPr id="97" name="千图PPT彼岸天：ID 8661124库_组合 96"/>
          <p:cNvGrpSpPr/>
          <p:nvPr>
            <p:custDataLst>
              <p:tags r:id="rId2"/>
            </p:custDataLst>
          </p:nvPr>
        </p:nvGrpSpPr>
        <p:grpSpPr>
          <a:xfrm>
            <a:off x="847459" y="3901060"/>
            <a:ext cx="9172977" cy="1173295"/>
            <a:chOff x="847459" y="3901060"/>
            <a:chExt cx="9172977" cy="1173295"/>
          </a:xfrm>
        </p:grpSpPr>
        <p:grpSp>
          <p:nvGrpSpPr>
            <p:cNvPr id="7" name="Group 124"/>
            <p:cNvGrpSpPr/>
            <p:nvPr/>
          </p:nvGrpSpPr>
          <p:grpSpPr>
            <a:xfrm>
              <a:off x="2266488" y="3901060"/>
              <a:ext cx="4304307" cy="1173295"/>
              <a:chOff x="2147888" y="3040063"/>
              <a:chExt cx="3074987" cy="838200"/>
            </a:xfrm>
          </p:grpSpPr>
          <p:sp>
            <p:nvSpPr>
              <p:cNvPr id="71" name="Freeform: Shape 125"/>
              <p:cNvSpPr/>
              <p:nvPr/>
            </p:nvSpPr>
            <p:spPr bwMode="auto">
              <a:xfrm>
                <a:off x="2438400" y="3135313"/>
                <a:ext cx="2784475" cy="612775"/>
              </a:xfrm>
              <a:custGeom>
                <a:avLst/>
                <a:gdLst/>
                <a:ahLst/>
                <a:cxnLst>
                  <a:cxn ang="0">
                    <a:pos x="1621" y="0"/>
                  </a:cxn>
                  <a:cxn ang="0">
                    <a:pos x="0" y="0"/>
                  </a:cxn>
                  <a:cxn ang="0">
                    <a:pos x="0" y="386"/>
                  </a:cxn>
                  <a:cxn ang="0">
                    <a:pos x="1621" y="386"/>
                  </a:cxn>
                  <a:cxn ang="0">
                    <a:pos x="1754" y="193"/>
                  </a:cxn>
                  <a:cxn ang="0">
                    <a:pos x="1621" y="0"/>
                  </a:cxn>
                </a:cxnLst>
                <a:rect l="0" t="0" r="r" b="b"/>
                <a:pathLst>
                  <a:path w="1754" h="386">
                    <a:moveTo>
                      <a:pt x="1621" y="0"/>
                    </a:moveTo>
                    <a:lnTo>
                      <a:pt x="0" y="0"/>
                    </a:lnTo>
                    <a:lnTo>
                      <a:pt x="0" y="386"/>
                    </a:lnTo>
                    <a:lnTo>
                      <a:pt x="1621" y="386"/>
                    </a:lnTo>
                    <a:lnTo>
                      <a:pt x="1754" y="193"/>
                    </a:lnTo>
                    <a:lnTo>
                      <a:pt x="162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2" name="Freeform: Shape 126"/>
              <p:cNvSpPr/>
              <p:nvPr/>
            </p:nvSpPr>
            <p:spPr bwMode="auto">
              <a:xfrm>
                <a:off x="2963863" y="3040063"/>
                <a:ext cx="569913" cy="8382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59" y="46"/>
                  </a:cxn>
                  <a:cxn ang="0">
                    <a:pos x="359" y="394"/>
                  </a:cxn>
                  <a:cxn ang="0">
                    <a:pos x="0" y="528"/>
                  </a:cxn>
                  <a:cxn ang="0">
                    <a:pos x="0" y="0"/>
                  </a:cxn>
                </a:cxnLst>
                <a:rect l="0" t="0" r="r" b="b"/>
                <a:pathLst>
                  <a:path w="359" h="528">
                    <a:moveTo>
                      <a:pt x="0" y="0"/>
                    </a:moveTo>
                    <a:lnTo>
                      <a:pt x="359" y="46"/>
                    </a:lnTo>
                    <a:lnTo>
                      <a:pt x="359" y="394"/>
                    </a:lnTo>
                    <a:lnTo>
                      <a:pt x="0" y="5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3" name="Freeform: Shape 127"/>
              <p:cNvSpPr/>
              <p:nvPr/>
            </p:nvSpPr>
            <p:spPr bwMode="auto">
              <a:xfrm>
                <a:off x="2147888" y="3040063"/>
                <a:ext cx="792163" cy="838200"/>
              </a:xfrm>
              <a:custGeom>
                <a:avLst/>
                <a:gdLst/>
                <a:ahLst/>
                <a:cxnLst>
                  <a:cxn ang="0">
                    <a:pos x="499" y="0"/>
                  </a:cxn>
                  <a:cxn ang="0">
                    <a:pos x="0" y="46"/>
                  </a:cxn>
                  <a:cxn ang="0">
                    <a:pos x="0" y="443"/>
                  </a:cxn>
                  <a:cxn ang="0">
                    <a:pos x="499" y="528"/>
                  </a:cxn>
                  <a:cxn ang="0">
                    <a:pos x="499" y="0"/>
                  </a:cxn>
                </a:cxnLst>
                <a:rect l="0" t="0" r="r" b="b"/>
                <a:pathLst>
                  <a:path w="499" h="528">
                    <a:moveTo>
                      <a:pt x="499" y="0"/>
                    </a:moveTo>
                    <a:lnTo>
                      <a:pt x="0" y="46"/>
                    </a:lnTo>
                    <a:lnTo>
                      <a:pt x="0" y="443"/>
                    </a:lnTo>
                    <a:lnTo>
                      <a:pt x="499" y="528"/>
                    </a:lnTo>
                    <a:lnTo>
                      <a:pt x="49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Rectangle 128"/>
              <p:cNvSpPr/>
              <p:nvPr/>
            </p:nvSpPr>
            <p:spPr bwMode="auto">
              <a:xfrm>
                <a:off x="2940050" y="3040063"/>
                <a:ext cx="23813" cy="83820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5" name="Freeform: Shape 129"/>
              <p:cNvSpPr/>
              <p:nvPr/>
            </p:nvSpPr>
            <p:spPr bwMode="auto">
              <a:xfrm>
                <a:off x="2963863" y="3654425"/>
                <a:ext cx="569913" cy="223838"/>
              </a:xfrm>
              <a:custGeom>
                <a:avLst/>
                <a:gdLst/>
                <a:ahLst/>
                <a:cxnLst>
                  <a:cxn ang="0">
                    <a:pos x="359" y="0"/>
                  </a:cxn>
                  <a:cxn ang="0">
                    <a:pos x="0" y="130"/>
                  </a:cxn>
                  <a:cxn ang="0">
                    <a:pos x="0" y="141"/>
                  </a:cxn>
                  <a:cxn ang="0">
                    <a:pos x="27" y="132"/>
                  </a:cxn>
                  <a:cxn ang="0">
                    <a:pos x="30" y="130"/>
                  </a:cxn>
                  <a:cxn ang="0">
                    <a:pos x="30" y="130"/>
                  </a:cxn>
                  <a:cxn ang="0">
                    <a:pos x="45" y="124"/>
                  </a:cxn>
                  <a:cxn ang="0">
                    <a:pos x="45" y="124"/>
                  </a:cxn>
                  <a:cxn ang="0">
                    <a:pos x="191" y="71"/>
                  </a:cxn>
                  <a:cxn ang="0">
                    <a:pos x="220" y="59"/>
                  </a:cxn>
                  <a:cxn ang="0">
                    <a:pos x="359" y="7"/>
                  </a:cxn>
                  <a:cxn ang="0">
                    <a:pos x="359" y="0"/>
                  </a:cxn>
                </a:cxnLst>
                <a:rect l="0" t="0" r="r" b="b"/>
                <a:pathLst>
                  <a:path w="359" h="141">
                    <a:moveTo>
                      <a:pt x="359" y="0"/>
                    </a:moveTo>
                    <a:lnTo>
                      <a:pt x="0" y="130"/>
                    </a:lnTo>
                    <a:lnTo>
                      <a:pt x="0" y="141"/>
                    </a:lnTo>
                    <a:lnTo>
                      <a:pt x="27" y="132"/>
                    </a:lnTo>
                    <a:lnTo>
                      <a:pt x="30" y="130"/>
                    </a:lnTo>
                    <a:lnTo>
                      <a:pt x="30" y="130"/>
                    </a:lnTo>
                    <a:lnTo>
                      <a:pt x="45" y="124"/>
                    </a:lnTo>
                    <a:lnTo>
                      <a:pt x="45" y="124"/>
                    </a:lnTo>
                    <a:lnTo>
                      <a:pt x="191" y="71"/>
                    </a:lnTo>
                    <a:lnTo>
                      <a:pt x="220" y="59"/>
                    </a:lnTo>
                    <a:lnTo>
                      <a:pt x="359" y="7"/>
                    </a:lnTo>
                    <a:lnTo>
                      <a:pt x="359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6" name="Freeform: Shape 130"/>
              <p:cNvSpPr/>
              <p:nvPr/>
            </p:nvSpPr>
            <p:spPr bwMode="auto">
              <a:xfrm>
                <a:off x="2147888" y="3732213"/>
                <a:ext cx="792163" cy="1460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"/>
                  </a:cxn>
                  <a:cxn ang="0">
                    <a:pos x="168" y="35"/>
                  </a:cxn>
                  <a:cxn ang="0">
                    <a:pos x="499" y="92"/>
                  </a:cxn>
                  <a:cxn ang="0">
                    <a:pos x="499" y="81"/>
                  </a:cxn>
                  <a:cxn ang="0">
                    <a:pos x="499" y="81"/>
                  </a:cxn>
                  <a:cxn ang="0">
                    <a:pos x="0" y="0"/>
                  </a:cxn>
                </a:cxnLst>
                <a:rect l="0" t="0" r="r" b="b"/>
                <a:pathLst>
                  <a:path w="499" h="92">
                    <a:moveTo>
                      <a:pt x="0" y="0"/>
                    </a:moveTo>
                    <a:lnTo>
                      <a:pt x="0" y="7"/>
                    </a:lnTo>
                    <a:lnTo>
                      <a:pt x="168" y="35"/>
                    </a:lnTo>
                    <a:lnTo>
                      <a:pt x="499" y="92"/>
                    </a:lnTo>
                    <a:lnTo>
                      <a:pt x="499" y="81"/>
                    </a:lnTo>
                    <a:lnTo>
                      <a:pt x="499" y="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2" name="Group 250"/>
            <p:cNvGrpSpPr/>
            <p:nvPr/>
          </p:nvGrpSpPr>
          <p:grpSpPr>
            <a:xfrm>
              <a:off x="4313088" y="4272161"/>
              <a:ext cx="359989" cy="359989"/>
              <a:chOff x="3800475" y="3344863"/>
              <a:chExt cx="211138" cy="211138"/>
            </a:xfrm>
            <a:solidFill>
              <a:schemeClr val="bg1"/>
            </a:solidFill>
          </p:grpSpPr>
          <p:sp>
            <p:nvSpPr>
              <p:cNvPr id="52" name="Freeform: Shape 251"/>
              <p:cNvSpPr/>
              <p:nvPr/>
            </p:nvSpPr>
            <p:spPr bwMode="auto">
              <a:xfrm>
                <a:off x="3800475" y="3344863"/>
                <a:ext cx="211138" cy="211138"/>
              </a:xfrm>
              <a:custGeom>
                <a:avLst/>
                <a:gdLst/>
                <a:ahLst/>
                <a:cxnLst>
                  <a:cxn ang="0">
                    <a:pos x="55" y="13"/>
                  </a:cxn>
                  <a:cxn ang="0">
                    <a:pos x="62" y="7"/>
                  </a:cxn>
                  <a:cxn ang="0">
                    <a:pos x="103" y="48"/>
                  </a:cxn>
                  <a:cxn ang="0">
                    <a:pos x="96" y="55"/>
                  </a:cxn>
                  <a:cxn ang="0">
                    <a:pos x="103" y="62"/>
                  </a:cxn>
                  <a:cxn ang="0">
                    <a:pos x="62" y="102"/>
                  </a:cxn>
                  <a:cxn ang="0">
                    <a:pos x="55" y="96"/>
                  </a:cxn>
                  <a:cxn ang="0">
                    <a:pos x="48" y="102"/>
                  </a:cxn>
                  <a:cxn ang="0">
                    <a:pos x="7" y="62"/>
                  </a:cxn>
                  <a:cxn ang="0">
                    <a:pos x="13" y="55"/>
                  </a:cxn>
                  <a:cxn ang="0">
                    <a:pos x="7" y="48"/>
                  </a:cxn>
                  <a:cxn ang="0">
                    <a:pos x="48" y="7"/>
                  </a:cxn>
                  <a:cxn ang="0">
                    <a:pos x="55" y="13"/>
                  </a:cxn>
                  <a:cxn ang="0">
                    <a:pos x="55" y="0"/>
                  </a:cxn>
                  <a:cxn ang="0">
                    <a:pos x="0" y="55"/>
                  </a:cxn>
                  <a:cxn ang="0">
                    <a:pos x="55" y="109"/>
                  </a:cxn>
                  <a:cxn ang="0">
                    <a:pos x="109" y="55"/>
                  </a:cxn>
                  <a:cxn ang="0">
                    <a:pos x="55" y="0"/>
                  </a:cxn>
                </a:cxnLst>
                <a:rect l="0" t="0" r="r" b="b"/>
                <a:pathLst>
                  <a:path w="109" h="109">
                    <a:moveTo>
                      <a:pt x="55" y="13"/>
                    </a:moveTo>
                    <a:cubicBezTo>
                      <a:pt x="58" y="13"/>
                      <a:pt x="61" y="10"/>
                      <a:pt x="62" y="7"/>
                    </a:cubicBezTo>
                    <a:cubicBezTo>
                      <a:pt x="83" y="10"/>
                      <a:pt x="100" y="26"/>
                      <a:pt x="103" y="48"/>
                    </a:cubicBezTo>
                    <a:cubicBezTo>
                      <a:pt x="99" y="48"/>
                      <a:pt x="96" y="51"/>
                      <a:pt x="96" y="55"/>
                    </a:cubicBezTo>
                    <a:cubicBezTo>
                      <a:pt x="96" y="58"/>
                      <a:pt x="99" y="61"/>
                      <a:pt x="103" y="62"/>
                    </a:cubicBezTo>
                    <a:cubicBezTo>
                      <a:pt x="100" y="83"/>
                      <a:pt x="83" y="99"/>
                      <a:pt x="62" y="102"/>
                    </a:cubicBezTo>
                    <a:cubicBezTo>
                      <a:pt x="62" y="99"/>
                      <a:pt x="59" y="96"/>
                      <a:pt x="55" y="96"/>
                    </a:cubicBezTo>
                    <a:cubicBezTo>
                      <a:pt x="51" y="96"/>
                      <a:pt x="48" y="99"/>
                      <a:pt x="48" y="102"/>
                    </a:cubicBezTo>
                    <a:cubicBezTo>
                      <a:pt x="27" y="99"/>
                      <a:pt x="10" y="83"/>
                      <a:pt x="7" y="62"/>
                    </a:cubicBezTo>
                    <a:cubicBezTo>
                      <a:pt x="10" y="61"/>
                      <a:pt x="13" y="58"/>
                      <a:pt x="13" y="55"/>
                    </a:cubicBezTo>
                    <a:cubicBezTo>
                      <a:pt x="13" y="51"/>
                      <a:pt x="10" y="48"/>
                      <a:pt x="7" y="48"/>
                    </a:cubicBezTo>
                    <a:cubicBezTo>
                      <a:pt x="10" y="26"/>
                      <a:pt x="27" y="10"/>
                      <a:pt x="48" y="7"/>
                    </a:cubicBezTo>
                    <a:cubicBezTo>
                      <a:pt x="48" y="10"/>
                      <a:pt x="51" y="13"/>
                      <a:pt x="55" y="13"/>
                    </a:cubicBezTo>
                    <a:moveTo>
                      <a:pt x="55" y="0"/>
                    </a:moveTo>
                    <a:cubicBezTo>
                      <a:pt x="25" y="0"/>
                      <a:pt x="0" y="25"/>
                      <a:pt x="0" y="55"/>
                    </a:cubicBezTo>
                    <a:cubicBezTo>
                      <a:pt x="0" y="85"/>
                      <a:pt x="25" y="109"/>
                      <a:pt x="55" y="109"/>
                    </a:cubicBezTo>
                    <a:cubicBezTo>
                      <a:pt x="85" y="109"/>
                      <a:pt x="109" y="85"/>
                      <a:pt x="109" y="55"/>
                    </a:cubicBezTo>
                    <a:cubicBezTo>
                      <a:pt x="109" y="25"/>
                      <a:pt x="85" y="0"/>
                      <a:pt x="55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Freeform: Shape 252"/>
              <p:cNvSpPr/>
              <p:nvPr/>
            </p:nvSpPr>
            <p:spPr bwMode="auto">
              <a:xfrm>
                <a:off x="3898900" y="3379788"/>
                <a:ext cx="68263" cy="777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0"/>
                  </a:cxn>
                  <a:cxn ang="0">
                    <a:pos x="0" y="49"/>
                  </a:cxn>
                  <a:cxn ang="0">
                    <a:pos x="43" y="49"/>
                  </a:cxn>
                  <a:cxn ang="0">
                    <a:pos x="43" y="40"/>
                  </a:cxn>
                  <a:cxn ang="0">
                    <a:pos x="10" y="40"/>
                  </a:cxn>
                  <a:cxn ang="0">
                    <a:pos x="10" y="0"/>
                  </a:cxn>
                </a:cxnLst>
                <a:rect l="0" t="0" r="r" b="b"/>
                <a:pathLst>
                  <a:path w="43" h="49">
                    <a:moveTo>
                      <a:pt x="10" y="0"/>
                    </a:moveTo>
                    <a:lnTo>
                      <a:pt x="0" y="0"/>
                    </a:lnTo>
                    <a:lnTo>
                      <a:pt x="0" y="49"/>
                    </a:lnTo>
                    <a:lnTo>
                      <a:pt x="43" y="49"/>
                    </a:lnTo>
                    <a:lnTo>
                      <a:pt x="43" y="40"/>
                    </a:lnTo>
                    <a:lnTo>
                      <a:pt x="10" y="4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Freeform: Shape 253"/>
              <p:cNvSpPr/>
              <p:nvPr/>
            </p:nvSpPr>
            <p:spPr bwMode="auto">
              <a:xfrm>
                <a:off x="3898900" y="3379788"/>
                <a:ext cx="68263" cy="777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0"/>
                  </a:cxn>
                  <a:cxn ang="0">
                    <a:pos x="0" y="49"/>
                  </a:cxn>
                  <a:cxn ang="0">
                    <a:pos x="43" y="49"/>
                  </a:cxn>
                  <a:cxn ang="0">
                    <a:pos x="43" y="40"/>
                  </a:cxn>
                  <a:cxn ang="0">
                    <a:pos x="10" y="40"/>
                  </a:cxn>
                  <a:cxn ang="0">
                    <a:pos x="10" y="0"/>
                  </a:cxn>
                </a:cxnLst>
                <a:rect l="0" t="0" r="r" b="b"/>
                <a:pathLst>
                  <a:path w="43" h="49">
                    <a:moveTo>
                      <a:pt x="10" y="0"/>
                    </a:moveTo>
                    <a:lnTo>
                      <a:pt x="0" y="0"/>
                    </a:lnTo>
                    <a:lnTo>
                      <a:pt x="0" y="49"/>
                    </a:lnTo>
                    <a:lnTo>
                      <a:pt x="43" y="49"/>
                    </a:lnTo>
                    <a:lnTo>
                      <a:pt x="43" y="40"/>
                    </a:lnTo>
                    <a:lnTo>
                      <a:pt x="10" y="40"/>
                    </a:lnTo>
                    <a:lnTo>
                      <a:pt x="10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7" name="TextBox 261"/>
            <p:cNvSpPr txBox="1"/>
            <p:nvPr/>
          </p:nvSpPr>
          <p:spPr>
            <a:xfrm>
              <a:off x="4806406" y="4258829"/>
              <a:ext cx="1116011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1" name="Group 269"/>
            <p:cNvGrpSpPr/>
            <p:nvPr/>
          </p:nvGrpSpPr>
          <p:grpSpPr>
            <a:xfrm>
              <a:off x="847459" y="4068831"/>
              <a:ext cx="970422" cy="584775"/>
              <a:chOff x="810286" y="3302793"/>
              <a:chExt cx="693266" cy="417762"/>
            </a:xfrm>
          </p:grpSpPr>
          <p:sp>
            <p:nvSpPr>
              <p:cNvPr id="43" name="TextBox 270"/>
              <p:cNvSpPr txBox="1"/>
              <p:nvPr/>
            </p:nvSpPr>
            <p:spPr>
              <a:xfrm>
                <a:off x="810286" y="3302793"/>
                <a:ext cx="457156" cy="41776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3200" b="1">
                    <a:solidFill>
                      <a:schemeClr val="accent2"/>
                    </a:solidFill>
                  </a:rPr>
                  <a:t>02</a:t>
                </a:r>
                <a:endParaRPr lang="en-US" sz="3200" b="1">
                  <a:solidFill>
                    <a:schemeClr val="accent2"/>
                  </a:solidFill>
                </a:endParaRPr>
              </a:p>
            </p:txBody>
          </p:sp>
          <p:sp>
            <p:nvSpPr>
              <p:cNvPr id="44" name="Oval 271"/>
              <p:cNvSpPr/>
              <p:nvPr/>
            </p:nvSpPr>
            <p:spPr bwMode="auto">
              <a:xfrm>
                <a:off x="1369188" y="3527998"/>
                <a:ext cx="134364" cy="134364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7" name="Group 95"/>
            <p:cNvGrpSpPr/>
            <p:nvPr/>
          </p:nvGrpSpPr>
          <p:grpSpPr>
            <a:xfrm>
              <a:off x="6570796" y="4158222"/>
              <a:ext cx="3449640" cy="718571"/>
              <a:chOff x="6180981" y="1462457"/>
              <a:chExt cx="2519081" cy="800375"/>
            </a:xfrm>
          </p:grpSpPr>
          <p:sp>
            <p:nvSpPr>
              <p:cNvPr id="31" name="TextBox 96"/>
              <p:cNvSpPr txBox="1"/>
              <p:nvPr/>
            </p:nvSpPr>
            <p:spPr bwMode="auto">
              <a:xfrm>
                <a:off x="6180981" y="1462457"/>
                <a:ext cx="2519081" cy="309958"/>
              </a:xfrm>
              <a:prstGeom prst="rect">
                <a:avLst/>
              </a:prstGeom>
              <a:noFill/>
            </p:spPr>
            <p:txBody>
              <a:bodyPr wrap="none" lIns="360000" tIns="0" rIns="36000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32" name="TextBox 97"/>
              <p:cNvSpPr txBox="1"/>
              <p:nvPr/>
            </p:nvSpPr>
            <p:spPr bwMode="auto">
              <a:xfrm>
                <a:off x="6180981" y="1772415"/>
                <a:ext cx="2519081" cy="490417"/>
              </a:xfrm>
              <a:prstGeom prst="rect">
                <a:avLst/>
              </a:prstGeom>
              <a:noFill/>
            </p:spPr>
            <p:txBody>
              <a:bodyPr wrap="square" lIns="360000" tIns="0" rIns="36000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9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9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900" b="0" dirty="0">
                    <a:solidFill>
                      <a:schemeClr val="tx1"/>
                    </a:solidFill>
                    <a:effectLst/>
                  </a:rPr>
                  <a:t>千图网</a:t>
                </a:r>
                <a:r>
                  <a:rPr lang="en-US" altLang="zh-CN" sz="900" b="0" dirty="0">
                    <a:solidFill>
                      <a:schemeClr val="tx1"/>
                    </a:solidFill>
                    <a:effectLst/>
                  </a:rPr>
                  <a:t>58PIC.COM</a:t>
                </a:r>
                <a:endParaRPr lang="zh-CN" altLang="en-US" sz="9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96" name="千图PPT彼岸天：ID 8661124库_组合 95"/>
          <p:cNvGrpSpPr/>
          <p:nvPr>
            <p:custDataLst>
              <p:tags r:id="rId3"/>
            </p:custDataLst>
          </p:nvPr>
        </p:nvGrpSpPr>
        <p:grpSpPr>
          <a:xfrm>
            <a:off x="847459" y="3056646"/>
            <a:ext cx="9755182" cy="1091077"/>
            <a:chOff x="847459" y="3056646"/>
            <a:chExt cx="9755182" cy="1091077"/>
          </a:xfrm>
        </p:grpSpPr>
        <p:grpSp>
          <p:nvGrpSpPr>
            <p:cNvPr id="8" name="Group 131"/>
            <p:cNvGrpSpPr/>
            <p:nvPr/>
          </p:nvGrpSpPr>
          <p:grpSpPr>
            <a:xfrm>
              <a:off x="1926498" y="3056646"/>
              <a:ext cx="5226502" cy="1091077"/>
              <a:chOff x="1905000" y="2436813"/>
              <a:chExt cx="3733800" cy="779463"/>
            </a:xfrm>
          </p:grpSpPr>
          <p:sp>
            <p:nvSpPr>
              <p:cNvPr id="65" name="Freeform: Shape 132"/>
              <p:cNvSpPr/>
              <p:nvPr/>
            </p:nvSpPr>
            <p:spPr bwMode="auto">
              <a:xfrm>
                <a:off x="2854325" y="2520950"/>
                <a:ext cx="2784475" cy="614363"/>
              </a:xfrm>
              <a:custGeom>
                <a:avLst/>
                <a:gdLst/>
                <a:ahLst/>
                <a:cxnLst>
                  <a:cxn ang="0">
                    <a:pos x="1621" y="0"/>
                  </a:cxn>
                  <a:cxn ang="0">
                    <a:pos x="0" y="0"/>
                  </a:cxn>
                  <a:cxn ang="0">
                    <a:pos x="0" y="387"/>
                  </a:cxn>
                  <a:cxn ang="0">
                    <a:pos x="1621" y="387"/>
                  </a:cxn>
                  <a:cxn ang="0">
                    <a:pos x="1754" y="193"/>
                  </a:cxn>
                  <a:cxn ang="0">
                    <a:pos x="1621" y="0"/>
                  </a:cxn>
                </a:cxnLst>
                <a:rect l="0" t="0" r="r" b="b"/>
                <a:pathLst>
                  <a:path w="1754" h="387">
                    <a:moveTo>
                      <a:pt x="1621" y="0"/>
                    </a:moveTo>
                    <a:lnTo>
                      <a:pt x="0" y="0"/>
                    </a:lnTo>
                    <a:lnTo>
                      <a:pt x="0" y="387"/>
                    </a:lnTo>
                    <a:lnTo>
                      <a:pt x="1621" y="387"/>
                    </a:lnTo>
                    <a:lnTo>
                      <a:pt x="1754" y="193"/>
                    </a:lnTo>
                    <a:lnTo>
                      <a:pt x="1621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Freeform: Shape 133"/>
              <p:cNvSpPr/>
              <p:nvPr/>
            </p:nvSpPr>
            <p:spPr bwMode="auto">
              <a:xfrm>
                <a:off x="1905000" y="2436813"/>
                <a:ext cx="923925" cy="779463"/>
              </a:xfrm>
              <a:custGeom>
                <a:avLst/>
                <a:gdLst/>
                <a:ahLst/>
                <a:cxnLst>
                  <a:cxn ang="0">
                    <a:pos x="582" y="491"/>
                  </a:cxn>
                  <a:cxn ang="0">
                    <a:pos x="0" y="438"/>
                  </a:cxn>
                  <a:cxn ang="0">
                    <a:pos x="0" y="53"/>
                  </a:cxn>
                  <a:cxn ang="0">
                    <a:pos x="582" y="0"/>
                  </a:cxn>
                  <a:cxn ang="0">
                    <a:pos x="582" y="491"/>
                  </a:cxn>
                </a:cxnLst>
                <a:rect l="0" t="0" r="r" b="b"/>
                <a:pathLst>
                  <a:path w="582" h="491">
                    <a:moveTo>
                      <a:pt x="582" y="491"/>
                    </a:moveTo>
                    <a:lnTo>
                      <a:pt x="0" y="438"/>
                    </a:lnTo>
                    <a:lnTo>
                      <a:pt x="0" y="53"/>
                    </a:lnTo>
                    <a:lnTo>
                      <a:pt x="582" y="0"/>
                    </a:lnTo>
                    <a:lnTo>
                      <a:pt x="582" y="49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7" name="Freeform: Shape 134"/>
              <p:cNvSpPr/>
              <p:nvPr/>
            </p:nvSpPr>
            <p:spPr bwMode="auto">
              <a:xfrm>
                <a:off x="2851150" y="2436813"/>
                <a:ext cx="923925" cy="779463"/>
              </a:xfrm>
              <a:custGeom>
                <a:avLst/>
                <a:gdLst/>
                <a:ahLst/>
                <a:cxnLst>
                  <a:cxn ang="0">
                    <a:pos x="0" y="491"/>
                  </a:cxn>
                  <a:cxn ang="0">
                    <a:pos x="582" y="438"/>
                  </a:cxn>
                  <a:cxn ang="0">
                    <a:pos x="582" y="53"/>
                  </a:cxn>
                  <a:cxn ang="0">
                    <a:pos x="0" y="0"/>
                  </a:cxn>
                  <a:cxn ang="0">
                    <a:pos x="0" y="491"/>
                  </a:cxn>
                </a:cxnLst>
                <a:rect l="0" t="0" r="r" b="b"/>
                <a:pathLst>
                  <a:path w="582" h="491">
                    <a:moveTo>
                      <a:pt x="0" y="491"/>
                    </a:moveTo>
                    <a:lnTo>
                      <a:pt x="582" y="438"/>
                    </a:lnTo>
                    <a:lnTo>
                      <a:pt x="582" y="53"/>
                    </a:lnTo>
                    <a:lnTo>
                      <a:pt x="0" y="0"/>
                    </a:lnTo>
                    <a:lnTo>
                      <a:pt x="0" y="491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Rectangle 135"/>
              <p:cNvSpPr/>
              <p:nvPr/>
            </p:nvSpPr>
            <p:spPr bwMode="auto">
              <a:xfrm>
                <a:off x="2828925" y="2436813"/>
                <a:ext cx="22225" cy="779463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9" name="Freeform: Shape 136"/>
              <p:cNvSpPr/>
              <p:nvPr/>
            </p:nvSpPr>
            <p:spPr bwMode="auto">
              <a:xfrm>
                <a:off x="1905000" y="2436813"/>
                <a:ext cx="1870075" cy="93663"/>
              </a:xfrm>
              <a:custGeom>
                <a:avLst/>
                <a:gdLst/>
                <a:ahLst/>
                <a:cxnLst>
                  <a:cxn ang="0">
                    <a:pos x="0" y="53"/>
                  </a:cxn>
                  <a:cxn ang="0">
                    <a:pos x="582" y="0"/>
                  </a:cxn>
                  <a:cxn ang="0">
                    <a:pos x="596" y="0"/>
                  </a:cxn>
                  <a:cxn ang="0">
                    <a:pos x="1178" y="53"/>
                  </a:cxn>
                  <a:cxn ang="0">
                    <a:pos x="1178" y="59"/>
                  </a:cxn>
                  <a:cxn ang="0">
                    <a:pos x="596" y="10"/>
                  </a:cxn>
                  <a:cxn ang="0">
                    <a:pos x="582" y="10"/>
                  </a:cxn>
                  <a:cxn ang="0">
                    <a:pos x="0" y="57"/>
                  </a:cxn>
                  <a:cxn ang="0">
                    <a:pos x="0" y="53"/>
                  </a:cxn>
                </a:cxnLst>
                <a:rect l="0" t="0" r="r" b="b"/>
                <a:pathLst>
                  <a:path w="1178" h="59">
                    <a:moveTo>
                      <a:pt x="0" y="53"/>
                    </a:moveTo>
                    <a:lnTo>
                      <a:pt x="582" y="0"/>
                    </a:lnTo>
                    <a:lnTo>
                      <a:pt x="596" y="0"/>
                    </a:lnTo>
                    <a:lnTo>
                      <a:pt x="1178" y="53"/>
                    </a:lnTo>
                    <a:lnTo>
                      <a:pt x="1178" y="59"/>
                    </a:lnTo>
                    <a:lnTo>
                      <a:pt x="596" y="10"/>
                    </a:lnTo>
                    <a:lnTo>
                      <a:pt x="582" y="10"/>
                    </a:lnTo>
                    <a:lnTo>
                      <a:pt x="0" y="57"/>
                    </a:lnTo>
                    <a:lnTo>
                      <a:pt x="0" y="53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Freeform: Shape 137"/>
              <p:cNvSpPr/>
              <p:nvPr/>
            </p:nvSpPr>
            <p:spPr bwMode="auto">
              <a:xfrm>
                <a:off x="1905000" y="3122613"/>
                <a:ext cx="1870075" cy="9366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582" y="59"/>
                  </a:cxn>
                  <a:cxn ang="0">
                    <a:pos x="596" y="59"/>
                  </a:cxn>
                  <a:cxn ang="0">
                    <a:pos x="1178" y="6"/>
                  </a:cxn>
                  <a:cxn ang="0">
                    <a:pos x="1178" y="0"/>
                  </a:cxn>
                  <a:cxn ang="0">
                    <a:pos x="596" y="49"/>
                  </a:cxn>
                  <a:cxn ang="0">
                    <a:pos x="582" y="49"/>
                  </a:cxn>
                  <a:cxn ang="0">
                    <a:pos x="0" y="2"/>
                  </a:cxn>
                  <a:cxn ang="0">
                    <a:pos x="0" y="6"/>
                  </a:cxn>
                </a:cxnLst>
                <a:rect l="0" t="0" r="r" b="b"/>
                <a:pathLst>
                  <a:path w="1178" h="59">
                    <a:moveTo>
                      <a:pt x="0" y="6"/>
                    </a:moveTo>
                    <a:lnTo>
                      <a:pt x="582" y="59"/>
                    </a:lnTo>
                    <a:lnTo>
                      <a:pt x="596" y="59"/>
                    </a:lnTo>
                    <a:lnTo>
                      <a:pt x="1178" y="6"/>
                    </a:lnTo>
                    <a:lnTo>
                      <a:pt x="1178" y="0"/>
                    </a:lnTo>
                    <a:lnTo>
                      <a:pt x="596" y="49"/>
                    </a:lnTo>
                    <a:lnTo>
                      <a:pt x="582" y="49"/>
                    </a:lnTo>
                    <a:lnTo>
                      <a:pt x="0" y="2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Group 147"/>
            <p:cNvGrpSpPr/>
            <p:nvPr/>
          </p:nvGrpSpPr>
          <p:grpSpPr>
            <a:xfrm>
              <a:off x="4659744" y="3418856"/>
              <a:ext cx="346656" cy="352158"/>
              <a:chOff x="4046538" y="2732088"/>
              <a:chExt cx="200025" cy="203200"/>
            </a:xfrm>
            <a:solidFill>
              <a:schemeClr val="bg1"/>
            </a:solidFill>
          </p:grpSpPr>
          <p:sp>
            <p:nvSpPr>
              <p:cNvPr id="55" name="Freeform: Shape 247"/>
              <p:cNvSpPr/>
              <p:nvPr/>
            </p:nvSpPr>
            <p:spPr bwMode="auto">
              <a:xfrm>
                <a:off x="4046538" y="2744788"/>
                <a:ext cx="182563" cy="190500"/>
              </a:xfrm>
              <a:custGeom>
                <a:avLst/>
                <a:gdLst/>
                <a:ahLst/>
                <a:cxnLst>
                  <a:cxn ang="0">
                    <a:pos x="50" y="0"/>
                  </a:cxn>
                  <a:cxn ang="0">
                    <a:pos x="0" y="49"/>
                  </a:cxn>
                  <a:cxn ang="0">
                    <a:pos x="50" y="99"/>
                  </a:cxn>
                  <a:cxn ang="0">
                    <a:pos x="95" y="68"/>
                  </a:cxn>
                  <a:cxn ang="0">
                    <a:pos x="50" y="49"/>
                  </a:cxn>
                  <a:cxn ang="0">
                    <a:pos x="50" y="0"/>
                  </a:cxn>
                </a:cxnLst>
                <a:rect l="0" t="0" r="r" b="b"/>
                <a:pathLst>
                  <a:path w="95" h="99">
                    <a:moveTo>
                      <a:pt x="50" y="0"/>
                    </a:moveTo>
                    <a:cubicBezTo>
                      <a:pt x="22" y="0"/>
                      <a:pt x="0" y="22"/>
                      <a:pt x="0" y="49"/>
                    </a:cubicBezTo>
                    <a:cubicBezTo>
                      <a:pt x="0" y="77"/>
                      <a:pt x="22" y="99"/>
                      <a:pt x="50" y="99"/>
                    </a:cubicBezTo>
                    <a:cubicBezTo>
                      <a:pt x="70" y="99"/>
                      <a:pt x="88" y="86"/>
                      <a:pt x="95" y="68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0" y="0"/>
                      <a:pt x="50" y="0"/>
                      <a:pt x="50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Freeform: Shape 248"/>
              <p:cNvSpPr/>
              <p:nvPr/>
            </p:nvSpPr>
            <p:spPr bwMode="auto">
              <a:xfrm>
                <a:off x="4151313" y="2759075"/>
                <a:ext cx="95250" cy="112713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0" y="39"/>
                  </a:cxn>
                  <a:cxn ang="0">
                    <a:pos x="47" y="58"/>
                  </a:cxn>
                  <a:cxn ang="0">
                    <a:pos x="50" y="41"/>
                  </a:cxn>
                  <a:cxn ang="0">
                    <a:pos x="29" y="0"/>
                  </a:cxn>
                </a:cxnLst>
                <a:rect l="0" t="0" r="r" b="b"/>
                <a:pathLst>
                  <a:path w="50" h="58">
                    <a:moveTo>
                      <a:pt x="29" y="0"/>
                    </a:moveTo>
                    <a:cubicBezTo>
                      <a:pt x="0" y="39"/>
                      <a:pt x="0" y="39"/>
                      <a:pt x="0" y="39"/>
                    </a:cubicBezTo>
                    <a:cubicBezTo>
                      <a:pt x="47" y="58"/>
                      <a:pt x="47" y="58"/>
                      <a:pt x="47" y="58"/>
                    </a:cubicBezTo>
                    <a:cubicBezTo>
                      <a:pt x="49" y="53"/>
                      <a:pt x="50" y="47"/>
                      <a:pt x="50" y="41"/>
                    </a:cubicBezTo>
                    <a:cubicBezTo>
                      <a:pt x="50" y="24"/>
                      <a:pt x="42" y="9"/>
                      <a:pt x="29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Freeform: Shape 249"/>
              <p:cNvSpPr/>
              <p:nvPr/>
            </p:nvSpPr>
            <p:spPr bwMode="auto">
              <a:xfrm>
                <a:off x="4148138" y="2732088"/>
                <a:ext cx="53975" cy="920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7"/>
                  </a:cxn>
                  <a:cxn ang="0">
                    <a:pos x="28" y="9"/>
                  </a:cxn>
                  <a:cxn ang="0">
                    <a:pos x="0" y="0"/>
                  </a:cxn>
                </a:cxnLst>
                <a:rect l="0" t="0" r="r" b="b"/>
                <a:pathLst>
                  <a:path w="28" h="47">
                    <a:moveTo>
                      <a:pt x="0" y="0"/>
                    </a:moveTo>
                    <a:cubicBezTo>
                      <a:pt x="0" y="47"/>
                      <a:pt x="0" y="47"/>
                      <a:pt x="0" y="47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0" y="3"/>
                      <a:pt x="1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6" name="TextBox 260"/>
            <p:cNvSpPr txBox="1"/>
            <p:nvPr/>
          </p:nvSpPr>
          <p:spPr>
            <a:xfrm>
              <a:off x="5153062" y="3418856"/>
              <a:ext cx="1116011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2" name="Group 272"/>
            <p:cNvGrpSpPr/>
            <p:nvPr/>
          </p:nvGrpSpPr>
          <p:grpSpPr>
            <a:xfrm>
              <a:off x="847459" y="3225526"/>
              <a:ext cx="970422" cy="584775"/>
              <a:chOff x="810286" y="2700337"/>
              <a:chExt cx="693266" cy="417762"/>
            </a:xfrm>
          </p:grpSpPr>
          <p:sp>
            <p:nvSpPr>
              <p:cNvPr id="41" name="TextBox 273"/>
              <p:cNvSpPr txBox="1"/>
              <p:nvPr/>
            </p:nvSpPr>
            <p:spPr>
              <a:xfrm>
                <a:off x="810286" y="2700337"/>
                <a:ext cx="457156" cy="41776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3200" b="1">
                    <a:solidFill>
                      <a:schemeClr val="accent3"/>
                    </a:solidFill>
                  </a:rPr>
                  <a:t>03</a:t>
                </a:r>
                <a:endParaRPr lang="en-US" sz="3200" b="1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2" name="Oval 274"/>
              <p:cNvSpPr/>
              <p:nvPr/>
            </p:nvSpPr>
            <p:spPr bwMode="auto">
              <a:xfrm>
                <a:off x="1369188" y="2925542"/>
                <a:ext cx="134364" cy="134364"/>
              </a:xfrm>
              <a:prstGeom prst="ellipse">
                <a:avLst/>
              </a:pr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6" name="Group 92"/>
            <p:cNvGrpSpPr/>
            <p:nvPr/>
          </p:nvGrpSpPr>
          <p:grpSpPr>
            <a:xfrm>
              <a:off x="7153001" y="3245309"/>
              <a:ext cx="3449640" cy="718571"/>
              <a:chOff x="6180981" y="1462457"/>
              <a:chExt cx="2519081" cy="800375"/>
            </a:xfrm>
          </p:grpSpPr>
          <p:sp>
            <p:nvSpPr>
              <p:cNvPr id="33" name="TextBox 93"/>
              <p:cNvSpPr txBox="1"/>
              <p:nvPr/>
            </p:nvSpPr>
            <p:spPr bwMode="auto">
              <a:xfrm>
                <a:off x="6180981" y="1462457"/>
                <a:ext cx="2519081" cy="309958"/>
              </a:xfrm>
              <a:prstGeom prst="rect">
                <a:avLst/>
              </a:prstGeom>
              <a:noFill/>
            </p:spPr>
            <p:txBody>
              <a:bodyPr wrap="none" lIns="360000" tIns="0" rIns="36000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34" name="TextBox 94"/>
              <p:cNvSpPr txBox="1"/>
              <p:nvPr/>
            </p:nvSpPr>
            <p:spPr bwMode="auto">
              <a:xfrm>
                <a:off x="6180981" y="1772415"/>
                <a:ext cx="2519081" cy="490417"/>
              </a:xfrm>
              <a:prstGeom prst="rect">
                <a:avLst/>
              </a:prstGeom>
              <a:noFill/>
            </p:spPr>
            <p:txBody>
              <a:bodyPr wrap="square" lIns="360000" tIns="0" rIns="36000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9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9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900" b="0" dirty="0">
                    <a:solidFill>
                      <a:schemeClr val="tx1"/>
                    </a:solidFill>
                    <a:effectLst/>
                  </a:rPr>
                  <a:t>千图网</a:t>
                </a:r>
                <a:r>
                  <a:rPr lang="en-US" altLang="zh-CN" sz="900" b="0" dirty="0">
                    <a:solidFill>
                      <a:schemeClr val="tx1"/>
                    </a:solidFill>
                    <a:effectLst/>
                  </a:rPr>
                  <a:t>58PIC.COM</a:t>
                </a:r>
                <a:endParaRPr lang="zh-CN" altLang="en-US" sz="9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95" name="千图PPT彼岸天：ID 8661124库_组合 94"/>
          <p:cNvGrpSpPr/>
          <p:nvPr>
            <p:custDataLst>
              <p:tags r:id="rId4"/>
            </p:custDataLst>
          </p:nvPr>
        </p:nvGrpSpPr>
        <p:grpSpPr>
          <a:xfrm>
            <a:off x="847459" y="2132229"/>
            <a:ext cx="9175200" cy="1173295"/>
            <a:chOff x="847459" y="2132229"/>
            <a:chExt cx="9175200" cy="1173295"/>
          </a:xfrm>
        </p:grpSpPr>
        <p:grpSp>
          <p:nvGrpSpPr>
            <p:cNvPr id="6" name="Group 117"/>
            <p:cNvGrpSpPr/>
            <p:nvPr/>
          </p:nvGrpSpPr>
          <p:grpSpPr>
            <a:xfrm>
              <a:off x="2266488" y="2132229"/>
              <a:ext cx="4306530" cy="1173295"/>
              <a:chOff x="2147888" y="1776413"/>
              <a:chExt cx="3076575" cy="838200"/>
            </a:xfrm>
          </p:grpSpPr>
          <p:sp>
            <p:nvSpPr>
              <p:cNvPr id="77" name="Freeform: Shape 118"/>
              <p:cNvSpPr/>
              <p:nvPr/>
            </p:nvSpPr>
            <p:spPr bwMode="auto">
              <a:xfrm>
                <a:off x="2438400" y="1908175"/>
                <a:ext cx="2786063" cy="612775"/>
              </a:xfrm>
              <a:custGeom>
                <a:avLst/>
                <a:gdLst/>
                <a:ahLst/>
                <a:cxnLst>
                  <a:cxn ang="0">
                    <a:pos x="1623" y="0"/>
                  </a:cxn>
                  <a:cxn ang="0">
                    <a:pos x="0" y="0"/>
                  </a:cxn>
                  <a:cxn ang="0">
                    <a:pos x="0" y="386"/>
                  </a:cxn>
                  <a:cxn ang="0">
                    <a:pos x="1623" y="386"/>
                  </a:cxn>
                  <a:cxn ang="0">
                    <a:pos x="1755" y="193"/>
                  </a:cxn>
                  <a:cxn ang="0">
                    <a:pos x="1623" y="0"/>
                  </a:cxn>
                </a:cxnLst>
                <a:rect l="0" t="0" r="r" b="b"/>
                <a:pathLst>
                  <a:path w="1755" h="386">
                    <a:moveTo>
                      <a:pt x="1623" y="0"/>
                    </a:moveTo>
                    <a:lnTo>
                      <a:pt x="0" y="0"/>
                    </a:lnTo>
                    <a:lnTo>
                      <a:pt x="0" y="386"/>
                    </a:lnTo>
                    <a:lnTo>
                      <a:pt x="1623" y="386"/>
                    </a:lnTo>
                    <a:lnTo>
                      <a:pt x="1755" y="193"/>
                    </a:lnTo>
                    <a:lnTo>
                      <a:pt x="1623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8" name="Freeform: Shape 119"/>
              <p:cNvSpPr/>
              <p:nvPr/>
            </p:nvSpPr>
            <p:spPr bwMode="auto">
              <a:xfrm>
                <a:off x="2147888" y="1776413"/>
                <a:ext cx="568325" cy="838200"/>
              </a:xfrm>
              <a:custGeom>
                <a:avLst/>
                <a:gdLst/>
                <a:ahLst/>
                <a:cxnLst>
                  <a:cxn ang="0">
                    <a:pos x="358" y="528"/>
                  </a:cxn>
                  <a:cxn ang="0">
                    <a:pos x="0" y="482"/>
                  </a:cxn>
                  <a:cxn ang="0">
                    <a:pos x="0" y="134"/>
                  </a:cxn>
                  <a:cxn ang="0">
                    <a:pos x="358" y="0"/>
                  </a:cxn>
                  <a:cxn ang="0">
                    <a:pos x="358" y="528"/>
                  </a:cxn>
                </a:cxnLst>
                <a:rect l="0" t="0" r="r" b="b"/>
                <a:pathLst>
                  <a:path w="358" h="528">
                    <a:moveTo>
                      <a:pt x="358" y="528"/>
                    </a:moveTo>
                    <a:lnTo>
                      <a:pt x="0" y="482"/>
                    </a:lnTo>
                    <a:lnTo>
                      <a:pt x="0" y="134"/>
                    </a:lnTo>
                    <a:lnTo>
                      <a:pt x="358" y="0"/>
                    </a:lnTo>
                    <a:lnTo>
                      <a:pt x="358" y="528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9" name="Freeform: Shape 120"/>
              <p:cNvSpPr/>
              <p:nvPr/>
            </p:nvSpPr>
            <p:spPr bwMode="auto">
              <a:xfrm>
                <a:off x="2740025" y="1776413"/>
                <a:ext cx="793750" cy="838200"/>
              </a:xfrm>
              <a:custGeom>
                <a:avLst/>
                <a:gdLst/>
                <a:ahLst/>
                <a:cxnLst>
                  <a:cxn ang="0">
                    <a:pos x="0" y="528"/>
                  </a:cxn>
                  <a:cxn ang="0">
                    <a:pos x="500" y="482"/>
                  </a:cxn>
                  <a:cxn ang="0">
                    <a:pos x="500" y="85"/>
                  </a:cxn>
                  <a:cxn ang="0">
                    <a:pos x="0" y="0"/>
                  </a:cxn>
                  <a:cxn ang="0">
                    <a:pos x="0" y="528"/>
                  </a:cxn>
                </a:cxnLst>
                <a:rect l="0" t="0" r="r" b="b"/>
                <a:pathLst>
                  <a:path w="500" h="528">
                    <a:moveTo>
                      <a:pt x="0" y="528"/>
                    </a:moveTo>
                    <a:lnTo>
                      <a:pt x="500" y="482"/>
                    </a:lnTo>
                    <a:lnTo>
                      <a:pt x="500" y="85"/>
                    </a:lnTo>
                    <a:lnTo>
                      <a:pt x="0" y="0"/>
                    </a:lnTo>
                    <a:lnTo>
                      <a:pt x="0" y="528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0" name="Rectangle 121"/>
              <p:cNvSpPr/>
              <p:nvPr/>
            </p:nvSpPr>
            <p:spPr bwMode="auto">
              <a:xfrm>
                <a:off x="2716213" y="1776413"/>
                <a:ext cx="23813" cy="838200"/>
              </a:xfrm>
              <a:prstGeom prst="rect">
                <a:avLst/>
              </a:prstGeom>
              <a:solidFill>
                <a:schemeClr val="accent4">
                  <a:lumMod val="50000"/>
                </a:schemeClr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1" name="Freeform: Shape 122"/>
              <p:cNvSpPr/>
              <p:nvPr/>
            </p:nvSpPr>
            <p:spPr bwMode="auto">
              <a:xfrm>
                <a:off x="2147888" y="1776413"/>
                <a:ext cx="568325" cy="223838"/>
              </a:xfrm>
              <a:custGeom>
                <a:avLst/>
                <a:gdLst/>
                <a:ahLst/>
                <a:cxnLst>
                  <a:cxn ang="0">
                    <a:pos x="358" y="0"/>
                  </a:cxn>
                  <a:cxn ang="0">
                    <a:pos x="328" y="11"/>
                  </a:cxn>
                  <a:cxn ang="0">
                    <a:pos x="313" y="17"/>
                  </a:cxn>
                  <a:cxn ang="0">
                    <a:pos x="168" y="70"/>
                  </a:cxn>
                  <a:cxn ang="0">
                    <a:pos x="0" y="134"/>
                  </a:cxn>
                  <a:cxn ang="0">
                    <a:pos x="0" y="141"/>
                  </a:cxn>
                  <a:cxn ang="0">
                    <a:pos x="358" y="11"/>
                  </a:cxn>
                  <a:cxn ang="0">
                    <a:pos x="358" y="0"/>
                  </a:cxn>
                </a:cxnLst>
                <a:rect l="0" t="0" r="r" b="b"/>
                <a:pathLst>
                  <a:path w="358" h="141">
                    <a:moveTo>
                      <a:pt x="358" y="0"/>
                    </a:moveTo>
                    <a:lnTo>
                      <a:pt x="328" y="11"/>
                    </a:lnTo>
                    <a:lnTo>
                      <a:pt x="313" y="17"/>
                    </a:lnTo>
                    <a:lnTo>
                      <a:pt x="168" y="70"/>
                    </a:lnTo>
                    <a:lnTo>
                      <a:pt x="0" y="134"/>
                    </a:lnTo>
                    <a:lnTo>
                      <a:pt x="0" y="141"/>
                    </a:lnTo>
                    <a:lnTo>
                      <a:pt x="358" y="11"/>
                    </a:lnTo>
                    <a:lnTo>
                      <a:pt x="358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2" name="Freeform: Shape 123"/>
              <p:cNvSpPr/>
              <p:nvPr/>
            </p:nvSpPr>
            <p:spPr bwMode="auto">
              <a:xfrm>
                <a:off x="2740025" y="1776413"/>
                <a:ext cx="793750" cy="1460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1"/>
                  </a:cxn>
                  <a:cxn ang="0">
                    <a:pos x="500" y="92"/>
                  </a:cxn>
                  <a:cxn ang="0">
                    <a:pos x="500" y="85"/>
                  </a:cxn>
                  <a:cxn ang="0">
                    <a:pos x="332" y="56"/>
                  </a:cxn>
                  <a:cxn ang="0">
                    <a:pos x="0" y="0"/>
                  </a:cxn>
                </a:cxnLst>
                <a:rect l="0" t="0" r="r" b="b"/>
                <a:pathLst>
                  <a:path w="500" h="92">
                    <a:moveTo>
                      <a:pt x="0" y="0"/>
                    </a:moveTo>
                    <a:lnTo>
                      <a:pt x="0" y="11"/>
                    </a:lnTo>
                    <a:lnTo>
                      <a:pt x="500" y="92"/>
                    </a:lnTo>
                    <a:lnTo>
                      <a:pt x="500" y="85"/>
                    </a:lnTo>
                    <a:lnTo>
                      <a:pt x="332" y="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0" name="Group 142"/>
            <p:cNvGrpSpPr/>
            <p:nvPr/>
          </p:nvGrpSpPr>
          <p:grpSpPr>
            <a:xfrm>
              <a:off x="4293088" y="2538884"/>
              <a:ext cx="399987" cy="331962"/>
              <a:chOff x="3781425" y="2135188"/>
              <a:chExt cx="233363" cy="193675"/>
            </a:xfrm>
            <a:solidFill>
              <a:schemeClr val="bg1"/>
            </a:solidFill>
          </p:grpSpPr>
          <p:sp>
            <p:nvSpPr>
              <p:cNvPr id="58" name="Freeform: Shape 143"/>
              <p:cNvSpPr/>
              <p:nvPr/>
            </p:nvSpPr>
            <p:spPr bwMode="auto">
              <a:xfrm>
                <a:off x="3790950" y="2187575"/>
                <a:ext cx="223838" cy="141288"/>
              </a:xfrm>
              <a:custGeom>
                <a:avLst/>
                <a:gdLst/>
                <a:ahLst/>
                <a:cxnLst>
                  <a:cxn ang="0">
                    <a:pos x="141" y="0"/>
                  </a:cxn>
                  <a:cxn ang="0">
                    <a:pos x="100" y="42"/>
                  </a:cxn>
                  <a:cxn ang="0">
                    <a:pos x="46" y="35"/>
                  </a:cxn>
                  <a:cxn ang="0">
                    <a:pos x="0" y="89"/>
                  </a:cxn>
                  <a:cxn ang="0">
                    <a:pos x="141" y="89"/>
                  </a:cxn>
                  <a:cxn ang="0">
                    <a:pos x="141" y="0"/>
                  </a:cxn>
                </a:cxnLst>
                <a:rect l="0" t="0" r="r" b="b"/>
                <a:pathLst>
                  <a:path w="141" h="89">
                    <a:moveTo>
                      <a:pt x="141" y="0"/>
                    </a:moveTo>
                    <a:lnTo>
                      <a:pt x="100" y="42"/>
                    </a:lnTo>
                    <a:lnTo>
                      <a:pt x="46" y="35"/>
                    </a:lnTo>
                    <a:lnTo>
                      <a:pt x="0" y="89"/>
                    </a:lnTo>
                    <a:lnTo>
                      <a:pt x="141" y="89"/>
                    </a:lnTo>
                    <a:lnTo>
                      <a:pt x="14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Freeform: Shape 144"/>
              <p:cNvSpPr/>
              <p:nvPr/>
            </p:nvSpPr>
            <p:spPr bwMode="auto">
              <a:xfrm>
                <a:off x="3790950" y="2187575"/>
                <a:ext cx="223838" cy="141288"/>
              </a:xfrm>
              <a:custGeom>
                <a:avLst/>
                <a:gdLst/>
                <a:ahLst/>
                <a:cxnLst>
                  <a:cxn ang="0">
                    <a:pos x="141" y="0"/>
                  </a:cxn>
                  <a:cxn ang="0">
                    <a:pos x="100" y="42"/>
                  </a:cxn>
                  <a:cxn ang="0">
                    <a:pos x="46" y="35"/>
                  </a:cxn>
                  <a:cxn ang="0">
                    <a:pos x="0" y="89"/>
                  </a:cxn>
                  <a:cxn ang="0">
                    <a:pos x="141" y="89"/>
                  </a:cxn>
                  <a:cxn ang="0">
                    <a:pos x="141" y="0"/>
                  </a:cxn>
                </a:cxnLst>
                <a:rect l="0" t="0" r="r" b="b"/>
                <a:pathLst>
                  <a:path w="141" h="89">
                    <a:moveTo>
                      <a:pt x="141" y="0"/>
                    </a:moveTo>
                    <a:lnTo>
                      <a:pt x="100" y="42"/>
                    </a:lnTo>
                    <a:lnTo>
                      <a:pt x="46" y="35"/>
                    </a:lnTo>
                    <a:lnTo>
                      <a:pt x="0" y="89"/>
                    </a:lnTo>
                    <a:lnTo>
                      <a:pt x="141" y="89"/>
                    </a:lnTo>
                    <a:lnTo>
                      <a:pt x="141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Freeform: Shape 145"/>
              <p:cNvSpPr/>
              <p:nvPr/>
            </p:nvSpPr>
            <p:spPr bwMode="auto">
              <a:xfrm>
                <a:off x="3781425" y="2135188"/>
                <a:ext cx="233363" cy="193675"/>
              </a:xfrm>
              <a:custGeom>
                <a:avLst/>
                <a:gdLst/>
                <a:ahLst/>
                <a:cxnLst>
                  <a:cxn ang="0">
                    <a:pos x="147" y="0"/>
                  </a:cxn>
                  <a:cxn ang="0">
                    <a:pos x="118" y="1"/>
                  </a:cxn>
                  <a:cxn ang="0">
                    <a:pos x="127" y="10"/>
                  </a:cxn>
                  <a:cxn ang="0">
                    <a:pos x="97" y="49"/>
                  </a:cxn>
                  <a:cxn ang="0">
                    <a:pos x="43" y="38"/>
                  </a:cxn>
                  <a:cxn ang="0">
                    <a:pos x="0" y="122"/>
                  </a:cxn>
                  <a:cxn ang="0">
                    <a:pos x="50" y="59"/>
                  </a:cxn>
                  <a:cxn ang="0">
                    <a:pos x="103" y="66"/>
                  </a:cxn>
                  <a:cxn ang="0">
                    <a:pos x="140" y="22"/>
                  </a:cxn>
                  <a:cxn ang="0">
                    <a:pos x="147" y="29"/>
                  </a:cxn>
                  <a:cxn ang="0">
                    <a:pos x="147" y="0"/>
                  </a:cxn>
                </a:cxnLst>
                <a:rect l="0" t="0" r="r" b="b"/>
                <a:pathLst>
                  <a:path w="147" h="122">
                    <a:moveTo>
                      <a:pt x="147" y="0"/>
                    </a:moveTo>
                    <a:lnTo>
                      <a:pt x="118" y="1"/>
                    </a:lnTo>
                    <a:lnTo>
                      <a:pt x="127" y="10"/>
                    </a:lnTo>
                    <a:lnTo>
                      <a:pt x="97" y="49"/>
                    </a:lnTo>
                    <a:lnTo>
                      <a:pt x="43" y="38"/>
                    </a:lnTo>
                    <a:lnTo>
                      <a:pt x="0" y="122"/>
                    </a:lnTo>
                    <a:lnTo>
                      <a:pt x="50" y="59"/>
                    </a:lnTo>
                    <a:lnTo>
                      <a:pt x="103" y="66"/>
                    </a:lnTo>
                    <a:lnTo>
                      <a:pt x="140" y="22"/>
                    </a:lnTo>
                    <a:lnTo>
                      <a:pt x="147" y="29"/>
                    </a:lnTo>
                    <a:lnTo>
                      <a:pt x="147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Freeform: Shape 146"/>
              <p:cNvSpPr/>
              <p:nvPr/>
            </p:nvSpPr>
            <p:spPr bwMode="auto">
              <a:xfrm>
                <a:off x="3781425" y="2135188"/>
                <a:ext cx="233363" cy="193675"/>
              </a:xfrm>
              <a:custGeom>
                <a:avLst/>
                <a:gdLst/>
                <a:ahLst/>
                <a:cxnLst>
                  <a:cxn ang="0">
                    <a:pos x="147" y="0"/>
                  </a:cxn>
                  <a:cxn ang="0">
                    <a:pos x="118" y="1"/>
                  </a:cxn>
                  <a:cxn ang="0">
                    <a:pos x="127" y="10"/>
                  </a:cxn>
                  <a:cxn ang="0">
                    <a:pos x="97" y="49"/>
                  </a:cxn>
                  <a:cxn ang="0">
                    <a:pos x="43" y="38"/>
                  </a:cxn>
                  <a:cxn ang="0">
                    <a:pos x="0" y="122"/>
                  </a:cxn>
                  <a:cxn ang="0">
                    <a:pos x="50" y="59"/>
                  </a:cxn>
                  <a:cxn ang="0">
                    <a:pos x="103" y="66"/>
                  </a:cxn>
                  <a:cxn ang="0">
                    <a:pos x="140" y="22"/>
                  </a:cxn>
                  <a:cxn ang="0">
                    <a:pos x="147" y="29"/>
                  </a:cxn>
                  <a:cxn ang="0">
                    <a:pos x="147" y="0"/>
                  </a:cxn>
                </a:cxnLst>
                <a:rect l="0" t="0" r="r" b="b"/>
                <a:pathLst>
                  <a:path w="147" h="122">
                    <a:moveTo>
                      <a:pt x="147" y="0"/>
                    </a:moveTo>
                    <a:lnTo>
                      <a:pt x="118" y="1"/>
                    </a:lnTo>
                    <a:lnTo>
                      <a:pt x="127" y="10"/>
                    </a:lnTo>
                    <a:lnTo>
                      <a:pt x="97" y="49"/>
                    </a:lnTo>
                    <a:lnTo>
                      <a:pt x="43" y="38"/>
                    </a:lnTo>
                    <a:lnTo>
                      <a:pt x="0" y="122"/>
                    </a:lnTo>
                    <a:lnTo>
                      <a:pt x="50" y="59"/>
                    </a:lnTo>
                    <a:lnTo>
                      <a:pt x="103" y="66"/>
                    </a:lnTo>
                    <a:lnTo>
                      <a:pt x="140" y="22"/>
                    </a:lnTo>
                    <a:lnTo>
                      <a:pt x="147" y="29"/>
                    </a:lnTo>
                    <a:lnTo>
                      <a:pt x="147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5" name="TextBox 259"/>
            <p:cNvSpPr txBox="1"/>
            <p:nvPr/>
          </p:nvSpPr>
          <p:spPr>
            <a:xfrm>
              <a:off x="4806406" y="2525551"/>
              <a:ext cx="1116011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23" name="Group 275"/>
            <p:cNvGrpSpPr/>
            <p:nvPr/>
          </p:nvGrpSpPr>
          <p:grpSpPr>
            <a:xfrm>
              <a:off x="847459" y="2382220"/>
              <a:ext cx="970422" cy="584775"/>
              <a:chOff x="810286" y="2097881"/>
              <a:chExt cx="693266" cy="417762"/>
            </a:xfrm>
          </p:grpSpPr>
          <p:sp>
            <p:nvSpPr>
              <p:cNvPr id="39" name="TextBox 276"/>
              <p:cNvSpPr txBox="1"/>
              <p:nvPr/>
            </p:nvSpPr>
            <p:spPr>
              <a:xfrm>
                <a:off x="810286" y="2097881"/>
                <a:ext cx="457156" cy="41776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3200" b="1">
                    <a:solidFill>
                      <a:schemeClr val="accent4"/>
                    </a:solidFill>
                  </a:rPr>
                  <a:t>04</a:t>
                </a:r>
                <a:endParaRPr lang="en-US" sz="3200" b="1">
                  <a:solidFill>
                    <a:schemeClr val="accent4"/>
                  </a:solidFill>
                </a:endParaRPr>
              </a:p>
            </p:txBody>
          </p:sp>
          <p:sp>
            <p:nvSpPr>
              <p:cNvPr id="40" name="Oval 277"/>
              <p:cNvSpPr/>
              <p:nvPr/>
            </p:nvSpPr>
            <p:spPr bwMode="auto">
              <a:xfrm>
                <a:off x="1369188" y="2323086"/>
                <a:ext cx="134364" cy="134364"/>
              </a:xfrm>
              <a:prstGeom prst="ellipse">
                <a:avLst/>
              </a:pr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5" name="Group 89"/>
            <p:cNvGrpSpPr/>
            <p:nvPr/>
          </p:nvGrpSpPr>
          <p:grpSpPr>
            <a:xfrm>
              <a:off x="6573019" y="2390473"/>
              <a:ext cx="3449640" cy="718571"/>
              <a:chOff x="6180981" y="1462457"/>
              <a:chExt cx="2519081" cy="800375"/>
            </a:xfrm>
          </p:grpSpPr>
          <p:sp>
            <p:nvSpPr>
              <p:cNvPr id="36" name="TextBox 91"/>
              <p:cNvSpPr txBox="1"/>
              <p:nvPr/>
            </p:nvSpPr>
            <p:spPr bwMode="auto">
              <a:xfrm>
                <a:off x="6180981" y="1772415"/>
                <a:ext cx="2519081" cy="490417"/>
              </a:xfrm>
              <a:prstGeom prst="rect">
                <a:avLst/>
              </a:prstGeom>
              <a:noFill/>
            </p:spPr>
            <p:txBody>
              <a:bodyPr wrap="square" lIns="360000" tIns="0" rIns="360000" bIns="0" anchor="ctr" anchorCtr="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9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9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900" b="0" dirty="0">
                    <a:solidFill>
                      <a:schemeClr val="tx1"/>
                    </a:solidFill>
                    <a:effectLst/>
                  </a:rPr>
                  <a:t>千图网</a:t>
                </a:r>
                <a:r>
                  <a:rPr lang="en-US" altLang="zh-CN" sz="900" b="0" dirty="0">
                    <a:solidFill>
                      <a:schemeClr val="tx1"/>
                    </a:solidFill>
                    <a:effectLst/>
                  </a:rPr>
                  <a:t>58PIC.COM</a:t>
                </a:r>
                <a:endParaRPr lang="zh-CN" altLang="en-US" sz="900" b="0" dirty="0"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35" name="TextBox 90"/>
              <p:cNvSpPr txBox="1"/>
              <p:nvPr/>
            </p:nvSpPr>
            <p:spPr bwMode="auto">
              <a:xfrm>
                <a:off x="6180981" y="1462457"/>
                <a:ext cx="2519081" cy="309958"/>
              </a:xfrm>
              <a:prstGeom prst="rect">
                <a:avLst/>
              </a:prstGeom>
              <a:noFill/>
            </p:spPr>
            <p:txBody>
              <a:bodyPr wrap="none" lIns="360000" tIns="0" rIns="36000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100" name="千图PPT彼岸天：ID 8661124库_组合 99"/>
          <p:cNvGrpSpPr/>
          <p:nvPr>
            <p:custDataLst>
              <p:tags r:id="rId5"/>
            </p:custDataLst>
          </p:nvPr>
        </p:nvGrpSpPr>
        <p:grpSpPr>
          <a:xfrm>
            <a:off x="847459" y="1325589"/>
            <a:ext cx="8570774" cy="1417733"/>
            <a:chOff x="847459" y="1325589"/>
            <a:chExt cx="8570774" cy="1417733"/>
          </a:xfrm>
        </p:grpSpPr>
        <p:grpSp>
          <p:nvGrpSpPr>
            <p:cNvPr id="5" name="Group 110"/>
            <p:cNvGrpSpPr/>
            <p:nvPr/>
          </p:nvGrpSpPr>
          <p:grpSpPr>
            <a:xfrm>
              <a:off x="2639809" y="1325589"/>
              <a:ext cx="3328783" cy="1417733"/>
              <a:chOff x="2414588" y="1200150"/>
              <a:chExt cx="2378075" cy="1012825"/>
            </a:xfrm>
          </p:grpSpPr>
          <p:sp>
            <p:nvSpPr>
              <p:cNvPr id="83" name="Freeform: Shape 111"/>
              <p:cNvSpPr/>
              <p:nvPr/>
            </p:nvSpPr>
            <p:spPr bwMode="auto">
              <a:xfrm>
                <a:off x="3000375" y="1336675"/>
                <a:ext cx="1792288" cy="571500"/>
              </a:xfrm>
              <a:custGeom>
                <a:avLst/>
                <a:gdLst/>
                <a:ahLst/>
                <a:cxnLst>
                  <a:cxn ang="0">
                    <a:pos x="996" y="0"/>
                  </a:cxn>
                  <a:cxn ang="0">
                    <a:pos x="0" y="0"/>
                  </a:cxn>
                  <a:cxn ang="0">
                    <a:pos x="0" y="360"/>
                  </a:cxn>
                  <a:cxn ang="0">
                    <a:pos x="996" y="360"/>
                  </a:cxn>
                  <a:cxn ang="0">
                    <a:pos x="1129" y="179"/>
                  </a:cxn>
                  <a:cxn ang="0">
                    <a:pos x="996" y="0"/>
                  </a:cxn>
                </a:cxnLst>
                <a:rect l="0" t="0" r="r" b="b"/>
                <a:pathLst>
                  <a:path w="1129" h="360">
                    <a:moveTo>
                      <a:pt x="996" y="0"/>
                    </a:moveTo>
                    <a:lnTo>
                      <a:pt x="0" y="0"/>
                    </a:lnTo>
                    <a:lnTo>
                      <a:pt x="0" y="360"/>
                    </a:lnTo>
                    <a:lnTo>
                      <a:pt x="996" y="360"/>
                    </a:lnTo>
                    <a:lnTo>
                      <a:pt x="1129" y="179"/>
                    </a:lnTo>
                    <a:lnTo>
                      <a:pt x="996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4" name="Freeform: Shape 112"/>
              <p:cNvSpPr/>
              <p:nvPr/>
            </p:nvSpPr>
            <p:spPr bwMode="auto">
              <a:xfrm>
                <a:off x="2414588" y="1200150"/>
                <a:ext cx="230188" cy="1012825"/>
              </a:xfrm>
              <a:custGeom>
                <a:avLst/>
                <a:gdLst/>
                <a:ahLst/>
                <a:cxnLst>
                  <a:cxn ang="0">
                    <a:pos x="145" y="638"/>
                  </a:cxn>
                  <a:cxn ang="0">
                    <a:pos x="0" y="587"/>
                  </a:cxn>
                  <a:cxn ang="0">
                    <a:pos x="0" y="123"/>
                  </a:cxn>
                  <a:cxn ang="0">
                    <a:pos x="145" y="0"/>
                  </a:cxn>
                  <a:cxn ang="0">
                    <a:pos x="145" y="638"/>
                  </a:cxn>
                </a:cxnLst>
                <a:rect l="0" t="0" r="r" b="b"/>
                <a:pathLst>
                  <a:path w="145" h="638">
                    <a:moveTo>
                      <a:pt x="145" y="638"/>
                    </a:moveTo>
                    <a:lnTo>
                      <a:pt x="0" y="587"/>
                    </a:lnTo>
                    <a:lnTo>
                      <a:pt x="0" y="123"/>
                    </a:lnTo>
                    <a:lnTo>
                      <a:pt x="145" y="0"/>
                    </a:lnTo>
                    <a:lnTo>
                      <a:pt x="145" y="638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5" name="Freeform: Shape 113"/>
              <p:cNvSpPr/>
              <p:nvPr/>
            </p:nvSpPr>
            <p:spPr bwMode="auto">
              <a:xfrm>
                <a:off x="2668588" y="1200150"/>
                <a:ext cx="598488" cy="1012825"/>
              </a:xfrm>
              <a:custGeom>
                <a:avLst/>
                <a:gdLst/>
                <a:ahLst/>
                <a:cxnLst>
                  <a:cxn ang="0">
                    <a:pos x="0" y="638"/>
                  </a:cxn>
                  <a:cxn ang="0">
                    <a:pos x="377" y="587"/>
                  </a:cxn>
                  <a:cxn ang="0">
                    <a:pos x="377" y="86"/>
                  </a:cxn>
                  <a:cxn ang="0">
                    <a:pos x="0" y="0"/>
                  </a:cxn>
                  <a:cxn ang="0">
                    <a:pos x="0" y="638"/>
                  </a:cxn>
                </a:cxnLst>
                <a:rect l="0" t="0" r="r" b="b"/>
                <a:pathLst>
                  <a:path w="377" h="638">
                    <a:moveTo>
                      <a:pt x="0" y="638"/>
                    </a:moveTo>
                    <a:lnTo>
                      <a:pt x="377" y="587"/>
                    </a:lnTo>
                    <a:lnTo>
                      <a:pt x="377" y="86"/>
                    </a:lnTo>
                    <a:lnTo>
                      <a:pt x="0" y="0"/>
                    </a:lnTo>
                    <a:lnTo>
                      <a:pt x="0" y="638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6" name="Rectangle 114"/>
              <p:cNvSpPr/>
              <p:nvPr/>
            </p:nvSpPr>
            <p:spPr bwMode="auto">
              <a:xfrm>
                <a:off x="2644775" y="1200150"/>
                <a:ext cx="23813" cy="1012825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7" name="Freeform: Shape 115"/>
              <p:cNvSpPr/>
              <p:nvPr/>
            </p:nvSpPr>
            <p:spPr bwMode="auto">
              <a:xfrm>
                <a:off x="2414588" y="1200150"/>
                <a:ext cx="230188" cy="198438"/>
              </a:xfrm>
              <a:custGeom>
                <a:avLst/>
                <a:gdLst/>
                <a:ahLst/>
                <a:cxnLst>
                  <a:cxn ang="0">
                    <a:pos x="145" y="0"/>
                  </a:cxn>
                  <a:cxn ang="0">
                    <a:pos x="145" y="0"/>
                  </a:cxn>
                  <a:cxn ang="0">
                    <a:pos x="0" y="123"/>
                  </a:cxn>
                  <a:cxn ang="0">
                    <a:pos x="0" y="125"/>
                  </a:cxn>
                  <a:cxn ang="0">
                    <a:pos x="145" y="7"/>
                  </a:cxn>
                  <a:cxn ang="0">
                    <a:pos x="145" y="0"/>
                  </a:cxn>
                </a:cxnLst>
                <a:rect l="0" t="0" r="r" b="b"/>
                <a:pathLst>
                  <a:path w="145" h="125">
                    <a:moveTo>
                      <a:pt x="145" y="0"/>
                    </a:moveTo>
                    <a:lnTo>
                      <a:pt x="145" y="0"/>
                    </a:lnTo>
                    <a:lnTo>
                      <a:pt x="0" y="123"/>
                    </a:lnTo>
                    <a:lnTo>
                      <a:pt x="0" y="125"/>
                    </a:lnTo>
                    <a:lnTo>
                      <a:pt x="145" y="7"/>
                    </a:lnTo>
                    <a:lnTo>
                      <a:pt x="145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8" name="Freeform: Shape 116"/>
              <p:cNvSpPr/>
              <p:nvPr/>
            </p:nvSpPr>
            <p:spPr bwMode="auto">
              <a:xfrm>
                <a:off x="2668588" y="1200150"/>
                <a:ext cx="598488" cy="142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"/>
                  </a:cxn>
                  <a:cxn ang="0">
                    <a:pos x="377" y="90"/>
                  </a:cxn>
                  <a:cxn ang="0">
                    <a:pos x="377" y="86"/>
                  </a:cxn>
                  <a:cxn ang="0">
                    <a:pos x="377" y="86"/>
                  </a:cxn>
                  <a:cxn ang="0">
                    <a:pos x="0" y="0"/>
                  </a:cxn>
                </a:cxnLst>
                <a:rect l="0" t="0" r="r" b="b"/>
                <a:pathLst>
                  <a:path w="377" h="90">
                    <a:moveTo>
                      <a:pt x="0" y="0"/>
                    </a:moveTo>
                    <a:lnTo>
                      <a:pt x="0" y="7"/>
                    </a:lnTo>
                    <a:lnTo>
                      <a:pt x="377" y="90"/>
                    </a:lnTo>
                    <a:lnTo>
                      <a:pt x="377" y="86"/>
                    </a:lnTo>
                    <a:lnTo>
                      <a:pt x="377" y="8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" name="PA_库_组合 1"/>
            <p:cNvGrpSpPr/>
            <p:nvPr>
              <p:custDataLst>
                <p:tags r:id="rId6"/>
              </p:custDataLst>
            </p:nvPr>
          </p:nvGrpSpPr>
          <p:grpSpPr>
            <a:xfrm>
              <a:off x="847459" y="1503357"/>
              <a:ext cx="8570774" cy="718571"/>
              <a:chOff x="847459" y="1503357"/>
              <a:chExt cx="8570774" cy="718571"/>
            </a:xfrm>
          </p:grpSpPr>
          <p:grpSp>
            <p:nvGrpSpPr>
              <p:cNvPr id="9" name="Group 138"/>
              <p:cNvGrpSpPr/>
              <p:nvPr/>
            </p:nvGrpSpPr>
            <p:grpSpPr>
              <a:xfrm>
                <a:off x="3943927" y="1698910"/>
                <a:ext cx="524806" cy="399987"/>
                <a:chOff x="3495675" y="1519238"/>
                <a:chExt cx="293688" cy="223838"/>
              </a:xfrm>
              <a:solidFill>
                <a:schemeClr val="bg1"/>
              </a:solidFill>
            </p:grpSpPr>
            <p:sp>
              <p:nvSpPr>
                <p:cNvPr id="62" name="Freeform: Shape 139"/>
                <p:cNvSpPr/>
                <p:nvPr/>
              </p:nvSpPr>
              <p:spPr bwMode="auto">
                <a:xfrm>
                  <a:off x="3694113" y="1547813"/>
                  <a:ext cx="95250" cy="182563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3" y="3"/>
                    </a:cxn>
                    <a:cxn ang="0">
                      <a:pos x="0" y="6"/>
                    </a:cxn>
                    <a:cxn ang="0">
                      <a:pos x="12" y="20"/>
                    </a:cxn>
                    <a:cxn ang="0">
                      <a:pos x="14" y="29"/>
                    </a:cxn>
                    <a:cxn ang="0">
                      <a:pos x="6" y="33"/>
                    </a:cxn>
                    <a:cxn ang="0">
                      <a:pos x="2" y="33"/>
                    </a:cxn>
                    <a:cxn ang="0">
                      <a:pos x="2" y="94"/>
                    </a:cxn>
                    <a:cxn ang="0">
                      <a:pos x="35" y="94"/>
                    </a:cxn>
                    <a:cxn ang="0">
                      <a:pos x="35" y="45"/>
                    </a:cxn>
                    <a:cxn ang="0">
                      <a:pos x="42" y="45"/>
                    </a:cxn>
                    <a:cxn ang="0">
                      <a:pos x="46" y="37"/>
                    </a:cxn>
                    <a:cxn ang="0">
                      <a:pos x="16" y="3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49" h="94">
                      <a:moveTo>
                        <a:pt x="10" y="0"/>
                      </a:moveTo>
                      <a:cubicBezTo>
                        <a:pt x="7" y="0"/>
                        <a:pt x="5" y="1"/>
                        <a:pt x="3" y="3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16" y="24"/>
                        <a:pt x="15" y="27"/>
                        <a:pt x="14" y="29"/>
                      </a:cubicBezTo>
                      <a:cubicBezTo>
                        <a:pt x="14" y="31"/>
                        <a:pt x="12" y="33"/>
                        <a:pt x="6" y="33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2" y="94"/>
                        <a:pt x="2" y="94"/>
                        <a:pt x="2" y="94"/>
                      </a:cubicBezTo>
                      <a:cubicBezTo>
                        <a:pt x="35" y="94"/>
                        <a:pt x="35" y="94"/>
                        <a:pt x="35" y="94"/>
                      </a:cubicBezTo>
                      <a:cubicBezTo>
                        <a:pt x="35" y="45"/>
                        <a:pt x="35" y="45"/>
                        <a:pt x="35" y="45"/>
                      </a:cubicBezTo>
                      <a:cubicBezTo>
                        <a:pt x="42" y="45"/>
                        <a:pt x="42" y="45"/>
                        <a:pt x="42" y="45"/>
                      </a:cubicBezTo>
                      <a:cubicBezTo>
                        <a:pt x="48" y="45"/>
                        <a:pt x="49" y="41"/>
                        <a:pt x="46" y="37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4" y="1"/>
                        <a:pt x="12" y="0"/>
                        <a:pt x="10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3" name="Freeform: Shape 140"/>
                <p:cNvSpPr/>
                <p:nvPr/>
              </p:nvSpPr>
              <p:spPr bwMode="auto">
                <a:xfrm>
                  <a:off x="3495675" y="1547813"/>
                  <a:ext cx="93663" cy="182563"/>
                </a:xfrm>
                <a:custGeom>
                  <a:avLst/>
                  <a:gdLst/>
                  <a:ahLst/>
                  <a:cxnLst>
                    <a:cxn ang="0">
                      <a:pos x="40" y="0"/>
                    </a:cxn>
                    <a:cxn ang="0">
                      <a:pos x="33" y="3"/>
                    </a:cxn>
                    <a:cxn ang="0">
                      <a:pos x="3" y="37"/>
                    </a:cxn>
                    <a:cxn ang="0">
                      <a:pos x="7" y="45"/>
                    </a:cxn>
                    <a:cxn ang="0">
                      <a:pos x="14" y="45"/>
                    </a:cxn>
                    <a:cxn ang="0">
                      <a:pos x="14" y="94"/>
                    </a:cxn>
                    <a:cxn ang="0">
                      <a:pos x="47" y="94"/>
                    </a:cxn>
                    <a:cxn ang="0">
                      <a:pos x="47" y="33"/>
                    </a:cxn>
                    <a:cxn ang="0">
                      <a:pos x="43" y="33"/>
                    </a:cxn>
                    <a:cxn ang="0">
                      <a:pos x="35" y="29"/>
                    </a:cxn>
                    <a:cxn ang="0">
                      <a:pos x="37" y="20"/>
                    </a:cxn>
                    <a:cxn ang="0">
                      <a:pos x="49" y="6"/>
                    </a:cxn>
                    <a:cxn ang="0">
                      <a:pos x="46" y="3"/>
                    </a:cxn>
                    <a:cxn ang="0">
                      <a:pos x="40" y="0"/>
                    </a:cxn>
                  </a:cxnLst>
                  <a:rect l="0" t="0" r="r" b="b"/>
                  <a:pathLst>
                    <a:path w="49" h="94">
                      <a:moveTo>
                        <a:pt x="40" y="0"/>
                      </a:moveTo>
                      <a:cubicBezTo>
                        <a:pt x="37" y="0"/>
                        <a:pt x="35" y="1"/>
                        <a:pt x="33" y="3"/>
                      </a:cubicBezTo>
                      <a:cubicBezTo>
                        <a:pt x="3" y="37"/>
                        <a:pt x="3" y="37"/>
                        <a:pt x="3" y="37"/>
                      </a:cubicBezTo>
                      <a:cubicBezTo>
                        <a:pt x="0" y="41"/>
                        <a:pt x="1" y="45"/>
                        <a:pt x="7" y="45"/>
                      </a:cubicBezTo>
                      <a:cubicBezTo>
                        <a:pt x="14" y="45"/>
                        <a:pt x="14" y="45"/>
                        <a:pt x="14" y="45"/>
                      </a:cubicBezTo>
                      <a:cubicBezTo>
                        <a:pt x="14" y="94"/>
                        <a:pt x="14" y="94"/>
                        <a:pt x="14" y="94"/>
                      </a:cubicBezTo>
                      <a:cubicBezTo>
                        <a:pt x="47" y="94"/>
                        <a:pt x="47" y="94"/>
                        <a:pt x="47" y="94"/>
                      </a:cubicBezTo>
                      <a:cubicBezTo>
                        <a:pt x="47" y="33"/>
                        <a:pt x="47" y="33"/>
                        <a:pt x="47" y="33"/>
                      </a:cubicBezTo>
                      <a:cubicBezTo>
                        <a:pt x="43" y="33"/>
                        <a:pt x="43" y="33"/>
                        <a:pt x="43" y="33"/>
                      </a:cubicBezTo>
                      <a:cubicBezTo>
                        <a:pt x="38" y="33"/>
                        <a:pt x="36" y="31"/>
                        <a:pt x="35" y="29"/>
                      </a:cubicBezTo>
                      <a:cubicBezTo>
                        <a:pt x="34" y="27"/>
                        <a:pt x="33" y="24"/>
                        <a:pt x="37" y="20"/>
                      </a:cubicBezTo>
                      <a:cubicBezTo>
                        <a:pt x="49" y="6"/>
                        <a:pt x="49" y="6"/>
                        <a:pt x="49" y="6"/>
                      </a:cubicBezTo>
                      <a:cubicBezTo>
                        <a:pt x="46" y="3"/>
                        <a:pt x="46" y="3"/>
                        <a:pt x="46" y="3"/>
                      </a:cubicBezTo>
                      <a:cubicBezTo>
                        <a:pt x="44" y="1"/>
                        <a:pt x="42" y="0"/>
                        <a:pt x="40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4" name="Freeform: Shape 141"/>
                <p:cNvSpPr/>
                <p:nvPr/>
              </p:nvSpPr>
              <p:spPr bwMode="auto">
                <a:xfrm>
                  <a:off x="3565525" y="1519238"/>
                  <a:ext cx="153988" cy="223838"/>
                </a:xfrm>
                <a:custGeom>
                  <a:avLst/>
                  <a:gdLst/>
                  <a:ahLst/>
                  <a:cxnLst>
                    <a:cxn ang="0">
                      <a:pos x="40" y="0"/>
                    </a:cxn>
                    <a:cxn ang="0">
                      <a:pos x="34" y="3"/>
                    </a:cxn>
                    <a:cxn ang="0">
                      <a:pos x="4" y="37"/>
                    </a:cxn>
                    <a:cxn ang="0">
                      <a:pos x="7" y="45"/>
                    </a:cxn>
                    <a:cxn ang="0">
                      <a:pos x="15" y="45"/>
                    </a:cxn>
                    <a:cxn ang="0">
                      <a:pos x="15" y="116"/>
                    </a:cxn>
                    <a:cxn ang="0">
                      <a:pos x="65" y="116"/>
                    </a:cxn>
                    <a:cxn ang="0">
                      <a:pos x="65" y="45"/>
                    </a:cxn>
                    <a:cxn ang="0">
                      <a:pos x="73" y="45"/>
                    </a:cxn>
                    <a:cxn ang="0">
                      <a:pos x="76" y="37"/>
                    </a:cxn>
                    <a:cxn ang="0">
                      <a:pos x="47" y="3"/>
                    </a:cxn>
                    <a:cxn ang="0">
                      <a:pos x="40" y="0"/>
                    </a:cxn>
                  </a:cxnLst>
                  <a:rect l="0" t="0" r="r" b="b"/>
                  <a:pathLst>
                    <a:path w="80" h="116">
                      <a:moveTo>
                        <a:pt x="40" y="0"/>
                      </a:moveTo>
                      <a:cubicBezTo>
                        <a:pt x="38" y="0"/>
                        <a:pt x="35" y="1"/>
                        <a:pt x="34" y="3"/>
                      </a:cubicBezTo>
                      <a:cubicBezTo>
                        <a:pt x="4" y="37"/>
                        <a:pt x="4" y="37"/>
                        <a:pt x="4" y="37"/>
                      </a:cubicBezTo>
                      <a:cubicBezTo>
                        <a:pt x="0" y="41"/>
                        <a:pt x="2" y="45"/>
                        <a:pt x="7" y="45"/>
                      </a:cubicBezTo>
                      <a:cubicBezTo>
                        <a:pt x="15" y="45"/>
                        <a:pt x="15" y="45"/>
                        <a:pt x="15" y="45"/>
                      </a:cubicBezTo>
                      <a:cubicBezTo>
                        <a:pt x="15" y="116"/>
                        <a:pt x="15" y="116"/>
                        <a:pt x="15" y="116"/>
                      </a:cubicBezTo>
                      <a:cubicBezTo>
                        <a:pt x="65" y="116"/>
                        <a:pt x="65" y="116"/>
                        <a:pt x="65" y="116"/>
                      </a:cubicBezTo>
                      <a:cubicBezTo>
                        <a:pt x="65" y="45"/>
                        <a:pt x="65" y="45"/>
                        <a:pt x="65" y="45"/>
                      </a:cubicBezTo>
                      <a:cubicBezTo>
                        <a:pt x="73" y="45"/>
                        <a:pt x="73" y="45"/>
                        <a:pt x="73" y="45"/>
                      </a:cubicBezTo>
                      <a:cubicBezTo>
                        <a:pt x="78" y="45"/>
                        <a:pt x="80" y="41"/>
                        <a:pt x="76" y="37"/>
                      </a:cubicBezTo>
                      <a:cubicBezTo>
                        <a:pt x="47" y="3"/>
                        <a:pt x="47" y="3"/>
                        <a:pt x="47" y="3"/>
                      </a:cubicBezTo>
                      <a:cubicBezTo>
                        <a:pt x="45" y="1"/>
                        <a:pt x="43" y="0"/>
                        <a:pt x="40" y="0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14" name="TextBox 258"/>
              <p:cNvSpPr txBox="1"/>
              <p:nvPr/>
            </p:nvSpPr>
            <p:spPr>
              <a:xfrm>
                <a:off x="4439752" y="1712243"/>
                <a:ext cx="1116011" cy="27699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bg1"/>
                    </a:solidFill>
                  </a:rPr>
                  <a:t>输入标题文本</a:t>
                </a:r>
                <a:endParaRPr lang="zh-CN" altLang="en-US" sz="12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9" name="Group 263"/>
              <p:cNvGrpSpPr/>
              <p:nvPr/>
            </p:nvGrpSpPr>
            <p:grpSpPr>
              <a:xfrm>
                <a:off x="847459" y="1538915"/>
                <a:ext cx="970422" cy="584775"/>
                <a:chOff x="810286" y="1495425"/>
                <a:chExt cx="693266" cy="417762"/>
              </a:xfrm>
            </p:grpSpPr>
            <p:sp>
              <p:nvSpPr>
                <p:cNvPr id="47" name="TextBox 264"/>
                <p:cNvSpPr txBox="1"/>
                <p:nvPr/>
              </p:nvSpPr>
              <p:spPr>
                <a:xfrm>
                  <a:off x="810286" y="1495425"/>
                  <a:ext cx="457156" cy="417762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en-US" sz="3200" b="1">
                      <a:solidFill>
                        <a:schemeClr val="accent5"/>
                      </a:solidFill>
                    </a:rPr>
                    <a:t>05</a:t>
                  </a:r>
                  <a:endParaRPr lang="en-US" sz="3200" b="1">
                    <a:solidFill>
                      <a:schemeClr val="accent5"/>
                    </a:solidFill>
                  </a:endParaRPr>
                </a:p>
              </p:txBody>
            </p:sp>
            <p:sp>
              <p:nvSpPr>
                <p:cNvPr id="48" name="Oval 265"/>
                <p:cNvSpPr/>
                <p:nvPr/>
              </p:nvSpPr>
              <p:spPr bwMode="auto">
                <a:xfrm>
                  <a:off x="1369188" y="1720630"/>
                  <a:ext cx="134364" cy="134364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4" name="Group 4"/>
              <p:cNvGrpSpPr/>
              <p:nvPr/>
            </p:nvGrpSpPr>
            <p:grpSpPr>
              <a:xfrm>
                <a:off x="5968593" y="1503357"/>
                <a:ext cx="3449640" cy="718571"/>
                <a:chOff x="6180981" y="1462457"/>
                <a:chExt cx="2519081" cy="800375"/>
              </a:xfrm>
            </p:grpSpPr>
            <p:sp>
              <p:nvSpPr>
                <p:cNvPr id="37" name="TextBox 86"/>
                <p:cNvSpPr txBox="1"/>
                <p:nvPr/>
              </p:nvSpPr>
              <p:spPr bwMode="auto">
                <a:xfrm>
                  <a:off x="6180981" y="1462457"/>
                  <a:ext cx="2519081" cy="309958"/>
                </a:xfrm>
                <a:prstGeom prst="rect">
                  <a:avLst/>
                </a:prstGeom>
                <a:noFill/>
              </p:spPr>
              <p:txBody>
                <a:bodyPr wrap="none" lIns="360000" tIns="0" rIns="360000" bIns="0" anchor="ctr" anchorCtr="0">
                  <a:normAutofit/>
                </a:bodyPr>
                <a:lstStyle/>
                <a:p>
                  <a:pPr algn="l" latinLnBrk="0"/>
                  <a:r>
                    <a:rPr lang="zh-CN" altLang="en-US" sz="1400" dirty="0">
                      <a:solidFill>
                        <a:schemeClr val="accent5">
                          <a:lumMod val="100000"/>
                        </a:schemeClr>
                      </a:solidFill>
                      <a:effectLst/>
                    </a:rPr>
                    <a:t>输入标题文本</a:t>
                  </a:r>
                  <a:endPara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effectLst/>
                  </a:endParaRPr>
                </a:p>
              </p:txBody>
            </p:sp>
            <p:sp>
              <p:nvSpPr>
                <p:cNvPr id="38" name="TextBox 87"/>
                <p:cNvSpPr txBox="1"/>
                <p:nvPr/>
              </p:nvSpPr>
              <p:spPr bwMode="auto">
                <a:xfrm>
                  <a:off x="6180981" y="1772415"/>
                  <a:ext cx="2519081" cy="490417"/>
                </a:xfrm>
                <a:prstGeom prst="rect">
                  <a:avLst/>
                </a:prstGeom>
                <a:noFill/>
              </p:spPr>
              <p:txBody>
                <a:bodyPr wrap="square" lIns="360000" tIns="0" rIns="360000" bIns="0" anchor="ctr" anchorCtr="0">
                  <a:normAutofit/>
                </a:bodyPr>
                <a:lstStyle/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900" b="0" dirty="0">
                      <a:solidFill>
                        <a:schemeClr val="tx1"/>
                      </a:solidFill>
                      <a:effectLst/>
                    </a:rPr>
                    <a:t>请替换文字内容复制你的内容到此 </a:t>
                  </a:r>
                  <a:br>
                    <a:rPr lang="zh-CN" altLang="en-US" sz="900" b="0" dirty="0">
                      <a:solidFill>
                        <a:schemeClr val="tx1"/>
                      </a:solidFill>
                      <a:effectLst/>
                    </a:rPr>
                  </a:br>
                  <a:r>
                    <a:rPr lang="zh-CN" altLang="en-US" sz="900" b="0" dirty="0">
                      <a:solidFill>
                        <a:schemeClr val="tx1"/>
                      </a:solidFill>
                      <a:effectLst/>
                    </a:rPr>
                    <a:t>千图网</a:t>
                  </a:r>
                  <a:r>
                    <a:rPr lang="en-US" altLang="zh-CN" sz="900" b="0" dirty="0">
                      <a:solidFill>
                        <a:schemeClr val="tx1"/>
                      </a:solidFill>
                      <a:effectLst/>
                    </a:rPr>
                    <a:t>58PIC.COM</a:t>
                  </a:r>
                  <a:endParaRPr lang="zh-CN" altLang="en-US" sz="900" b="0" dirty="0">
                    <a:solidFill>
                      <a:schemeClr val="tx1"/>
                    </a:solidFill>
                    <a:effectLst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451484" y="1639322"/>
            <a:ext cx="4048536" cy="3874448"/>
            <a:chOff x="983432" y="1156712"/>
            <a:chExt cx="5186001" cy="4963002"/>
          </a:xfrm>
        </p:grpSpPr>
        <p:sp>
          <p:nvSpPr>
            <p:cNvPr id="35" name="Oval 3"/>
            <p:cNvSpPr/>
            <p:nvPr/>
          </p:nvSpPr>
          <p:spPr bwMode="auto">
            <a:xfrm rot="900000">
              <a:off x="1489772" y="1720932"/>
              <a:ext cx="4144434" cy="4144434"/>
            </a:xfrm>
            <a:prstGeom prst="ellipse">
              <a:avLst/>
            </a:prstGeom>
            <a:noFill/>
            <a:ln w="6350" cap="flat">
              <a:solidFill>
                <a:schemeClr val="tx2"/>
              </a:solidFill>
              <a:prstDash val="dash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6" name="Group 57"/>
            <p:cNvGrpSpPr/>
            <p:nvPr/>
          </p:nvGrpSpPr>
          <p:grpSpPr>
            <a:xfrm>
              <a:off x="983432" y="1156712"/>
              <a:ext cx="5186001" cy="4963002"/>
              <a:chOff x="983432" y="1156712"/>
              <a:chExt cx="5186001" cy="4963002"/>
            </a:xfrm>
          </p:grpSpPr>
          <p:sp>
            <p:nvSpPr>
              <p:cNvPr id="37" name="Freeform: Shape 4"/>
              <p:cNvSpPr/>
              <p:nvPr/>
            </p:nvSpPr>
            <p:spPr bwMode="auto">
              <a:xfrm rot="900000">
                <a:off x="3816927" y="1800639"/>
                <a:ext cx="1092164" cy="2225915"/>
              </a:xfrm>
              <a:custGeom>
                <a:avLst/>
                <a:gdLst>
                  <a:gd name="T0" fmla="*/ 239 w 316"/>
                  <a:gd name="T1" fmla="*/ 120 h 644"/>
                  <a:gd name="T2" fmla="*/ 56 w 316"/>
                  <a:gd name="T3" fmla="*/ 16 h 644"/>
                  <a:gd name="T4" fmla="*/ 58 w 316"/>
                  <a:gd name="T5" fmla="*/ 0 h 644"/>
                  <a:gd name="T6" fmla="*/ 0 w 316"/>
                  <a:gd name="T7" fmla="*/ 27 h 644"/>
                  <a:gd name="T8" fmla="*/ 52 w 316"/>
                  <a:gd name="T9" fmla="*/ 64 h 644"/>
                  <a:gd name="T10" fmla="*/ 53 w 316"/>
                  <a:gd name="T11" fmla="*/ 48 h 644"/>
                  <a:gd name="T12" fmla="*/ 284 w 316"/>
                  <a:gd name="T13" fmla="*/ 328 h 644"/>
                  <a:gd name="T14" fmla="*/ 0 w 316"/>
                  <a:gd name="T15" fmla="*/ 612 h 644"/>
                  <a:gd name="T16" fmla="*/ 0 w 316"/>
                  <a:gd name="T17" fmla="*/ 644 h 644"/>
                  <a:gd name="T18" fmla="*/ 316 w 316"/>
                  <a:gd name="T19" fmla="*/ 328 h 644"/>
                  <a:gd name="T20" fmla="*/ 239 w 316"/>
                  <a:gd name="T21" fmla="*/ 120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6" h="644">
                    <a:moveTo>
                      <a:pt x="239" y="120"/>
                    </a:moveTo>
                    <a:cubicBezTo>
                      <a:pt x="192" y="66"/>
                      <a:pt x="127" y="29"/>
                      <a:pt x="56" y="16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53" y="48"/>
                      <a:pt x="53" y="48"/>
                      <a:pt x="53" y="48"/>
                    </a:cubicBezTo>
                    <a:cubicBezTo>
                      <a:pt x="186" y="73"/>
                      <a:pt x="284" y="192"/>
                      <a:pt x="284" y="328"/>
                    </a:cubicBezTo>
                    <a:cubicBezTo>
                      <a:pt x="284" y="485"/>
                      <a:pt x="157" y="612"/>
                      <a:pt x="0" y="612"/>
                    </a:cubicBezTo>
                    <a:cubicBezTo>
                      <a:pt x="0" y="644"/>
                      <a:pt x="0" y="644"/>
                      <a:pt x="0" y="644"/>
                    </a:cubicBezTo>
                    <a:cubicBezTo>
                      <a:pt x="174" y="644"/>
                      <a:pt x="316" y="502"/>
                      <a:pt x="316" y="328"/>
                    </a:cubicBezTo>
                    <a:cubicBezTo>
                      <a:pt x="316" y="251"/>
                      <a:pt x="289" y="178"/>
                      <a:pt x="239" y="120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5"/>
              <p:cNvSpPr/>
              <p:nvPr/>
            </p:nvSpPr>
            <p:spPr bwMode="auto">
              <a:xfrm rot="900000">
                <a:off x="1776122" y="2135694"/>
                <a:ext cx="2144545" cy="1459232"/>
              </a:xfrm>
              <a:custGeom>
                <a:avLst/>
                <a:gdLst>
                  <a:gd name="T0" fmla="*/ 576 w 621"/>
                  <a:gd name="T1" fmla="*/ 181 h 422"/>
                  <a:gd name="T2" fmla="*/ 392 w 621"/>
                  <a:gd name="T3" fmla="*/ 23 h 422"/>
                  <a:gd name="T4" fmla="*/ 171 w 621"/>
                  <a:gd name="T5" fmla="*/ 33 h 422"/>
                  <a:gd name="T6" fmla="*/ 15 w 621"/>
                  <a:gd name="T7" fmla="*/ 174 h 422"/>
                  <a:gd name="T8" fmla="*/ 0 w 621"/>
                  <a:gd name="T9" fmla="*/ 168 h 422"/>
                  <a:gd name="T10" fmla="*/ 8 w 621"/>
                  <a:gd name="T11" fmla="*/ 231 h 422"/>
                  <a:gd name="T12" fmla="*/ 59 w 621"/>
                  <a:gd name="T13" fmla="*/ 193 h 422"/>
                  <a:gd name="T14" fmla="*/ 44 w 621"/>
                  <a:gd name="T15" fmla="*/ 187 h 422"/>
                  <a:gd name="T16" fmla="*/ 382 w 621"/>
                  <a:gd name="T17" fmla="*/ 54 h 422"/>
                  <a:gd name="T18" fmla="*/ 547 w 621"/>
                  <a:gd name="T19" fmla="*/ 195 h 422"/>
                  <a:gd name="T20" fmla="*/ 565 w 621"/>
                  <a:gd name="T21" fmla="*/ 412 h 422"/>
                  <a:gd name="T22" fmla="*/ 595 w 621"/>
                  <a:gd name="T23" fmla="*/ 422 h 422"/>
                  <a:gd name="T24" fmla="*/ 576 w 621"/>
                  <a:gd name="T25" fmla="*/ 181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1" h="422">
                    <a:moveTo>
                      <a:pt x="576" y="181"/>
                    </a:moveTo>
                    <a:cubicBezTo>
                      <a:pt x="538" y="105"/>
                      <a:pt x="472" y="49"/>
                      <a:pt x="392" y="23"/>
                    </a:cubicBezTo>
                    <a:cubicBezTo>
                      <a:pt x="319" y="0"/>
                      <a:pt x="241" y="3"/>
                      <a:pt x="171" y="33"/>
                    </a:cubicBezTo>
                    <a:cubicBezTo>
                      <a:pt x="104" y="61"/>
                      <a:pt x="49" y="111"/>
                      <a:pt x="15" y="174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8" y="231"/>
                      <a:pt x="8" y="231"/>
                      <a:pt x="8" y="231"/>
                    </a:cubicBezTo>
                    <a:cubicBezTo>
                      <a:pt x="59" y="193"/>
                      <a:pt x="59" y="193"/>
                      <a:pt x="59" y="193"/>
                    </a:cubicBezTo>
                    <a:cubicBezTo>
                      <a:pt x="44" y="187"/>
                      <a:pt x="44" y="187"/>
                      <a:pt x="44" y="187"/>
                    </a:cubicBezTo>
                    <a:cubicBezTo>
                      <a:pt x="109" y="69"/>
                      <a:pt x="252" y="12"/>
                      <a:pt x="382" y="54"/>
                    </a:cubicBezTo>
                    <a:cubicBezTo>
                      <a:pt x="454" y="77"/>
                      <a:pt x="513" y="127"/>
                      <a:pt x="547" y="195"/>
                    </a:cubicBezTo>
                    <a:cubicBezTo>
                      <a:pt x="582" y="263"/>
                      <a:pt x="588" y="340"/>
                      <a:pt x="565" y="412"/>
                    </a:cubicBezTo>
                    <a:cubicBezTo>
                      <a:pt x="595" y="422"/>
                      <a:pt x="595" y="422"/>
                      <a:pt x="595" y="422"/>
                    </a:cubicBezTo>
                    <a:cubicBezTo>
                      <a:pt x="621" y="342"/>
                      <a:pt x="614" y="256"/>
                      <a:pt x="576" y="181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6"/>
              <p:cNvSpPr/>
              <p:nvPr/>
            </p:nvSpPr>
            <p:spPr bwMode="auto">
              <a:xfrm rot="900000">
                <a:off x="1701220" y="3154414"/>
                <a:ext cx="1753971" cy="2081258"/>
              </a:xfrm>
              <a:custGeom>
                <a:avLst/>
                <a:gdLst>
                  <a:gd name="T0" fmla="*/ 66 w 508"/>
                  <a:gd name="T1" fmla="*/ 172 h 602"/>
                  <a:gd name="T2" fmla="*/ 6 w 508"/>
                  <a:gd name="T3" fmla="*/ 385 h 602"/>
                  <a:gd name="T4" fmla="*/ 93 w 508"/>
                  <a:gd name="T5" fmla="*/ 577 h 602"/>
                  <a:gd name="T6" fmla="*/ 83 w 508"/>
                  <a:gd name="T7" fmla="*/ 589 h 602"/>
                  <a:gd name="T8" fmla="*/ 145 w 508"/>
                  <a:gd name="T9" fmla="*/ 602 h 602"/>
                  <a:gd name="T10" fmla="*/ 125 w 508"/>
                  <a:gd name="T11" fmla="*/ 541 h 602"/>
                  <a:gd name="T12" fmla="*/ 114 w 508"/>
                  <a:gd name="T13" fmla="*/ 553 h 602"/>
                  <a:gd name="T14" fmla="*/ 92 w 508"/>
                  <a:gd name="T15" fmla="*/ 191 h 602"/>
                  <a:gd name="T16" fmla="*/ 277 w 508"/>
                  <a:gd name="T17" fmla="*/ 77 h 602"/>
                  <a:gd name="T18" fmla="*/ 489 w 508"/>
                  <a:gd name="T19" fmla="*/ 128 h 602"/>
                  <a:gd name="T20" fmla="*/ 508 w 508"/>
                  <a:gd name="T21" fmla="*/ 102 h 602"/>
                  <a:gd name="T22" fmla="*/ 66 w 508"/>
                  <a:gd name="T23" fmla="*/ 172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8" h="602">
                    <a:moveTo>
                      <a:pt x="66" y="172"/>
                    </a:moveTo>
                    <a:cubicBezTo>
                      <a:pt x="21" y="234"/>
                      <a:pt x="0" y="310"/>
                      <a:pt x="6" y="385"/>
                    </a:cubicBezTo>
                    <a:cubicBezTo>
                      <a:pt x="13" y="458"/>
                      <a:pt x="43" y="525"/>
                      <a:pt x="93" y="577"/>
                    </a:cubicBezTo>
                    <a:cubicBezTo>
                      <a:pt x="83" y="589"/>
                      <a:pt x="83" y="589"/>
                      <a:pt x="83" y="589"/>
                    </a:cubicBezTo>
                    <a:cubicBezTo>
                      <a:pt x="145" y="602"/>
                      <a:pt x="145" y="602"/>
                      <a:pt x="145" y="602"/>
                    </a:cubicBezTo>
                    <a:cubicBezTo>
                      <a:pt x="125" y="541"/>
                      <a:pt x="125" y="541"/>
                      <a:pt x="125" y="541"/>
                    </a:cubicBezTo>
                    <a:cubicBezTo>
                      <a:pt x="114" y="553"/>
                      <a:pt x="114" y="553"/>
                      <a:pt x="114" y="553"/>
                    </a:cubicBezTo>
                    <a:cubicBezTo>
                      <a:pt x="22" y="455"/>
                      <a:pt x="12" y="301"/>
                      <a:pt x="92" y="191"/>
                    </a:cubicBezTo>
                    <a:cubicBezTo>
                      <a:pt x="136" y="130"/>
                      <a:pt x="202" y="89"/>
                      <a:pt x="277" y="77"/>
                    </a:cubicBezTo>
                    <a:cubicBezTo>
                      <a:pt x="353" y="65"/>
                      <a:pt x="428" y="83"/>
                      <a:pt x="489" y="128"/>
                    </a:cubicBezTo>
                    <a:cubicBezTo>
                      <a:pt x="508" y="102"/>
                      <a:pt x="508" y="102"/>
                      <a:pt x="508" y="102"/>
                    </a:cubicBezTo>
                    <a:cubicBezTo>
                      <a:pt x="367" y="0"/>
                      <a:pt x="168" y="31"/>
                      <a:pt x="66" y="172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7"/>
              <p:cNvSpPr/>
              <p:nvPr/>
            </p:nvSpPr>
            <p:spPr bwMode="auto">
              <a:xfrm rot="900000">
                <a:off x="2679904" y="3792505"/>
                <a:ext cx="1847997" cy="1979998"/>
              </a:xfrm>
              <a:custGeom>
                <a:avLst/>
                <a:gdLst>
                  <a:gd name="T0" fmla="*/ 535 w 535"/>
                  <a:gd name="T1" fmla="*/ 500 h 573"/>
                  <a:gd name="T2" fmla="*/ 471 w 535"/>
                  <a:gd name="T3" fmla="*/ 501 h 573"/>
                  <a:gd name="T4" fmla="*/ 479 w 535"/>
                  <a:gd name="T5" fmla="*/ 514 h 573"/>
                  <a:gd name="T6" fmla="*/ 128 w 535"/>
                  <a:gd name="T7" fmla="*/ 424 h 573"/>
                  <a:gd name="T8" fmla="*/ 77 w 535"/>
                  <a:gd name="T9" fmla="*/ 212 h 573"/>
                  <a:gd name="T10" fmla="*/ 191 w 535"/>
                  <a:gd name="T11" fmla="*/ 26 h 573"/>
                  <a:gd name="T12" fmla="*/ 172 w 535"/>
                  <a:gd name="T13" fmla="*/ 0 h 573"/>
                  <a:gd name="T14" fmla="*/ 102 w 535"/>
                  <a:gd name="T15" fmla="*/ 443 h 573"/>
                  <a:gd name="T16" fmla="*/ 287 w 535"/>
                  <a:gd name="T17" fmla="*/ 565 h 573"/>
                  <a:gd name="T18" fmla="*/ 359 w 535"/>
                  <a:gd name="T19" fmla="*/ 573 h 573"/>
                  <a:gd name="T20" fmla="*/ 496 w 535"/>
                  <a:gd name="T21" fmla="*/ 542 h 573"/>
                  <a:gd name="T22" fmla="*/ 504 w 535"/>
                  <a:gd name="T23" fmla="*/ 555 h 573"/>
                  <a:gd name="T24" fmla="*/ 535 w 535"/>
                  <a:gd name="T25" fmla="*/ 500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35" h="573">
                    <a:moveTo>
                      <a:pt x="535" y="500"/>
                    </a:moveTo>
                    <a:cubicBezTo>
                      <a:pt x="471" y="501"/>
                      <a:pt x="471" y="501"/>
                      <a:pt x="471" y="501"/>
                    </a:cubicBezTo>
                    <a:cubicBezTo>
                      <a:pt x="479" y="514"/>
                      <a:pt x="479" y="514"/>
                      <a:pt x="479" y="514"/>
                    </a:cubicBezTo>
                    <a:cubicBezTo>
                      <a:pt x="357" y="572"/>
                      <a:pt x="208" y="534"/>
                      <a:pt x="128" y="424"/>
                    </a:cubicBezTo>
                    <a:cubicBezTo>
                      <a:pt x="83" y="362"/>
                      <a:pt x="65" y="287"/>
                      <a:pt x="77" y="212"/>
                    </a:cubicBezTo>
                    <a:cubicBezTo>
                      <a:pt x="89" y="137"/>
                      <a:pt x="130" y="71"/>
                      <a:pt x="191" y="26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31" y="103"/>
                      <a:pt x="0" y="301"/>
                      <a:pt x="102" y="443"/>
                    </a:cubicBezTo>
                    <a:cubicBezTo>
                      <a:pt x="147" y="504"/>
                      <a:pt x="212" y="548"/>
                      <a:pt x="287" y="565"/>
                    </a:cubicBezTo>
                    <a:cubicBezTo>
                      <a:pt x="310" y="570"/>
                      <a:pt x="335" y="573"/>
                      <a:pt x="359" y="573"/>
                    </a:cubicBezTo>
                    <a:cubicBezTo>
                      <a:pt x="406" y="573"/>
                      <a:pt x="453" y="563"/>
                      <a:pt x="496" y="542"/>
                    </a:cubicBezTo>
                    <a:cubicBezTo>
                      <a:pt x="504" y="555"/>
                      <a:pt x="504" y="555"/>
                      <a:pt x="504" y="555"/>
                    </a:cubicBezTo>
                    <a:lnTo>
                      <a:pt x="535" y="50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8"/>
              <p:cNvSpPr/>
              <p:nvPr/>
            </p:nvSpPr>
            <p:spPr bwMode="auto">
              <a:xfrm rot="900000">
                <a:off x="3458941" y="3417383"/>
                <a:ext cx="2175286" cy="1415835"/>
              </a:xfrm>
              <a:custGeom>
                <a:avLst/>
                <a:gdLst>
                  <a:gd name="T0" fmla="*/ 630 w 630"/>
                  <a:gd name="T1" fmla="*/ 47 h 410"/>
                  <a:gd name="T2" fmla="*/ 587 w 630"/>
                  <a:gd name="T3" fmla="*/ 0 h 410"/>
                  <a:gd name="T4" fmla="*/ 568 w 630"/>
                  <a:gd name="T5" fmla="*/ 61 h 410"/>
                  <a:gd name="T6" fmla="*/ 583 w 630"/>
                  <a:gd name="T7" fmla="*/ 58 h 410"/>
                  <a:gd name="T8" fmla="*/ 389 w 630"/>
                  <a:gd name="T9" fmla="*/ 364 h 410"/>
                  <a:gd name="T10" fmla="*/ 171 w 630"/>
                  <a:gd name="T11" fmla="*/ 347 h 410"/>
                  <a:gd name="T12" fmla="*/ 30 w 630"/>
                  <a:gd name="T13" fmla="*/ 181 h 410"/>
                  <a:gd name="T14" fmla="*/ 0 w 630"/>
                  <a:gd name="T15" fmla="*/ 191 h 410"/>
                  <a:gd name="T16" fmla="*/ 157 w 630"/>
                  <a:gd name="T17" fmla="*/ 375 h 410"/>
                  <a:gd name="T18" fmla="*/ 300 w 630"/>
                  <a:gd name="T19" fmla="*/ 410 h 410"/>
                  <a:gd name="T20" fmla="*/ 399 w 630"/>
                  <a:gd name="T21" fmla="*/ 394 h 410"/>
                  <a:gd name="T22" fmla="*/ 572 w 630"/>
                  <a:gd name="T23" fmla="*/ 257 h 410"/>
                  <a:gd name="T24" fmla="*/ 614 w 630"/>
                  <a:gd name="T25" fmla="*/ 51 h 410"/>
                  <a:gd name="T26" fmla="*/ 630 w 630"/>
                  <a:gd name="T27" fmla="*/ 47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0" h="410">
                    <a:moveTo>
                      <a:pt x="630" y="47"/>
                    </a:moveTo>
                    <a:cubicBezTo>
                      <a:pt x="587" y="0"/>
                      <a:pt x="587" y="0"/>
                      <a:pt x="587" y="0"/>
                    </a:cubicBezTo>
                    <a:cubicBezTo>
                      <a:pt x="568" y="61"/>
                      <a:pt x="568" y="61"/>
                      <a:pt x="568" y="61"/>
                    </a:cubicBezTo>
                    <a:cubicBezTo>
                      <a:pt x="583" y="58"/>
                      <a:pt x="583" y="58"/>
                      <a:pt x="583" y="58"/>
                    </a:cubicBezTo>
                    <a:cubicBezTo>
                      <a:pt x="600" y="192"/>
                      <a:pt x="518" y="322"/>
                      <a:pt x="389" y="364"/>
                    </a:cubicBezTo>
                    <a:cubicBezTo>
                      <a:pt x="316" y="388"/>
                      <a:pt x="239" y="381"/>
                      <a:pt x="171" y="347"/>
                    </a:cubicBezTo>
                    <a:cubicBezTo>
                      <a:pt x="104" y="312"/>
                      <a:pt x="53" y="254"/>
                      <a:pt x="30" y="181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26" y="272"/>
                      <a:pt x="82" y="337"/>
                      <a:pt x="157" y="375"/>
                    </a:cubicBezTo>
                    <a:cubicBezTo>
                      <a:pt x="202" y="398"/>
                      <a:pt x="251" y="410"/>
                      <a:pt x="300" y="410"/>
                    </a:cubicBezTo>
                    <a:cubicBezTo>
                      <a:pt x="333" y="410"/>
                      <a:pt x="366" y="405"/>
                      <a:pt x="399" y="394"/>
                    </a:cubicBezTo>
                    <a:cubicBezTo>
                      <a:pt x="471" y="371"/>
                      <a:pt x="532" y="322"/>
                      <a:pt x="572" y="257"/>
                    </a:cubicBezTo>
                    <a:cubicBezTo>
                      <a:pt x="609" y="195"/>
                      <a:pt x="624" y="122"/>
                      <a:pt x="614" y="51"/>
                    </a:cubicBezTo>
                    <a:lnTo>
                      <a:pt x="630" y="47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Oval 10"/>
              <p:cNvSpPr/>
              <p:nvPr/>
            </p:nvSpPr>
            <p:spPr bwMode="auto">
              <a:xfrm rot="900000">
                <a:off x="2688355" y="2919986"/>
                <a:ext cx="1748546" cy="1748548"/>
              </a:xfrm>
              <a:prstGeom prst="ellipse">
                <a:avLst/>
              </a:prstGeom>
              <a:solidFill>
                <a:schemeClr val="bg1"/>
              </a:solidFill>
              <a:ln w="76200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3" name="Group 11"/>
              <p:cNvGrpSpPr/>
              <p:nvPr/>
            </p:nvGrpSpPr>
            <p:grpSpPr>
              <a:xfrm>
                <a:off x="3297952" y="3302522"/>
                <a:ext cx="516680" cy="494799"/>
                <a:chOff x="5699125" y="234951"/>
                <a:chExt cx="487363" cy="466725"/>
              </a:xfrm>
              <a:solidFill>
                <a:schemeClr val="accent6"/>
              </a:solidFill>
              <a:effectLst/>
            </p:grpSpPr>
            <p:sp>
              <p:nvSpPr>
                <p:cNvPr id="50" name="Freeform: Shape 14"/>
                <p:cNvSpPr/>
                <p:nvPr/>
              </p:nvSpPr>
              <p:spPr bwMode="auto">
                <a:xfrm>
                  <a:off x="5700713" y="234951"/>
                  <a:ext cx="485775" cy="239713"/>
                </a:xfrm>
                <a:custGeom>
                  <a:avLst/>
                  <a:gdLst>
                    <a:gd name="T0" fmla="*/ 16 w 727"/>
                    <a:gd name="T1" fmla="*/ 357 h 357"/>
                    <a:gd name="T2" fmla="*/ 22 w 727"/>
                    <a:gd name="T3" fmla="*/ 356 h 357"/>
                    <a:gd name="T4" fmla="*/ 251 w 727"/>
                    <a:gd name="T5" fmla="*/ 260 h 357"/>
                    <a:gd name="T6" fmla="*/ 493 w 727"/>
                    <a:gd name="T7" fmla="*/ 210 h 357"/>
                    <a:gd name="T8" fmla="*/ 661 w 727"/>
                    <a:gd name="T9" fmla="*/ 72 h 357"/>
                    <a:gd name="T10" fmla="*/ 688 w 727"/>
                    <a:gd name="T11" fmla="*/ 104 h 357"/>
                    <a:gd name="T12" fmla="*/ 727 w 727"/>
                    <a:gd name="T13" fmla="*/ 0 h 357"/>
                    <a:gd name="T14" fmla="*/ 617 w 727"/>
                    <a:gd name="T15" fmla="*/ 18 h 357"/>
                    <a:gd name="T16" fmla="*/ 644 w 727"/>
                    <a:gd name="T17" fmla="*/ 51 h 357"/>
                    <a:gd name="T18" fmla="*/ 481 w 727"/>
                    <a:gd name="T19" fmla="*/ 184 h 357"/>
                    <a:gd name="T20" fmla="*/ 244 w 727"/>
                    <a:gd name="T21" fmla="*/ 233 h 357"/>
                    <a:gd name="T22" fmla="*/ 11 w 727"/>
                    <a:gd name="T23" fmla="*/ 331 h 357"/>
                    <a:gd name="T24" fmla="*/ 3 w 727"/>
                    <a:gd name="T25" fmla="*/ 349 h 357"/>
                    <a:gd name="T26" fmla="*/ 16 w 727"/>
                    <a:gd name="T27" fmla="*/ 357 h 3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7" h="357">
                      <a:moveTo>
                        <a:pt x="16" y="357"/>
                      </a:moveTo>
                      <a:cubicBezTo>
                        <a:pt x="18" y="357"/>
                        <a:pt x="20" y="357"/>
                        <a:pt x="22" y="356"/>
                      </a:cubicBezTo>
                      <a:cubicBezTo>
                        <a:pt x="251" y="260"/>
                        <a:pt x="251" y="260"/>
                        <a:pt x="251" y="260"/>
                      </a:cubicBezTo>
                      <a:cubicBezTo>
                        <a:pt x="493" y="210"/>
                        <a:pt x="493" y="210"/>
                        <a:pt x="493" y="210"/>
                      </a:cubicBezTo>
                      <a:cubicBezTo>
                        <a:pt x="661" y="72"/>
                        <a:pt x="661" y="72"/>
                        <a:pt x="661" y="72"/>
                      </a:cubicBezTo>
                      <a:cubicBezTo>
                        <a:pt x="688" y="104"/>
                        <a:pt x="688" y="104"/>
                        <a:pt x="688" y="104"/>
                      </a:cubicBezTo>
                      <a:cubicBezTo>
                        <a:pt x="727" y="0"/>
                        <a:pt x="727" y="0"/>
                        <a:pt x="727" y="0"/>
                      </a:cubicBezTo>
                      <a:cubicBezTo>
                        <a:pt x="617" y="18"/>
                        <a:pt x="617" y="18"/>
                        <a:pt x="617" y="18"/>
                      </a:cubicBezTo>
                      <a:cubicBezTo>
                        <a:pt x="644" y="51"/>
                        <a:pt x="644" y="51"/>
                        <a:pt x="644" y="51"/>
                      </a:cubicBezTo>
                      <a:cubicBezTo>
                        <a:pt x="481" y="184"/>
                        <a:pt x="481" y="184"/>
                        <a:pt x="481" y="184"/>
                      </a:cubicBezTo>
                      <a:cubicBezTo>
                        <a:pt x="244" y="233"/>
                        <a:pt x="244" y="233"/>
                        <a:pt x="244" y="233"/>
                      </a:cubicBezTo>
                      <a:cubicBezTo>
                        <a:pt x="11" y="331"/>
                        <a:pt x="11" y="331"/>
                        <a:pt x="11" y="331"/>
                      </a:cubicBezTo>
                      <a:cubicBezTo>
                        <a:pt x="4" y="334"/>
                        <a:pt x="0" y="342"/>
                        <a:pt x="3" y="349"/>
                      </a:cubicBezTo>
                      <a:cubicBezTo>
                        <a:pt x="6" y="354"/>
                        <a:pt x="11" y="357"/>
                        <a:pt x="16" y="3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1" name="Rectangle 15"/>
                <p:cNvSpPr/>
                <p:nvPr/>
              </p:nvSpPr>
              <p:spPr bwMode="auto">
                <a:xfrm>
                  <a:off x="5699125" y="549276"/>
                  <a:ext cx="92075" cy="1524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2" name="Rectangle 16"/>
                <p:cNvSpPr/>
                <p:nvPr/>
              </p:nvSpPr>
              <p:spPr bwMode="auto">
                <a:xfrm>
                  <a:off x="5826125" y="496888"/>
                  <a:ext cx="93663" cy="2047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Rectangle 17"/>
                <p:cNvSpPr/>
                <p:nvPr/>
              </p:nvSpPr>
              <p:spPr bwMode="auto">
                <a:xfrm>
                  <a:off x="5959475" y="469901"/>
                  <a:ext cx="93663" cy="2317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Rectangle 18"/>
                <p:cNvSpPr/>
                <p:nvPr/>
              </p:nvSpPr>
              <p:spPr bwMode="auto">
                <a:xfrm>
                  <a:off x="6092825" y="363538"/>
                  <a:ext cx="93663" cy="3381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44" name="TextBox 12"/>
              <p:cNvSpPr txBox="1"/>
              <p:nvPr/>
            </p:nvSpPr>
            <p:spPr>
              <a:xfrm>
                <a:off x="3056553" y="3885337"/>
                <a:ext cx="1025046" cy="433673"/>
              </a:xfrm>
              <a:prstGeom prst="rect">
                <a:avLst/>
              </a:prstGeom>
              <a:noFill/>
              <a:effectLst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6"/>
                    </a:solidFill>
                  </a:rPr>
                  <a:t>关键词</a:t>
                </a:r>
                <a:endParaRPr lang="zh-CN" altLang="en-US" sz="1600" b="1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5" name="Oval 20"/>
              <p:cNvSpPr/>
              <p:nvPr/>
            </p:nvSpPr>
            <p:spPr bwMode="auto">
              <a:xfrm>
                <a:off x="3108300" y="1156712"/>
                <a:ext cx="1007178" cy="100898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vert="horz" wrap="none" lIns="0" tIns="0" rIns="0" bIns="0" anchor="ctr" anchorCtr="0" compatLnSpc="1">
                <a:normAutofit/>
              </a:bodyPr>
              <a:lstStyle/>
              <a:p>
                <a:pPr algn="ctr"/>
                <a:r>
                  <a:rPr lang="en-US" sz="32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en-US" sz="32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46" name="Freeform: Shape 23"/>
              <p:cNvSpPr/>
              <p:nvPr/>
            </p:nvSpPr>
            <p:spPr bwMode="auto">
              <a:xfrm>
                <a:off x="983432" y="2523136"/>
                <a:ext cx="1131943" cy="1130136"/>
              </a:xfrm>
              <a:custGeom>
                <a:avLst/>
                <a:gdLst>
                  <a:gd name="T0" fmla="*/ 209 w 328"/>
                  <a:gd name="T1" fmla="*/ 25 h 327"/>
                  <a:gd name="T2" fmla="*/ 25 w 328"/>
                  <a:gd name="T3" fmla="*/ 118 h 327"/>
                  <a:gd name="T4" fmla="*/ 119 w 328"/>
                  <a:gd name="T5" fmla="*/ 302 h 327"/>
                  <a:gd name="T6" fmla="*/ 303 w 328"/>
                  <a:gd name="T7" fmla="*/ 209 h 327"/>
                  <a:gd name="T8" fmla="*/ 209 w 328"/>
                  <a:gd name="T9" fmla="*/ 25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8" h="327">
                    <a:moveTo>
                      <a:pt x="209" y="25"/>
                    </a:moveTo>
                    <a:cubicBezTo>
                      <a:pt x="132" y="0"/>
                      <a:pt x="50" y="42"/>
                      <a:pt x="25" y="118"/>
                    </a:cubicBezTo>
                    <a:cubicBezTo>
                      <a:pt x="0" y="195"/>
                      <a:pt x="42" y="277"/>
                      <a:pt x="119" y="302"/>
                    </a:cubicBezTo>
                    <a:cubicBezTo>
                      <a:pt x="196" y="327"/>
                      <a:pt x="278" y="285"/>
                      <a:pt x="303" y="209"/>
                    </a:cubicBezTo>
                    <a:cubicBezTo>
                      <a:pt x="328" y="132"/>
                      <a:pt x="286" y="50"/>
                      <a:pt x="209" y="2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vert="horz" wrap="none" lIns="0" tIns="0" rIns="0" bIns="0" anchor="ctr" anchorCtr="0" compatLnSpc="1">
                <a:normAutofit/>
              </a:bodyPr>
              <a:lstStyle/>
              <a:p>
                <a:pPr algn="ctr"/>
                <a:r>
                  <a:rPr lang="en-US" sz="32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en-US" sz="32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47" name="Freeform: Shape 26"/>
              <p:cNvSpPr/>
              <p:nvPr/>
            </p:nvSpPr>
            <p:spPr bwMode="auto">
              <a:xfrm>
                <a:off x="1697089" y="4919147"/>
                <a:ext cx="1140985" cy="1142794"/>
              </a:xfrm>
              <a:custGeom>
                <a:avLst/>
                <a:gdLst>
                  <a:gd name="T0" fmla="*/ 47 w 330"/>
                  <a:gd name="T1" fmla="*/ 80 h 331"/>
                  <a:gd name="T2" fmla="*/ 79 w 330"/>
                  <a:gd name="T3" fmla="*/ 283 h 331"/>
                  <a:gd name="T4" fmla="*/ 283 w 330"/>
                  <a:gd name="T5" fmla="*/ 251 h 331"/>
                  <a:gd name="T6" fmla="*/ 251 w 330"/>
                  <a:gd name="T7" fmla="*/ 47 h 331"/>
                  <a:gd name="T8" fmla="*/ 47 w 330"/>
                  <a:gd name="T9" fmla="*/ 80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0" h="331">
                    <a:moveTo>
                      <a:pt x="47" y="80"/>
                    </a:moveTo>
                    <a:cubicBezTo>
                      <a:pt x="0" y="145"/>
                      <a:pt x="14" y="236"/>
                      <a:pt x="79" y="283"/>
                    </a:cubicBezTo>
                    <a:cubicBezTo>
                      <a:pt x="145" y="331"/>
                      <a:pt x="236" y="316"/>
                      <a:pt x="283" y="251"/>
                    </a:cubicBezTo>
                    <a:cubicBezTo>
                      <a:pt x="330" y="186"/>
                      <a:pt x="316" y="95"/>
                      <a:pt x="251" y="47"/>
                    </a:cubicBezTo>
                    <a:cubicBezTo>
                      <a:pt x="186" y="0"/>
                      <a:pt x="94" y="14"/>
                      <a:pt x="47" y="8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vert="horz" wrap="none" lIns="0" tIns="0" rIns="0" bIns="0" anchor="ctr" anchorCtr="0" compatLnSpc="1">
                <a:normAutofit/>
              </a:bodyPr>
              <a:lstStyle/>
              <a:p>
                <a:pPr algn="ctr"/>
                <a:r>
                  <a:rPr lang="en-US" sz="32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en-US" sz="32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48" name="Freeform: Shape 29"/>
              <p:cNvSpPr/>
              <p:nvPr/>
            </p:nvSpPr>
            <p:spPr bwMode="auto">
              <a:xfrm>
                <a:off x="4203470" y="4975112"/>
                <a:ext cx="1142793" cy="1144602"/>
              </a:xfrm>
              <a:custGeom>
                <a:avLst/>
                <a:gdLst>
                  <a:gd name="T0" fmla="*/ 47 w 331"/>
                  <a:gd name="T1" fmla="*/ 252 h 331"/>
                  <a:gd name="T2" fmla="*/ 251 w 331"/>
                  <a:gd name="T3" fmla="*/ 284 h 331"/>
                  <a:gd name="T4" fmla="*/ 283 w 331"/>
                  <a:gd name="T5" fmla="*/ 80 h 331"/>
                  <a:gd name="T6" fmla="*/ 80 w 331"/>
                  <a:gd name="T7" fmla="*/ 48 h 331"/>
                  <a:gd name="T8" fmla="*/ 47 w 331"/>
                  <a:gd name="T9" fmla="*/ 252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" h="331">
                    <a:moveTo>
                      <a:pt x="47" y="252"/>
                    </a:moveTo>
                    <a:cubicBezTo>
                      <a:pt x="95" y="317"/>
                      <a:pt x="186" y="331"/>
                      <a:pt x="251" y="284"/>
                    </a:cubicBezTo>
                    <a:cubicBezTo>
                      <a:pt x="316" y="237"/>
                      <a:pt x="331" y="145"/>
                      <a:pt x="283" y="80"/>
                    </a:cubicBezTo>
                    <a:cubicBezTo>
                      <a:pt x="236" y="15"/>
                      <a:pt x="145" y="0"/>
                      <a:pt x="80" y="48"/>
                    </a:cubicBezTo>
                    <a:cubicBezTo>
                      <a:pt x="15" y="95"/>
                      <a:pt x="0" y="186"/>
                      <a:pt x="47" y="2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txBody>
              <a:bodyPr vert="horz" wrap="none" lIns="0" tIns="0" rIns="0" bIns="0" anchor="ctr" anchorCtr="0" compatLnSpc="1">
                <a:normAutofit/>
              </a:bodyPr>
              <a:lstStyle/>
              <a:p>
                <a:pPr algn="ctr"/>
                <a:r>
                  <a:rPr lang="en-US" sz="32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  <a:endParaRPr lang="en-US" sz="32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49" name="Freeform: Shape 32"/>
              <p:cNvSpPr/>
              <p:nvPr/>
            </p:nvSpPr>
            <p:spPr bwMode="auto">
              <a:xfrm>
                <a:off x="5041106" y="2615903"/>
                <a:ext cx="1128327" cy="1131944"/>
              </a:xfrm>
              <a:custGeom>
                <a:avLst/>
                <a:gdLst>
                  <a:gd name="T0" fmla="*/ 208 w 327"/>
                  <a:gd name="T1" fmla="*/ 303 h 328"/>
                  <a:gd name="T2" fmla="*/ 302 w 327"/>
                  <a:gd name="T3" fmla="*/ 119 h 328"/>
                  <a:gd name="T4" fmla="*/ 118 w 327"/>
                  <a:gd name="T5" fmla="*/ 25 h 328"/>
                  <a:gd name="T6" fmla="*/ 25 w 327"/>
                  <a:gd name="T7" fmla="*/ 209 h 328"/>
                  <a:gd name="T8" fmla="*/ 208 w 327"/>
                  <a:gd name="T9" fmla="*/ 303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7" h="328">
                    <a:moveTo>
                      <a:pt x="208" y="303"/>
                    </a:moveTo>
                    <a:cubicBezTo>
                      <a:pt x="285" y="278"/>
                      <a:pt x="327" y="196"/>
                      <a:pt x="302" y="119"/>
                    </a:cubicBezTo>
                    <a:cubicBezTo>
                      <a:pt x="277" y="42"/>
                      <a:pt x="195" y="0"/>
                      <a:pt x="118" y="25"/>
                    </a:cubicBezTo>
                    <a:cubicBezTo>
                      <a:pt x="42" y="50"/>
                      <a:pt x="0" y="133"/>
                      <a:pt x="25" y="209"/>
                    </a:cubicBezTo>
                    <a:cubicBezTo>
                      <a:pt x="49" y="286"/>
                      <a:pt x="132" y="328"/>
                      <a:pt x="208" y="30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ffectLst/>
            </p:spPr>
            <p:txBody>
              <a:bodyPr vert="horz" wrap="none" lIns="0" tIns="0" rIns="0" bIns="0" anchor="ctr" anchorCtr="0" compatLnSpc="1">
                <a:normAutofit/>
              </a:bodyPr>
              <a:lstStyle/>
              <a:p>
                <a:pPr algn="ctr"/>
                <a:r>
                  <a:rPr lang="en-US" sz="32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05</a:t>
                </a:r>
                <a:endParaRPr lang="en-US" sz="320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58" name="千图PPT彼岸天：ID 8661124库_组合 57"/>
          <p:cNvGrpSpPr/>
          <p:nvPr>
            <p:custDataLst>
              <p:tags r:id="rId2"/>
            </p:custDataLst>
          </p:nvPr>
        </p:nvGrpSpPr>
        <p:grpSpPr>
          <a:xfrm>
            <a:off x="6341287" y="4976066"/>
            <a:ext cx="4816728" cy="624349"/>
            <a:chOff x="6341287" y="4976066"/>
            <a:chExt cx="4816728" cy="624349"/>
          </a:xfrm>
        </p:grpSpPr>
        <p:grpSp>
          <p:nvGrpSpPr>
            <p:cNvPr id="5" name="Group 47"/>
            <p:cNvGrpSpPr/>
            <p:nvPr/>
          </p:nvGrpSpPr>
          <p:grpSpPr>
            <a:xfrm>
              <a:off x="6341287" y="4976066"/>
              <a:ext cx="624349" cy="624349"/>
              <a:chOff x="2876776" y="4765908"/>
              <a:chExt cx="687003" cy="687003"/>
            </a:xfrm>
          </p:grpSpPr>
          <p:sp>
            <p:nvSpPr>
              <p:cNvPr id="33" name="Diamond 48"/>
              <p:cNvSpPr/>
              <p:nvPr/>
            </p:nvSpPr>
            <p:spPr>
              <a:xfrm>
                <a:off x="2876776" y="4765908"/>
                <a:ext cx="687003" cy="687003"/>
              </a:xfrm>
              <a:prstGeom prst="diamond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TextBox 49"/>
              <p:cNvSpPr txBox="1"/>
              <p:nvPr/>
            </p:nvSpPr>
            <p:spPr>
              <a:xfrm>
                <a:off x="2966985" y="4878576"/>
                <a:ext cx="506582" cy="44026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  <a:latin typeface="Impact" panose="020B0806030902050204" pitchFamily="34" charset="0"/>
                  </a:rPr>
                  <a:t>05</a:t>
                </a:r>
                <a:endParaRPr lang="en-US" sz="2000" b="1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6" name="Group 55"/>
            <p:cNvGrpSpPr/>
            <p:nvPr/>
          </p:nvGrpSpPr>
          <p:grpSpPr>
            <a:xfrm>
              <a:off x="6925906" y="5006624"/>
              <a:ext cx="4232109" cy="563232"/>
              <a:chOff x="6444107" y="1469392"/>
              <a:chExt cx="4232109" cy="563232"/>
            </a:xfrm>
          </p:grpSpPr>
          <p:sp>
            <p:nvSpPr>
              <p:cNvPr id="31" name="TextBox 56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5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2" name="TextBox 58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千图网</a:t>
                </a: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7" name="千图PPT彼岸天：ID 8661124库_组合 56"/>
          <p:cNvGrpSpPr/>
          <p:nvPr>
            <p:custDataLst>
              <p:tags r:id="rId3"/>
            </p:custDataLst>
          </p:nvPr>
        </p:nvGrpSpPr>
        <p:grpSpPr>
          <a:xfrm>
            <a:off x="6346726" y="4125081"/>
            <a:ext cx="4811289" cy="624349"/>
            <a:chOff x="6346726" y="4125081"/>
            <a:chExt cx="4811289" cy="624349"/>
          </a:xfrm>
        </p:grpSpPr>
        <p:grpSp>
          <p:nvGrpSpPr>
            <p:cNvPr id="7" name="Group 44"/>
            <p:cNvGrpSpPr/>
            <p:nvPr/>
          </p:nvGrpSpPr>
          <p:grpSpPr>
            <a:xfrm>
              <a:off x="6346726" y="4125081"/>
              <a:ext cx="624349" cy="624349"/>
              <a:chOff x="2876776" y="4765908"/>
              <a:chExt cx="687003" cy="687003"/>
            </a:xfrm>
          </p:grpSpPr>
          <p:sp>
            <p:nvSpPr>
              <p:cNvPr id="29" name="Diamond 45"/>
              <p:cNvSpPr/>
              <p:nvPr/>
            </p:nvSpPr>
            <p:spPr>
              <a:xfrm>
                <a:off x="2876776" y="4765908"/>
                <a:ext cx="687003" cy="687003"/>
              </a:xfrm>
              <a:prstGeom prst="diamond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TextBox 46"/>
              <p:cNvSpPr txBox="1"/>
              <p:nvPr/>
            </p:nvSpPr>
            <p:spPr>
              <a:xfrm>
                <a:off x="2972277" y="4878576"/>
                <a:ext cx="495999" cy="44026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  <a:endParaRPr lang="en-US" sz="2000" b="1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8" name="Group 59"/>
            <p:cNvGrpSpPr/>
            <p:nvPr/>
          </p:nvGrpSpPr>
          <p:grpSpPr>
            <a:xfrm>
              <a:off x="6925906" y="4155639"/>
              <a:ext cx="4232109" cy="563232"/>
              <a:chOff x="6444107" y="1469392"/>
              <a:chExt cx="4232109" cy="563232"/>
            </a:xfrm>
          </p:grpSpPr>
          <p:sp>
            <p:nvSpPr>
              <p:cNvPr id="27" name="TextBox 60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8" name="TextBox 61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千图网</a:t>
                </a: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6" name="千图PPT彼岸天：ID 8661124库_组合 55"/>
          <p:cNvGrpSpPr/>
          <p:nvPr>
            <p:custDataLst>
              <p:tags r:id="rId4"/>
            </p:custDataLst>
          </p:nvPr>
        </p:nvGrpSpPr>
        <p:grpSpPr>
          <a:xfrm>
            <a:off x="6346726" y="3274097"/>
            <a:ext cx="4811289" cy="624349"/>
            <a:chOff x="6346726" y="3274097"/>
            <a:chExt cx="4811289" cy="624349"/>
          </a:xfrm>
        </p:grpSpPr>
        <p:grpSp>
          <p:nvGrpSpPr>
            <p:cNvPr id="9" name="Group 41"/>
            <p:cNvGrpSpPr/>
            <p:nvPr/>
          </p:nvGrpSpPr>
          <p:grpSpPr>
            <a:xfrm>
              <a:off x="6346726" y="3274097"/>
              <a:ext cx="624349" cy="624349"/>
              <a:chOff x="2876776" y="4765908"/>
              <a:chExt cx="687003" cy="687003"/>
            </a:xfrm>
          </p:grpSpPr>
          <p:sp>
            <p:nvSpPr>
              <p:cNvPr id="25" name="Diamond 42"/>
              <p:cNvSpPr/>
              <p:nvPr/>
            </p:nvSpPr>
            <p:spPr>
              <a:xfrm>
                <a:off x="2876776" y="4765908"/>
                <a:ext cx="687003" cy="687003"/>
              </a:xfrm>
              <a:prstGeom prst="diamond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TextBox 43"/>
              <p:cNvSpPr txBox="1"/>
              <p:nvPr/>
            </p:nvSpPr>
            <p:spPr>
              <a:xfrm>
                <a:off x="2967866" y="4878576"/>
                <a:ext cx="504819" cy="44026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en-US" sz="2000" b="1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0" name="Group 62"/>
            <p:cNvGrpSpPr/>
            <p:nvPr/>
          </p:nvGrpSpPr>
          <p:grpSpPr>
            <a:xfrm>
              <a:off x="6925906" y="3304655"/>
              <a:ext cx="4232109" cy="563232"/>
              <a:chOff x="6444107" y="1469392"/>
              <a:chExt cx="4232109" cy="563232"/>
            </a:xfrm>
          </p:grpSpPr>
          <p:sp>
            <p:nvSpPr>
              <p:cNvPr id="23" name="TextBox 63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4" name="TextBox 64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千图网</a:t>
                </a: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5" name="千图PPT彼岸天：ID 8661124库_组合 54"/>
          <p:cNvGrpSpPr/>
          <p:nvPr>
            <p:custDataLst>
              <p:tags r:id="rId5"/>
            </p:custDataLst>
          </p:nvPr>
        </p:nvGrpSpPr>
        <p:grpSpPr>
          <a:xfrm>
            <a:off x="6346726" y="2423113"/>
            <a:ext cx="4811289" cy="624349"/>
            <a:chOff x="6346726" y="2423113"/>
            <a:chExt cx="4811289" cy="624349"/>
          </a:xfrm>
        </p:grpSpPr>
        <p:grpSp>
          <p:nvGrpSpPr>
            <p:cNvPr id="11" name="Group 38"/>
            <p:cNvGrpSpPr/>
            <p:nvPr/>
          </p:nvGrpSpPr>
          <p:grpSpPr>
            <a:xfrm>
              <a:off x="6346726" y="2423113"/>
              <a:ext cx="624349" cy="624349"/>
              <a:chOff x="2876776" y="4765908"/>
              <a:chExt cx="687003" cy="687003"/>
            </a:xfrm>
          </p:grpSpPr>
          <p:sp>
            <p:nvSpPr>
              <p:cNvPr id="21" name="Diamond 39"/>
              <p:cNvSpPr/>
              <p:nvPr/>
            </p:nvSpPr>
            <p:spPr>
              <a:xfrm>
                <a:off x="2876776" y="4765908"/>
                <a:ext cx="687003" cy="687003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TextBox 40"/>
              <p:cNvSpPr txBox="1"/>
              <p:nvPr/>
            </p:nvSpPr>
            <p:spPr>
              <a:xfrm>
                <a:off x="2972277" y="4878576"/>
                <a:ext cx="495999" cy="44026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en-US" sz="2000" b="1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2" name="Group 65"/>
            <p:cNvGrpSpPr/>
            <p:nvPr/>
          </p:nvGrpSpPr>
          <p:grpSpPr>
            <a:xfrm>
              <a:off x="6925906" y="2453671"/>
              <a:ext cx="4232109" cy="563232"/>
              <a:chOff x="6444107" y="1469392"/>
              <a:chExt cx="4232109" cy="563232"/>
            </a:xfrm>
          </p:grpSpPr>
          <p:sp>
            <p:nvSpPr>
              <p:cNvPr id="19" name="TextBox 66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0" name="TextBox 67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千图网</a:t>
                </a: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6346728" y="1572129"/>
            <a:ext cx="4811287" cy="624349"/>
            <a:chOff x="6346728" y="1572129"/>
            <a:chExt cx="4811287" cy="624349"/>
          </a:xfrm>
        </p:grpSpPr>
        <p:grpSp>
          <p:nvGrpSpPr>
            <p:cNvPr id="13" name="Group 35"/>
            <p:cNvGrpSpPr/>
            <p:nvPr/>
          </p:nvGrpSpPr>
          <p:grpSpPr>
            <a:xfrm>
              <a:off x="6346728" y="1572129"/>
              <a:ext cx="624349" cy="624349"/>
              <a:chOff x="2876776" y="4765908"/>
              <a:chExt cx="687003" cy="687003"/>
            </a:xfrm>
          </p:grpSpPr>
          <p:sp>
            <p:nvSpPr>
              <p:cNvPr id="17" name="Diamond 36"/>
              <p:cNvSpPr/>
              <p:nvPr/>
            </p:nvSpPr>
            <p:spPr>
              <a:xfrm>
                <a:off x="2876776" y="4765908"/>
                <a:ext cx="687003" cy="687003"/>
              </a:xfrm>
              <a:prstGeom prst="diamond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TextBox 37"/>
              <p:cNvSpPr txBox="1"/>
              <p:nvPr/>
            </p:nvSpPr>
            <p:spPr>
              <a:xfrm>
                <a:off x="2989034" y="4878576"/>
                <a:ext cx="462485" cy="44026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en-US" sz="2000" b="1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4" name="Group 68"/>
            <p:cNvGrpSpPr/>
            <p:nvPr/>
          </p:nvGrpSpPr>
          <p:grpSpPr>
            <a:xfrm>
              <a:off x="6925906" y="1602687"/>
              <a:ext cx="4232109" cy="563232"/>
              <a:chOff x="6444107" y="1469392"/>
              <a:chExt cx="4232109" cy="563232"/>
            </a:xfrm>
          </p:grpSpPr>
          <p:sp>
            <p:nvSpPr>
              <p:cNvPr id="15" name="TextBox 69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6" name="TextBox 70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千图网</a:t>
                </a: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443119" y="1700808"/>
            <a:ext cx="3886321" cy="4247572"/>
            <a:chOff x="4443119" y="1700808"/>
            <a:chExt cx="3886321" cy="4247572"/>
          </a:xfrm>
        </p:grpSpPr>
        <p:grpSp>
          <p:nvGrpSpPr>
            <p:cNvPr id="4" name="Group 3"/>
            <p:cNvGrpSpPr/>
            <p:nvPr/>
          </p:nvGrpSpPr>
          <p:grpSpPr>
            <a:xfrm>
              <a:off x="4443119" y="1700808"/>
              <a:ext cx="3886321" cy="4247572"/>
              <a:chOff x="4169105" y="1685131"/>
              <a:chExt cx="4341484" cy="4745037"/>
            </a:xfrm>
          </p:grpSpPr>
          <p:sp>
            <p:nvSpPr>
              <p:cNvPr id="26" name="Freeform: Shape 4"/>
              <p:cNvSpPr/>
              <p:nvPr/>
            </p:nvSpPr>
            <p:spPr bwMode="auto">
              <a:xfrm flipH="1">
                <a:off x="6770688" y="3544093"/>
                <a:ext cx="446088" cy="1365250"/>
              </a:xfrm>
              <a:custGeom>
                <a:avLst/>
                <a:gdLst>
                  <a:gd name="T0" fmla="*/ 281 w 281"/>
                  <a:gd name="T1" fmla="*/ 84 h 860"/>
                  <a:gd name="T2" fmla="*/ 271 w 281"/>
                  <a:gd name="T3" fmla="*/ 165 h 860"/>
                  <a:gd name="T4" fmla="*/ 196 w 281"/>
                  <a:gd name="T5" fmla="*/ 0 h 860"/>
                  <a:gd name="T6" fmla="*/ 196 w 281"/>
                  <a:gd name="T7" fmla="*/ 0 h 860"/>
                  <a:gd name="T8" fmla="*/ 175 w 281"/>
                  <a:gd name="T9" fmla="*/ 35 h 860"/>
                  <a:gd name="T10" fmla="*/ 155 w 281"/>
                  <a:gd name="T11" fmla="*/ 70 h 860"/>
                  <a:gd name="T12" fmla="*/ 135 w 281"/>
                  <a:gd name="T13" fmla="*/ 106 h 860"/>
                  <a:gd name="T14" fmla="*/ 117 w 281"/>
                  <a:gd name="T15" fmla="*/ 141 h 860"/>
                  <a:gd name="T16" fmla="*/ 99 w 281"/>
                  <a:gd name="T17" fmla="*/ 179 h 860"/>
                  <a:gd name="T18" fmla="*/ 84 w 281"/>
                  <a:gd name="T19" fmla="*/ 215 h 860"/>
                  <a:gd name="T20" fmla="*/ 70 w 281"/>
                  <a:gd name="T21" fmla="*/ 252 h 860"/>
                  <a:gd name="T22" fmla="*/ 56 w 281"/>
                  <a:gd name="T23" fmla="*/ 291 h 860"/>
                  <a:gd name="T24" fmla="*/ 44 w 281"/>
                  <a:gd name="T25" fmla="*/ 328 h 860"/>
                  <a:gd name="T26" fmla="*/ 34 w 281"/>
                  <a:gd name="T27" fmla="*/ 366 h 860"/>
                  <a:gd name="T28" fmla="*/ 24 w 281"/>
                  <a:gd name="T29" fmla="*/ 406 h 860"/>
                  <a:gd name="T30" fmla="*/ 17 w 281"/>
                  <a:gd name="T31" fmla="*/ 446 h 860"/>
                  <a:gd name="T32" fmla="*/ 10 w 281"/>
                  <a:gd name="T33" fmla="*/ 485 h 860"/>
                  <a:gd name="T34" fmla="*/ 5 w 281"/>
                  <a:gd name="T35" fmla="*/ 526 h 860"/>
                  <a:gd name="T36" fmla="*/ 2 w 281"/>
                  <a:gd name="T37" fmla="*/ 566 h 860"/>
                  <a:gd name="T38" fmla="*/ 0 w 281"/>
                  <a:gd name="T39" fmla="*/ 607 h 860"/>
                  <a:gd name="T40" fmla="*/ 0 w 281"/>
                  <a:gd name="T41" fmla="*/ 607 h 860"/>
                  <a:gd name="T42" fmla="*/ 1 w 281"/>
                  <a:gd name="T43" fmla="*/ 615 h 860"/>
                  <a:gd name="T44" fmla="*/ 3 w 281"/>
                  <a:gd name="T45" fmla="*/ 630 h 860"/>
                  <a:gd name="T46" fmla="*/ 13 w 281"/>
                  <a:gd name="T47" fmla="*/ 670 h 860"/>
                  <a:gd name="T48" fmla="*/ 19 w 281"/>
                  <a:gd name="T49" fmla="*/ 690 h 860"/>
                  <a:gd name="T50" fmla="*/ 24 w 281"/>
                  <a:gd name="T51" fmla="*/ 708 h 860"/>
                  <a:gd name="T52" fmla="*/ 30 w 281"/>
                  <a:gd name="T53" fmla="*/ 723 h 860"/>
                  <a:gd name="T54" fmla="*/ 32 w 281"/>
                  <a:gd name="T55" fmla="*/ 729 h 860"/>
                  <a:gd name="T56" fmla="*/ 35 w 281"/>
                  <a:gd name="T57" fmla="*/ 732 h 860"/>
                  <a:gd name="T58" fmla="*/ 35 w 281"/>
                  <a:gd name="T59" fmla="*/ 732 h 860"/>
                  <a:gd name="T60" fmla="*/ 29 w 281"/>
                  <a:gd name="T61" fmla="*/ 730 h 860"/>
                  <a:gd name="T62" fmla="*/ 24 w 281"/>
                  <a:gd name="T63" fmla="*/ 727 h 860"/>
                  <a:gd name="T64" fmla="*/ 20 w 281"/>
                  <a:gd name="T65" fmla="*/ 725 h 860"/>
                  <a:gd name="T66" fmla="*/ 17 w 281"/>
                  <a:gd name="T67" fmla="*/ 722 h 860"/>
                  <a:gd name="T68" fmla="*/ 11 w 281"/>
                  <a:gd name="T69" fmla="*/ 714 h 860"/>
                  <a:gd name="T70" fmla="*/ 6 w 281"/>
                  <a:gd name="T71" fmla="*/ 707 h 860"/>
                  <a:gd name="T72" fmla="*/ 2 w 281"/>
                  <a:gd name="T73" fmla="*/ 697 h 860"/>
                  <a:gd name="T74" fmla="*/ 2 w 281"/>
                  <a:gd name="T75" fmla="*/ 696 h 860"/>
                  <a:gd name="T76" fmla="*/ 2 w 281"/>
                  <a:gd name="T77" fmla="*/ 700 h 860"/>
                  <a:gd name="T78" fmla="*/ 2 w 281"/>
                  <a:gd name="T79" fmla="*/ 700 h 860"/>
                  <a:gd name="T80" fmla="*/ 5 w 281"/>
                  <a:gd name="T81" fmla="*/ 740 h 860"/>
                  <a:gd name="T82" fmla="*/ 10 w 281"/>
                  <a:gd name="T83" fmla="*/ 779 h 860"/>
                  <a:gd name="T84" fmla="*/ 17 w 281"/>
                  <a:gd name="T85" fmla="*/ 820 h 860"/>
                  <a:gd name="T86" fmla="*/ 24 w 281"/>
                  <a:gd name="T87" fmla="*/ 860 h 860"/>
                  <a:gd name="T88" fmla="*/ 24 w 281"/>
                  <a:gd name="T89" fmla="*/ 860 h 860"/>
                  <a:gd name="T90" fmla="*/ 149 w 281"/>
                  <a:gd name="T91" fmla="*/ 731 h 860"/>
                  <a:gd name="T92" fmla="*/ 273 w 281"/>
                  <a:gd name="T93" fmla="*/ 598 h 860"/>
                  <a:gd name="T94" fmla="*/ 273 w 281"/>
                  <a:gd name="T95" fmla="*/ 598 h 860"/>
                  <a:gd name="T96" fmla="*/ 273 w 281"/>
                  <a:gd name="T97" fmla="*/ 534 h 860"/>
                  <a:gd name="T98" fmla="*/ 273 w 281"/>
                  <a:gd name="T99" fmla="*/ 469 h 860"/>
                  <a:gd name="T100" fmla="*/ 276 w 281"/>
                  <a:gd name="T101" fmla="*/ 340 h 860"/>
                  <a:gd name="T102" fmla="*/ 280 w 281"/>
                  <a:gd name="T103" fmla="*/ 211 h 860"/>
                  <a:gd name="T104" fmla="*/ 281 w 281"/>
                  <a:gd name="T105" fmla="*/ 148 h 860"/>
                  <a:gd name="T106" fmla="*/ 281 w 281"/>
                  <a:gd name="T107" fmla="*/ 84 h 860"/>
                  <a:gd name="T108" fmla="*/ 281 w 281"/>
                  <a:gd name="T109" fmla="*/ 84 h 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81" h="860">
                    <a:moveTo>
                      <a:pt x="281" y="84"/>
                    </a:moveTo>
                    <a:lnTo>
                      <a:pt x="271" y="165"/>
                    </a:lnTo>
                    <a:lnTo>
                      <a:pt x="196" y="0"/>
                    </a:lnTo>
                    <a:lnTo>
                      <a:pt x="196" y="0"/>
                    </a:lnTo>
                    <a:lnTo>
                      <a:pt x="175" y="35"/>
                    </a:lnTo>
                    <a:lnTo>
                      <a:pt x="155" y="70"/>
                    </a:lnTo>
                    <a:lnTo>
                      <a:pt x="135" y="106"/>
                    </a:lnTo>
                    <a:lnTo>
                      <a:pt x="117" y="141"/>
                    </a:lnTo>
                    <a:lnTo>
                      <a:pt x="99" y="179"/>
                    </a:lnTo>
                    <a:lnTo>
                      <a:pt x="84" y="215"/>
                    </a:lnTo>
                    <a:lnTo>
                      <a:pt x="70" y="252"/>
                    </a:lnTo>
                    <a:lnTo>
                      <a:pt x="56" y="291"/>
                    </a:lnTo>
                    <a:lnTo>
                      <a:pt x="44" y="328"/>
                    </a:lnTo>
                    <a:lnTo>
                      <a:pt x="34" y="366"/>
                    </a:lnTo>
                    <a:lnTo>
                      <a:pt x="24" y="406"/>
                    </a:lnTo>
                    <a:lnTo>
                      <a:pt x="17" y="446"/>
                    </a:lnTo>
                    <a:lnTo>
                      <a:pt x="10" y="485"/>
                    </a:lnTo>
                    <a:lnTo>
                      <a:pt x="5" y="526"/>
                    </a:lnTo>
                    <a:lnTo>
                      <a:pt x="2" y="566"/>
                    </a:lnTo>
                    <a:lnTo>
                      <a:pt x="0" y="607"/>
                    </a:lnTo>
                    <a:lnTo>
                      <a:pt x="0" y="607"/>
                    </a:lnTo>
                    <a:lnTo>
                      <a:pt x="1" y="615"/>
                    </a:lnTo>
                    <a:lnTo>
                      <a:pt x="3" y="630"/>
                    </a:lnTo>
                    <a:lnTo>
                      <a:pt x="13" y="670"/>
                    </a:lnTo>
                    <a:lnTo>
                      <a:pt x="19" y="690"/>
                    </a:lnTo>
                    <a:lnTo>
                      <a:pt x="24" y="708"/>
                    </a:lnTo>
                    <a:lnTo>
                      <a:pt x="30" y="723"/>
                    </a:lnTo>
                    <a:lnTo>
                      <a:pt x="32" y="729"/>
                    </a:lnTo>
                    <a:lnTo>
                      <a:pt x="35" y="732"/>
                    </a:lnTo>
                    <a:lnTo>
                      <a:pt x="35" y="732"/>
                    </a:lnTo>
                    <a:lnTo>
                      <a:pt x="29" y="730"/>
                    </a:lnTo>
                    <a:lnTo>
                      <a:pt x="24" y="727"/>
                    </a:lnTo>
                    <a:lnTo>
                      <a:pt x="20" y="725"/>
                    </a:lnTo>
                    <a:lnTo>
                      <a:pt x="17" y="722"/>
                    </a:lnTo>
                    <a:lnTo>
                      <a:pt x="11" y="714"/>
                    </a:lnTo>
                    <a:lnTo>
                      <a:pt x="6" y="707"/>
                    </a:lnTo>
                    <a:lnTo>
                      <a:pt x="2" y="697"/>
                    </a:lnTo>
                    <a:lnTo>
                      <a:pt x="2" y="696"/>
                    </a:lnTo>
                    <a:lnTo>
                      <a:pt x="2" y="700"/>
                    </a:lnTo>
                    <a:lnTo>
                      <a:pt x="2" y="700"/>
                    </a:lnTo>
                    <a:lnTo>
                      <a:pt x="5" y="740"/>
                    </a:lnTo>
                    <a:lnTo>
                      <a:pt x="10" y="779"/>
                    </a:lnTo>
                    <a:lnTo>
                      <a:pt x="17" y="820"/>
                    </a:lnTo>
                    <a:lnTo>
                      <a:pt x="24" y="860"/>
                    </a:lnTo>
                    <a:lnTo>
                      <a:pt x="24" y="860"/>
                    </a:lnTo>
                    <a:lnTo>
                      <a:pt x="149" y="731"/>
                    </a:lnTo>
                    <a:lnTo>
                      <a:pt x="273" y="598"/>
                    </a:lnTo>
                    <a:lnTo>
                      <a:pt x="273" y="598"/>
                    </a:lnTo>
                    <a:lnTo>
                      <a:pt x="273" y="534"/>
                    </a:lnTo>
                    <a:lnTo>
                      <a:pt x="273" y="469"/>
                    </a:lnTo>
                    <a:lnTo>
                      <a:pt x="276" y="340"/>
                    </a:lnTo>
                    <a:lnTo>
                      <a:pt x="280" y="211"/>
                    </a:lnTo>
                    <a:lnTo>
                      <a:pt x="281" y="148"/>
                    </a:lnTo>
                    <a:lnTo>
                      <a:pt x="281" y="84"/>
                    </a:lnTo>
                    <a:lnTo>
                      <a:pt x="281" y="8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5"/>
              <p:cNvSpPr/>
              <p:nvPr/>
            </p:nvSpPr>
            <p:spPr bwMode="auto">
              <a:xfrm flipH="1">
                <a:off x="5680076" y="2386806"/>
                <a:ext cx="57150" cy="38100"/>
              </a:xfrm>
              <a:custGeom>
                <a:avLst/>
                <a:gdLst>
                  <a:gd name="T0" fmla="*/ 0 w 36"/>
                  <a:gd name="T1" fmla="*/ 24 h 24"/>
                  <a:gd name="T2" fmla="*/ 0 w 36"/>
                  <a:gd name="T3" fmla="*/ 24 h 24"/>
                  <a:gd name="T4" fmla="*/ 12 w 36"/>
                  <a:gd name="T5" fmla="*/ 21 h 24"/>
                  <a:gd name="T6" fmla="*/ 24 w 36"/>
                  <a:gd name="T7" fmla="*/ 16 h 24"/>
                  <a:gd name="T8" fmla="*/ 24 w 36"/>
                  <a:gd name="T9" fmla="*/ 16 h 24"/>
                  <a:gd name="T10" fmla="*/ 36 w 36"/>
                  <a:gd name="T11" fmla="*/ 0 h 24"/>
                  <a:gd name="T12" fmla="*/ 36 w 36"/>
                  <a:gd name="T13" fmla="*/ 0 h 24"/>
                  <a:gd name="T14" fmla="*/ 0 w 36"/>
                  <a:gd name="T15" fmla="*/ 24 h 24"/>
                  <a:gd name="T16" fmla="*/ 0 w 36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24">
                    <a:moveTo>
                      <a:pt x="0" y="24"/>
                    </a:moveTo>
                    <a:lnTo>
                      <a:pt x="0" y="24"/>
                    </a:lnTo>
                    <a:lnTo>
                      <a:pt x="12" y="21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E51E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6"/>
              <p:cNvSpPr/>
              <p:nvPr/>
            </p:nvSpPr>
            <p:spPr bwMode="auto">
              <a:xfrm flipH="1">
                <a:off x="5651501" y="2367756"/>
                <a:ext cx="47625" cy="44450"/>
              </a:xfrm>
              <a:custGeom>
                <a:avLst/>
                <a:gdLst>
                  <a:gd name="T0" fmla="*/ 29 w 30"/>
                  <a:gd name="T1" fmla="*/ 6 h 28"/>
                  <a:gd name="T2" fmla="*/ 29 w 30"/>
                  <a:gd name="T3" fmla="*/ 6 h 28"/>
                  <a:gd name="T4" fmla="*/ 30 w 30"/>
                  <a:gd name="T5" fmla="*/ 0 h 28"/>
                  <a:gd name="T6" fmla="*/ 30 w 30"/>
                  <a:gd name="T7" fmla="*/ 0 h 28"/>
                  <a:gd name="T8" fmla="*/ 12 w 30"/>
                  <a:gd name="T9" fmla="*/ 12 h 28"/>
                  <a:gd name="T10" fmla="*/ 12 w 30"/>
                  <a:gd name="T11" fmla="*/ 12 h 28"/>
                  <a:gd name="T12" fmla="*/ 0 w 30"/>
                  <a:gd name="T13" fmla="*/ 28 h 28"/>
                  <a:gd name="T14" fmla="*/ 0 w 30"/>
                  <a:gd name="T15" fmla="*/ 28 h 28"/>
                  <a:gd name="T16" fmla="*/ 8 w 30"/>
                  <a:gd name="T17" fmla="*/ 24 h 28"/>
                  <a:gd name="T18" fmla="*/ 17 w 30"/>
                  <a:gd name="T19" fmla="*/ 19 h 28"/>
                  <a:gd name="T20" fmla="*/ 23 w 30"/>
                  <a:gd name="T21" fmla="*/ 12 h 28"/>
                  <a:gd name="T22" fmla="*/ 29 w 30"/>
                  <a:gd name="T23" fmla="*/ 6 h 28"/>
                  <a:gd name="T24" fmla="*/ 29 w 30"/>
                  <a:gd name="T25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" h="28">
                    <a:moveTo>
                      <a:pt x="29" y="6"/>
                    </a:moveTo>
                    <a:lnTo>
                      <a:pt x="29" y="6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8" y="24"/>
                    </a:lnTo>
                    <a:lnTo>
                      <a:pt x="17" y="19"/>
                    </a:lnTo>
                    <a:lnTo>
                      <a:pt x="23" y="12"/>
                    </a:lnTo>
                    <a:lnTo>
                      <a:pt x="29" y="6"/>
                    </a:lnTo>
                    <a:lnTo>
                      <a:pt x="29" y="6"/>
                    </a:lnTo>
                    <a:close/>
                  </a:path>
                </a:pathLst>
              </a:custGeom>
              <a:solidFill>
                <a:srgbClr val="F370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7"/>
              <p:cNvSpPr/>
              <p:nvPr/>
            </p:nvSpPr>
            <p:spPr bwMode="auto">
              <a:xfrm flipH="1">
                <a:off x="5645151" y="2366168"/>
                <a:ext cx="7938" cy="11112"/>
              </a:xfrm>
              <a:custGeom>
                <a:avLst/>
                <a:gdLst>
                  <a:gd name="T0" fmla="*/ 1 w 5"/>
                  <a:gd name="T1" fmla="*/ 1 h 7"/>
                  <a:gd name="T2" fmla="*/ 1 w 5"/>
                  <a:gd name="T3" fmla="*/ 1 h 7"/>
                  <a:gd name="T4" fmla="*/ 0 w 5"/>
                  <a:gd name="T5" fmla="*/ 7 h 7"/>
                  <a:gd name="T6" fmla="*/ 0 w 5"/>
                  <a:gd name="T7" fmla="*/ 7 h 7"/>
                  <a:gd name="T8" fmla="*/ 5 w 5"/>
                  <a:gd name="T9" fmla="*/ 0 h 7"/>
                  <a:gd name="T10" fmla="*/ 5 w 5"/>
                  <a:gd name="T11" fmla="*/ 0 h 7"/>
                  <a:gd name="T12" fmla="*/ 1 w 5"/>
                  <a:gd name="T13" fmla="*/ 1 h 7"/>
                  <a:gd name="T14" fmla="*/ 1 w 5"/>
                  <a:gd name="T1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7">
                    <a:moveTo>
                      <a:pt x="1" y="1"/>
                    </a:moveTo>
                    <a:lnTo>
                      <a:pt x="1" y="1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896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Freeform: Shape 8"/>
              <p:cNvSpPr/>
              <p:nvPr/>
            </p:nvSpPr>
            <p:spPr bwMode="auto">
              <a:xfrm flipH="1">
                <a:off x="5408612" y="2364581"/>
                <a:ext cx="1374776" cy="2128837"/>
              </a:xfrm>
              <a:custGeom>
                <a:avLst/>
                <a:gdLst>
                  <a:gd name="connsiteX0" fmla="*/ 1130300 w 1374776"/>
                  <a:gd name="connsiteY0" fmla="*/ 12700 h 2128837"/>
                  <a:gd name="connsiteX1" fmla="*/ 1120775 w 1374776"/>
                  <a:gd name="connsiteY1" fmla="*/ 22225 h 2128837"/>
                  <a:gd name="connsiteX2" fmla="*/ 1111250 w 1374776"/>
                  <a:gd name="connsiteY2" fmla="*/ 33338 h 2128837"/>
                  <a:gd name="connsiteX3" fmla="*/ 1096963 w 1374776"/>
                  <a:gd name="connsiteY3" fmla="*/ 41275 h 2128837"/>
                  <a:gd name="connsiteX4" fmla="*/ 1084263 w 1374776"/>
                  <a:gd name="connsiteY4" fmla="*/ 47625 h 2128837"/>
                  <a:gd name="connsiteX5" fmla="*/ 1084262 w 1374776"/>
                  <a:gd name="connsiteY5" fmla="*/ 47625 h 2128837"/>
                  <a:gd name="connsiteX6" fmla="*/ 1065213 w 1374776"/>
                  <a:gd name="connsiteY6" fmla="*/ 55563 h 2128837"/>
                  <a:gd name="connsiteX7" fmla="*/ 1046163 w 1374776"/>
                  <a:gd name="connsiteY7" fmla="*/ 60325 h 2128837"/>
                  <a:gd name="connsiteX8" fmla="*/ 969963 w 1374776"/>
                  <a:gd name="connsiteY8" fmla="*/ 112713 h 2128837"/>
                  <a:gd name="connsiteX9" fmla="*/ 895350 w 1374776"/>
                  <a:gd name="connsiteY9" fmla="*/ 165100 h 2128837"/>
                  <a:gd name="connsiteX10" fmla="*/ 820738 w 1374776"/>
                  <a:gd name="connsiteY10" fmla="*/ 219075 h 2128837"/>
                  <a:gd name="connsiteX11" fmla="*/ 747713 w 1374776"/>
                  <a:gd name="connsiteY11" fmla="*/ 274638 h 2128837"/>
                  <a:gd name="connsiteX12" fmla="*/ 738188 w 1374776"/>
                  <a:gd name="connsiteY12" fmla="*/ 287338 h 2128837"/>
                  <a:gd name="connsiteX13" fmla="*/ 723900 w 1374776"/>
                  <a:gd name="connsiteY13" fmla="*/ 317500 h 2128837"/>
                  <a:gd name="connsiteX14" fmla="*/ 687388 w 1374776"/>
                  <a:gd name="connsiteY14" fmla="*/ 404813 h 2128837"/>
                  <a:gd name="connsiteX15" fmla="*/ 646113 w 1374776"/>
                  <a:gd name="connsiteY15" fmla="*/ 506413 h 2128837"/>
                  <a:gd name="connsiteX16" fmla="*/ 628650 w 1374776"/>
                  <a:gd name="connsiteY16" fmla="*/ 550863 h 2128837"/>
                  <a:gd name="connsiteX17" fmla="*/ 619125 w 1374776"/>
                  <a:gd name="connsiteY17" fmla="*/ 584200 h 2128837"/>
                  <a:gd name="connsiteX18" fmla="*/ 614363 w 1374776"/>
                  <a:gd name="connsiteY18" fmla="*/ 576263 h 2128837"/>
                  <a:gd name="connsiteX19" fmla="*/ 614363 w 1374776"/>
                  <a:gd name="connsiteY19" fmla="*/ 565150 h 2128837"/>
                  <a:gd name="connsiteX20" fmla="*/ 620713 w 1374776"/>
                  <a:gd name="connsiteY20" fmla="*/ 533400 h 2128837"/>
                  <a:gd name="connsiteX21" fmla="*/ 627063 w 1374776"/>
                  <a:gd name="connsiteY21" fmla="*/ 492125 h 2128837"/>
                  <a:gd name="connsiteX22" fmla="*/ 638175 w 1374776"/>
                  <a:gd name="connsiteY22" fmla="*/ 447675 h 2128837"/>
                  <a:gd name="connsiteX23" fmla="*/ 657225 w 1374776"/>
                  <a:gd name="connsiteY23" fmla="*/ 371475 h 2128837"/>
                  <a:gd name="connsiteX24" fmla="*/ 663575 w 1374776"/>
                  <a:gd name="connsiteY24" fmla="*/ 347663 h 2128837"/>
                  <a:gd name="connsiteX25" fmla="*/ 663575 w 1374776"/>
                  <a:gd name="connsiteY25" fmla="*/ 342900 h 2128837"/>
                  <a:gd name="connsiteX26" fmla="*/ 661988 w 1374776"/>
                  <a:gd name="connsiteY26" fmla="*/ 341313 h 2128837"/>
                  <a:gd name="connsiteX27" fmla="*/ 598488 w 1374776"/>
                  <a:gd name="connsiteY27" fmla="*/ 392113 h 2128837"/>
                  <a:gd name="connsiteX28" fmla="*/ 538163 w 1374776"/>
                  <a:gd name="connsiteY28" fmla="*/ 442912 h 2128837"/>
                  <a:gd name="connsiteX29" fmla="*/ 538163 w 1374776"/>
                  <a:gd name="connsiteY29" fmla="*/ 442912 h 2128837"/>
                  <a:gd name="connsiteX30" fmla="*/ 444500 w 1374776"/>
                  <a:gd name="connsiteY30" fmla="*/ 525462 h 2128837"/>
                  <a:gd name="connsiteX31" fmla="*/ 352425 w 1374776"/>
                  <a:gd name="connsiteY31" fmla="*/ 611187 h 2128837"/>
                  <a:gd name="connsiteX32" fmla="*/ 274638 w 1374776"/>
                  <a:gd name="connsiteY32" fmla="*/ 687387 h 2128837"/>
                  <a:gd name="connsiteX33" fmla="*/ 203200 w 1374776"/>
                  <a:gd name="connsiteY33" fmla="*/ 762000 h 2128837"/>
                  <a:gd name="connsiteX34" fmla="*/ 131762 w 1374776"/>
                  <a:gd name="connsiteY34" fmla="*/ 841375 h 2128837"/>
                  <a:gd name="connsiteX35" fmla="*/ 63500 w 1374776"/>
                  <a:gd name="connsiteY35" fmla="*/ 922337 h 2128837"/>
                  <a:gd name="connsiteX36" fmla="*/ 25400 w 1374776"/>
                  <a:gd name="connsiteY36" fmla="*/ 1220787 h 2128837"/>
                  <a:gd name="connsiteX37" fmla="*/ 12700 w 1374776"/>
                  <a:gd name="connsiteY37" fmla="*/ 1312862 h 2128837"/>
                  <a:gd name="connsiteX38" fmla="*/ 12700 w 1374776"/>
                  <a:gd name="connsiteY38" fmla="*/ 1414462 h 2128837"/>
                  <a:gd name="connsiteX39" fmla="*/ 11112 w 1374776"/>
                  <a:gd name="connsiteY39" fmla="*/ 1514475 h 2128837"/>
                  <a:gd name="connsiteX40" fmla="*/ 4762 w 1374776"/>
                  <a:gd name="connsiteY40" fmla="*/ 1719262 h 2128837"/>
                  <a:gd name="connsiteX41" fmla="*/ 0 w 1374776"/>
                  <a:gd name="connsiteY41" fmla="*/ 1924050 h 2128837"/>
                  <a:gd name="connsiteX42" fmla="*/ 0 w 1374776"/>
                  <a:gd name="connsiteY42" fmla="*/ 2027237 h 2128837"/>
                  <a:gd name="connsiteX43" fmla="*/ 0 w 1374776"/>
                  <a:gd name="connsiteY43" fmla="*/ 2128837 h 2128837"/>
                  <a:gd name="connsiteX44" fmla="*/ 117475 w 1374776"/>
                  <a:gd name="connsiteY44" fmla="*/ 2006600 h 2128837"/>
                  <a:gd name="connsiteX45" fmla="*/ 123825 w 1374776"/>
                  <a:gd name="connsiteY45" fmla="*/ 1920875 h 2128837"/>
                  <a:gd name="connsiteX46" fmla="*/ 136525 w 1374776"/>
                  <a:gd name="connsiteY46" fmla="*/ 1835150 h 2128837"/>
                  <a:gd name="connsiteX47" fmla="*/ 150812 w 1374776"/>
                  <a:gd name="connsiteY47" fmla="*/ 1749425 h 2128837"/>
                  <a:gd name="connsiteX48" fmla="*/ 168275 w 1374776"/>
                  <a:gd name="connsiteY48" fmla="*/ 1663700 h 2128837"/>
                  <a:gd name="connsiteX49" fmla="*/ 185737 w 1374776"/>
                  <a:gd name="connsiteY49" fmla="*/ 1579562 h 2128837"/>
                  <a:gd name="connsiteX50" fmla="*/ 206375 w 1374776"/>
                  <a:gd name="connsiteY50" fmla="*/ 1495425 h 2128837"/>
                  <a:gd name="connsiteX51" fmla="*/ 228600 w 1374776"/>
                  <a:gd name="connsiteY51" fmla="*/ 1411287 h 2128837"/>
                  <a:gd name="connsiteX52" fmla="*/ 252412 w 1374776"/>
                  <a:gd name="connsiteY52" fmla="*/ 1328737 h 2128837"/>
                  <a:gd name="connsiteX53" fmla="*/ 266163 w 1374776"/>
                  <a:gd name="connsiteY53" fmla="*/ 1282162 h 2128837"/>
                  <a:gd name="connsiteX54" fmla="*/ 252412 w 1374776"/>
                  <a:gd name="connsiteY54" fmla="*/ 1328738 h 2128837"/>
                  <a:gd name="connsiteX55" fmla="*/ 228600 w 1374776"/>
                  <a:gd name="connsiteY55" fmla="*/ 1411288 h 2128837"/>
                  <a:gd name="connsiteX56" fmla="*/ 206375 w 1374776"/>
                  <a:gd name="connsiteY56" fmla="*/ 1495425 h 2128837"/>
                  <a:gd name="connsiteX57" fmla="*/ 185737 w 1374776"/>
                  <a:gd name="connsiteY57" fmla="*/ 1579563 h 2128837"/>
                  <a:gd name="connsiteX58" fmla="*/ 168275 w 1374776"/>
                  <a:gd name="connsiteY58" fmla="*/ 1663700 h 2128837"/>
                  <a:gd name="connsiteX59" fmla="*/ 150812 w 1374776"/>
                  <a:gd name="connsiteY59" fmla="*/ 1749425 h 2128837"/>
                  <a:gd name="connsiteX60" fmla="*/ 136525 w 1374776"/>
                  <a:gd name="connsiteY60" fmla="*/ 1835150 h 2128837"/>
                  <a:gd name="connsiteX61" fmla="*/ 123825 w 1374776"/>
                  <a:gd name="connsiteY61" fmla="*/ 1920875 h 2128837"/>
                  <a:gd name="connsiteX62" fmla="*/ 117475 w 1374776"/>
                  <a:gd name="connsiteY62" fmla="*/ 2006600 h 2128837"/>
                  <a:gd name="connsiteX63" fmla="*/ 441325 w 1374776"/>
                  <a:gd name="connsiteY63" fmla="*/ 1658938 h 2128837"/>
                  <a:gd name="connsiteX64" fmla="*/ 441325 w 1374776"/>
                  <a:gd name="connsiteY64" fmla="*/ 1658937 h 2128837"/>
                  <a:gd name="connsiteX65" fmla="*/ 730250 w 1374776"/>
                  <a:gd name="connsiteY65" fmla="*/ 1346200 h 2128837"/>
                  <a:gd name="connsiteX66" fmla="*/ 1020762 w 1374776"/>
                  <a:gd name="connsiteY66" fmla="*/ 1027112 h 2128837"/>
                  <a:gd name="connsiteX67" fmla="*/ 1023938 w 1374776"/>
                  <a:gd name="connsiteY67" fmla="*/ 898525 h 2128837"/>
                  <a:gd name="connsiteX68" fmla="*/ 1030288 w 1374776"/>
                  <a:gd name="connsiteY68" fmla="*/ 771525 h 2128837"/>
                  <a:gd name="connsiteX69" fmla="*/ 1036638 w 1374776"/>
                  <a:gd name="connsiteY69" fmla="*/ 644525 h 2128837"/>
                  <a:gd name="connsiteX70" fmla="*/ 1047750 w 1374776"/>
                  <a:gd name="connsiteY70" fmla="*/ 515937 h 2128837"/>
                  <a:gd name="connsiteX71" fmla="*/ 1060450 w 1374776"/>
                  <a:gd name="connsiteY71" fmla="*/ 390525 h 2128837"/>
                  <a:gd name="connsiteX72" fmla="*/ 1069975 w 1374776"/>
                  <a:gd name="connsiteY72" fmla="*/ 327025 h 2128837"/>
                  <a:gd name="connsiteX73" fmla="*/ 1077913 w 1374776"/>
                  <a:gd name="connsiteY73" fmla="*/ 263525 h 2128837"/>
                  <a:gd name="connsiteX74" fmla="*/ 1089025 w 1374776"/>
                  <a:gd name="connsiteY74" fmla="*/ 200025 h 2128837"/>
                  <a:gd name="connsiteX75" fmla="*/ 1101725 w 1374776"/>
                  <a:gd name="connsiteY75" fmla="*/ 138113 h 2128837"/>
                  <a:gd name="connsiteX76" fmla="*/ 1116013 w 1374776"/>
                  <a:gd name="connsiteY76" fmla="*/ 74613 h 2128837"/>
                  <a:gd name="connsiteX77" fmla="*/ 1138238 w 1374776"/>
                  <a:gd name="connsiteY77" fmla="*/ 0 h 2128837"/>
                  <a:gd name="connsiteX78" fmla="*/ 1138238 w 1374776"/>
                  <a:gd name="connsiteY78" fmla="*/ 1588 h 2128837"/>
                  <a:gd name="connsiteX79" fmla="*/ 1130301 w 1374776"/>
                  <a:gd name="connsiteY79" fmla="*/ 12700 h 2128837"/>
                  <a:gd name="connsiteX80" fmla="*/ 1116013 w 1374776"/>
                  <a:gd name="connsiteY80" fmla="*/ 74613 h 2128837"/>
                  <a:gd name="connsiteX81" fmla="*/ 1101726 w 1374776"/>
                  <a:gd name="connsiteY81" fmla="*/ 138113 h 2128837"/>
                  <a:gd name="connsiteX82" fmla="*/ 1089026 w 1374776"/>
                  <a:gd name="connsiteY82" fmla="*/ 200025 h 2128837"/>
                  <a:gd name="connsiteX83" fmla="*/ 1077913 w 1374776"/>
                  <a:gd name="connsiteY83" fmla="*/ 263525 h 2128837"/>
                  <a:gd name="connsiteX84" fmla="*/ 1069976 w 1374776"/>
                  <a:gd name="connsiteY84" fmla="*/ 327025 h 2128837"/>
                  <a:gd name="connsiteX85" fmla="*/ 1060451 w 1374776"/>
                  <a:gd name="connsiteY85" fmla="*/ 390525 h 2128837"/>
                  <a:gd name="connsiteX86" fmla="*/ 1047751 w 1374776"/>
                  <a:gd name="connsiteY86" fmla="*/ 515937 h 2128837"/>
                  <a:gd name="connsiteX87" fmla="*/ 1036638 w 1374776"/>
                  <a:gd name="connsiteY87" fmla="*/ 644525 h 2128837"/>
                  <a:gd name="connsiteX88" fmla="*/ 1030288 w 1374776"/>
                  <a:gd name="connsiteY88" fmla="*/ 771525 h 2128837"/>
                  <a:gd name="connsiteX89" fmla="*/ 1023938 w 1374776"/>
                  <a:gd name="connsiteY89" fmla="*/ 898525 h 2128837"/>
                  <a:gd name="connsiteX90" fmla="*/ 1020763 w 1374776"/>
                  <a:gd name="connsiteY90" fmla="*/ 1027112 h 2128837"/>
                  <a:gd name="connsiteX91" fmla="*/ 1357314 w 1374776"/>
                  <a:gd name="connsiteY91" fmla="*/ 649287 h 2128837"/>
                  <a:gd name="connsiteX92" fmla="*/ 1374776 w 1374776"/>
                  <a:gd name="connsiteY92" fmla="*/ 520700 h 2128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1374776" h="2128837">
                    <a:moveTo>
                      <a:pt x="1130300" y="12700"/>
                    </a:moveTo>
                    <a:lnTo>
                      <a:pt x="1120775" y="22225"/>
                    </a:lnTo>
                    <a:lnTo>
                      <a:pt x="1111250" y="33338"/>
                    </a:lnTo>
                    <a:lnTo>
                      <a:pt x="1096963" y="41275"/>
                    </a:lnTo>
                    <a:lnTo>
                      <a:pt x="1084263" y="47625"/>
                    </a:lnTo>
                    <a:lnTo>
                      <a:pt x="1084262" y="47625"/>
                    </a:lnTo>
                    <a:lnTo>
                      <a:pt x="1065213" y="55563"/>
                    </a:lnTo>
                    <a:lnTo>
                      <a:pt x="1046163" y="60325"/>
                    </a:lnTo>
                    <a:lnTo>
                      <a:pt x="969963" y="112713"/>
                    </a:lnTo>
                    <a:lnTo>
                      <a:pt x="895350" y="165100"/>
                    </a:lnTo>
                    <a:lnTo>
                      <a:pt x="820738" y="219075"/>
                    </a:lnTo>
                    <a:lnTo>
                      <a:pt x="747713" y="274638"/>
                    </a:lnTo>
                    <a:lnTo>
                      <a:pt x="738188" y="287338"/>
                    </a:lnTo>
                    <a:lnTo>
                      <a:pt x="723900" y="317500"/>
                    </a:lnTo>
                    <a:lnTo>
                      <a:pt x="687388" y="404813"/>
                    </a:lnTo>
                    <a:lnTo>
                      <a:pt x="646113" y="506413"/>
                    </a:lnTo>
                    <a:lnTo>
                      <a:pt x="628650" y="550863"/>
                    </a:lnTo>
                    <a:lnTo>
                      <a:pt x="619125" y="584200"/>
                    </a:lnTo>
                    <a:lnTo>
                      <a:pt x="614363" y="576263"/>
                    </a:lnTo>
                    <a:lnTo>
                      <a:pt x="614363" y="565150"/>
                    </a:lnTo>
                    <a:lnTo>
                      <a:pt x="620713" y="533400"/>
                    </a:lnTo>
                    <a:lnTo>
                      <a:pt x="627063" y="492125"/>
                    </a:lnTo>
                    <a:lnTo>
                      <a:pt x="638175" y="447675"/>
                    </a:lnTo>
                    <a:lnTo>
                      <a:pt x="657225" y="371475"/>
                    </a:lnTo>
                    <a:lnTo>
                      <a:pt x="663575" y="347663"/>
                    </a:lnTo>
                    <a:lnTo>
                      <a:pt x="663575" y="342900"/>
                    </a:lnTo>
                    <a:lnTo>
                      <a:pt x="661988" y="341313"/>
                    </a:lnTo>
                    <a:lnTo>
                      <a:pt x="598488" y="392113"/>
                    </a:lnTo>
                    <a:lnTo>
                      <a:pt x="538163" y="442912"/>
                    </a:lnTo>
                    <a:lnTo>
                      <a:pt x="538163" y="442912"/>
                    </a:lnTo>
                    <a:lnTo>
                      <a:pt x="444500" y="525462"/>
                    </a:lnTo>
                    <a:lnTo>
                      <a:pt x="352425" y="611187"/>
                    </a:lnTo>
                    <a:lnTo>
                      <a:pt x="274638" y="687387"/>
                    </a:lnTo>
                    <a:lnTo>
                      <a:pt x="203200" y="762000"/>
                    </a:lnTo>
                    <a:lnTo>
                      <a:pt x="131762" y="841375"/>
                    </a:lnTo>
                    <a:lnTo>
                      <a:pt x="63500" y="922337"/>
                    </a:lnTo>
                    <a:lnTo>
                      <a:pt x="25400" y="1220787"/>
                    </a:lnTo>
                    <a:lnTo>
                      <a:pt x="12700" y="1312862"/>
                    </a:lnTo>
                    <a:lnTo>
                      <a:pt x="12700" y="1414462"/>
                    </a:lnTo>
                    <a:lnTo>
                      <a:pt x="11112" y="1514475"/>
                    </a:lnTo>
                    <a:lnTo>
                      <a:pt x="4762" y="1719262"/>
                    </a:lnTo>
                    <a:lnTo>
                      <a:pt x="0" y="1924050"/>
                    </a:lnTo>
                    <a:lnTo>
                      <a:pt x="0" y="2027237"/>
                    </a:lnTo>
                    <a:lnTo>
                      <a:pt x="0" y="2128837"/>
                    </a:lnTo>
                    <a:lnTo>
                      <a:pt x="117475" y="2006600"/>
                    </a:lnTo>
                    <a:lnTo>
                      <a:pt x="123825" y="1920875"/>
                    </a:lnTo>
                    <a:lnTo>
                      <a:pt x="136525" y="1835150"/>
                    </a:lnTo>
                    <a:lnTo>
                      <a:pt x="150812" y="1749425"/>
                    </a:lnTo>
                    <a:lnTo>
                      <a:pt x="168275" y="1663700"/>
                    </a:lnTo>
                    <a:lnTo>
                      <a:pt x="185737" y="1579562"/>
                    </a:lnTo>
                    <a:lnTo>
                      <a:pt x="206375" y="1495425"/>
                    </a:lnTo>
                    <a:lnTo>
                      <a:pt x="228600" y="1411287"/>
                    </a:lnTo>
                    <a:lnTo>
                      <a:pt x="252412" y="1328737"/>
                    </a:lnTo>
                    <a:lnTo>
                      <a:pt x="266163" y="1282162"/>
                    </a:lnTo>
                    <a:lnTo>
                      <a:pt x="252412" y="1328738"/>
                    </a:lnTo>
                    <a:lnTo>
                      <a:pt x="228600" y="1411288"/>
                    </a:lnTo>
                    <a:lnTo>
                      <a:pt x="206375" y="1495425"/>
                    </a:lnTo>
                    <a:lnTo>
                      <a:pt x="185737" y="1579563"/>
                    </a:lnTo>
                    <a:lnTo>
                      <a:pt x="168275" y="1663700"/>
                    </a:lnTo>
                    <a:lnTo>
                      <a:pt x="150812" y="1749425"/>
                    </a:lnTo>
                    <a:lnTo>
                      <a:pt x="136525" y="1835150"/>
                    </a:lnTo>
                    <a:lnTo>
                      <a:pt x="123825" y="1920875"/>
                    </a:lnTo>
                    <a:lnTo>
                      <a:pt x="117475" y="2006600"/>
                    </a:lnTo>
                    <a:lnTo>
                      <a:pt x="441325" y="1658938"/>
                    </a:lnTo>
                    <a:lnTo>
                      <a:pt x="441325" y="1658937"/>
                    </a:lnTo>
                    <a:lnTo>
                      <a:pt x="730250" y="1346200"/>
                    </a:lnTo>
                    <a:lnTo>
                      <a:pt x="1020762" y="1027112"/>
                    </a:lnTo>
                    <a:lnTo>
                      <a:pt x="1023938" y="898525"/>
                    </a:lnTo>
                    <a:lnTo>
                      <a:pt x="1030288" y="771525"/>
                    </a:lnTo>
                    <a:lnTo>
                      <a:pt x="1036638" y="644525"/>
                    </a:lnTo>
                    <a:lnTo>
                      <a:pt x="1047750" y="515937"/>
                    </a:lnTo>
                    <a:lnTo>
                      <a:pt x="1060450" y="390525"/>
                    </a:lnTo>
                    <a:lnTo>
                      <a:pt x="1069975" y="327025"/>
                    </a:lnTo>
                    <a:lnTo>
                      <a:pt x="1077913" y="263525"/>
                    </a:lnTo>
                    <a:lnTo>
                      <a:pt x="1089025" y="200025"/>
                    </a:lnTo>
                    <a:lnTo>
                      <a:pt x="1101725" y="138113"/>
                    </a:lnTo>
                    <a:lnTo>
                      <a:pt x="1116013" y="74613"/>
                    </a:lnTo>
                    <a:close/>
                    <a:moveTo>
                      <a:pt x="1138238" y="0"/>
                    </a:moveTo>
                    <a:lnTo>
                      <a:pt x="1138238" y="1588"/>
                    </a:lnTo>
                    <a:lnTo>
                      <a:pt x="1130301" y="12700"/>
                    </a:lnTo>
                    <a:lnTo>
                      <a:pt x="1116013" y="74613"/>
                    </a:lnTo>
                    <a:lnTo>
                      <a:pt x="1101726" y="138113"/>
                    </a:lnTo>
                    <a:lnTo>
                      <a:pt x="1089026" y="200025"/>
                    </a:lnTo>
                    <a:lnTo>
                      <a:pt x="1077913" y="263525"/>
                    </a:lnTo>
                    <a:lnTo>
                      <a:pt x="1069976" y="327025"/>
                    </a:lnTo>
                    <a:lnTo>
                      <a:pt x="1060451" y="390525"/>
                    </a:lnTo>
                    <a:lnTo>
                      <a:pt x="1047751" y="515937"/>
                    </a:lnTo>
                    <a:lnTo>
                      <a:pt x="1036638" y="644525"/>
                    </a:lnTo>
                    <a:lnTo>
                      <a:pt x="1030288" y="771525"/>
                    </a:lnTo>
                    <a:lnTo>
                      <a:pt x="1023938" y="898525"/>
                    </a:lnTo>
                    <a:lnTo>
                      <a:pt x="1020763" y="1027112"/>
                    </a:lnTo>
                    <a:lnTo>
                      <a:pt x="1357314" y="649287"/>
                    </a:lnTo>
                    <a:lnTo>
                      <a:pt x="1374776" y="52070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9"/>
              <p:cNvSpPr/>
              <p:nvPr/>
            </p:nvSpPr>
            <p:spPr bwMode="auto">
              <a:xfrm flipH="1">
                <a:off x="4273551" y="1685131"/>
                <a:ext cx="1152525" cy="1328737"/>
              </a:xfrm>
              <a:custGeom>
                <a:avLst/>
                <a:gdLst>
                  <a:gd name="connsiteX0" fmla="*/ 1117600 w 1152525"/>
                  <a:gd name="connsiteY0" fmla="*/ 0 h 1328737"/>
                  <a:gd name="connsiteX1" fmla="*/ 1100138 w 1152525"/>
                  <a:gd name="connsiteY1" fmla="*/ 1588 h 1328737"/>
                  <a:gd name="connsiteX2" fmla="*/ 1084263 w 1152525"/>
                  <a:gd name="connsiteY2" fmla="*/ 7938 h 1328737"/>
                  <a:gd name="connsiteX3" fmla="*/ 989013 w 1152525"/>
                  <a:gd name="connsiteY3" fmla="*/ 44450 h 1328737"/>
                  <a:gd name="connsiteX4" fmla="*/ 876300 w 1152525"/>
                  <a:gd name="connsiteY4" fmla="*/ 93663 h 1328737"/>
                  <a:gd name="connsiteX5" fmla="*/ 747713 w 1152525"/>
                  <a:gd name="connsiteY5" fmla="*/ 152400 h 1328737"/>
                  <a:gd name="connsiteX6" fmla="*/ 606425 w 1152525"/>
                  <a:gd name="connsiteY6" fmla="*/ 219075 h 1328737"/>
                  <a:gd name="connsiteX7" fmla="*/ 492125 w 1152525"/>
                  <a:gd name="connsiteY7" fmla="*/ 276225 h 1328737"/>
                  <a:gd name="connsiteX8" fmla="*/ 369888 w 1152525"/>
                  <a:gd name="connsiteY8" fmla="*/ 338138 h 1328737"/>
                  <a:gd name="connsiteX9" fmla="*/ 242887 w 1152525"/>
                  <a:gd name="connsiteY9" fmla="*/ 406400 h 1328737"/>
                  <a:gd name="connsiteX10" fmla="*/ 114300 w 1152525"/>
                  <a:gd name="connsiteY10" fmla="*/ 477838 h 1328737"/>
                  <a:gd name="connsiteX11" fmla="*/ 19050 w 1152525"/>
                  <a:gd name="connsiteY11" fmla="*/ 1204912 h 1328737"/>
                  <a:gd name="connsiteX12" fmla="*/ 17462 w 1152525"/>
                  <a:gd name="connsiteY12" fmla="*/ 1200150 h 1328737"/>
                  <a:gd name="connsiteX13" fmla="*/ 0 w 1152525"/>
                  <a:gd name="connsiteY13" fmla="*/ 1328737 h 1328737"/>
                  <a:gd name="connsiteX14" fmla="*/ 349250 w 1152525"/>
                  <a:gd name="connsiteY14" fmla="*/ 935037 h 1328737"/>
                  <a:gd name="connsiteX15" fmla="*/ 349250 w 1152525"/>
                  <a:gd name="connsiteY15" fmla="*/ 935037 h 1328737"/>
                  <a:gd name="connsiteX16" fmla="*/ 441325 w 1152525"/>
                  <a:gd name="connsiteY16" fmla="*/ 830262 h 1328737"/>
                  <a:gd name="connsiteX17" fmla="*/ 800100 w 1152525"/>
                  <a:gd name="connsiteY17" fmla="*/ 415925 h 1328737"/>
                  <a:gd name="connsiteX18" fmla="*/ 1152525 w 1152525"/>
                  <a:gd name="connsiteY18" fmla="*/ 7938 h 1328737"/>
                  <a:gd name="connsiteX19" fmla="*/ 1136650 w 1152525"/>
                  <a:gd name="connsiteY19" fmla="*/ 1588 h 13287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152525" h="1328737">
                    <a:moveTo>
                      <a:pt x="1117600" y="0"/>
                    </a:moveTo>
                    <a:lnTo>
                      <a:pt x="1100138" y="1588"/>
                    </a:lnTo>
                    <a:lnTo>
                      <a:pt x="1084263" y="7938"/>
                    </a:lnTo>
                    <a:lnTo>
                      <a:pt x="989013" y="44450"/>
                    </a:lnTo>
                    <a:lnTo>
                      <a:pt x="876300" y="93663"/>
                    </a:lnTo>
                    <a:lnTo>
                      <a:pt x="747713" y="152400"/>
                    </a:lnTo>
                    <a:lnTo>
                      <a:pt x="606425" y="219075"/>
                    </a:lnTo>
                    <a:lnTo>
                      <a:pt x="492125" y="276225"/>
                    </a:lnTo>
                    <a:lnTo>
                      <a:pt x="369888" y="338138"/>
                    </a:lnTo>
                    <a:lnTo>
                      <a:pt x="242887" y="406400"/>
                    </a:lnTo>
                    <a:lnTo>
                      <a:pt x="114300" y="477838"/>
                    </a:lnTo>
                    <a:lnTo>
                      <a:pt x="19050" y="1204912"/>
                    </a:lnTo>
                    <a:lnTo>
                      <a:pt x="17462" y="1200150"/>
                    </a:lnTo>
                    <a:lnTo>
                      <a:pt x="0" y="1328737"/>
                    </a:lnTo>
                    <a:lnTo>
                      <a:pt x="349250" y="935037"/>
                    </a:lnTo>
                    <a:lnTo>
                      <a:pt x="349250" y="935037"/>
                    </a:lnTo>
                    <a:lnTo>
                      <a:pt x="441325" y="830262"/>
                    </a:lnTo>
                    <a:lnTo>
                      <a:pt x="800100" y="415925"/>
                    </a:lnTo>
                    <a:lnTo>
                      <a:pt x="1152525" y="7938"/>
                    </a:lnTo>
                    <a:lnTo>
                      <a:pt x="1136650" y="158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10"/>
              <p:cNvSpPr/>
              <p:nvPr/>
            </p:nvSpPr>
            <p:spPr bwMode="auto">
              <a:xfrm flipH="1">
                <a:off x="7267576" y="4961731"/>
                <a:ext cx="393700" cy="366712"/>
              </a:xfrm>
              <a:custGeom>
                <a:avLst/>
                <a:gdLst>
                  <a:gd name="T0" fmla="*/ 0 w 248"/>
                  <a:gd name="T1" fmla="*/ 81 h 231"/>
                  <a:gd name="T2" fmla="*/ 173 w 248"/>
                  <a:gd name="T3" fmla="*/ 231 h 231"/>
                  <a:gd name="T4" fmla="*/ 248 w 248"/>
                  <a:gd name="T5" fmla="*/ 156 h 231"/>
                  <a:gd name="T6" fmla="*/ 70 w 248"/>
                  <a:gd name="T7" fmla="*/ 0 h 231"/>
                  <a:gd name="T8" fmla="*/ 0 w 248"/>
                  <a:gd name="T9" fmla="*/ 8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231">
                    <a:moveTo>
                      <a:pt x="0" y="81"/>
                    </a:moveTo>
                    <a:lnTo>
                      <a:pt x="173" y="231"/>
                    </a:lnTo>
                    <a:lnTo>
                      <a:pt x="248" y="156"/>
                    </a:lnTo>
                    <a:lnTo>
                      <a:pt x="70" y="0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11"/>
              <p:cNvSpPr/>
              <p:nvPr/>
            </p:nvSpPr>
            <p:spPr bwMode="auto">
              <a:xfrm flipH="1">
                <a:off x="6962776" y="5026818"/>
                <a:ext cx="1547813" cy="1403350"/>
              </a:xfrm>
              <a:custGeom>
                <a:avLst/>
                <a:gdLst>
                  <a:gd name="T0" fmla="*/ 975 w 975"/>
                  <a:gd name="T1" fmla="*/ 47 h 884"/>
                  <a:gd name="T2" fmla="*/ 975 w 975"/>
                  <a:gd name="T3" fmla="*/ 47 h 884"/>
                  <a:gd name="T4" fmla="*/ 962 w 975"/>
                  <a:gd name="T5" fmla="*/ 35 h 884"/>
                  <a:gd name="T6" fmla="*/ 947 w 975"/>
                  <a:gd name="T7" fmla="*/ 25 h 884"/>
                  <a:gd name="T8" fmla="*/ 931 w 975"/>
                  <a:gd name="T9" fmla="*/ 19 h 884"/>
                  <a:gd name="T10" fmla="*/ 915 w 975"/>
                  <a:gd name="T11" fmla="*/ 12 h 884"/>
                  <a:gd name="T12" fmla="*/ 899 w 975"/>
                  <a:gd name="T13" fmla="*/ 7 h 884"/>
                  <a:gd name="T14" fmla="*/ 882 w 975"/>
                  <a:gd name="T15" fmla="*/ 4 h 884"/>
                  <a:gd name="T16" fmla="*/ 866 w 975"/>
                  <a:gd name="T17" fmla="*/ 2 h 884"/>
                  <a:gd name="T18" fmla="*/ 849 w 975"/>
                  <a:gd name="T19" fmla="*/ 0 h 884"/>
                  <a:gd name="T20" fmla="*/ 849 w 975"/>
                  <a:gd name="T21" fmla="*/ 0 h 884"/>
                  <a:gd name="T22" fmla="*/ 716 w 975"/>
                  <a:gd name="T23" fmla="*/ 136 h 884"/>
                  <a:gd name="T24" fmla="*/ 586 w 975"/>
                  <a:gd name="T25" fmla="*/ 269 h 884"/>
                  <a:gd name="T26" fmla="*/ 459 w 975"/>
                  <a:gd name="T27" fmla="*/ 396 h 884"/>
                  <a:gd name="T28" fmla="*/ 335 w 975"/>
                  <a:gd name="T29" fmla="*/ 520 h 884"/>
                  <a:gd name="T30" fmla="*/ 0 w 975"/>
                  <a:gd name="T31" fmla="*/ 884 h 884"/>
                  <a:gd name="T32" fmla="*/ 339 w 975"/>
                  <a:gd name="T33" fmla="*/ 738 h 884"/>
                  <a:gd name="T34" fmla="*/ 778 w 975"/>
                  <a:gd name="T35" fmla="*/ 246 h 884"/>
                  <a:gd name="T36" fmla="*/ 877 w 975"/>
                  <a:gd name="T37" fmla="*/ 330 h 884"/>
                  <a:gd name="T38" fmla="*/ 946 w 975"/>
                  <a:gd name="T39" fmla="*/ 249 h 884"/>
                  <a:gd name="T40" fmla="*/ 850 w 975"/>
                  <a:gd name="T41" fmla="*/ 167 h 884"/>
                  <a:gd name="T42" fmla="*/ 864 w 975"/>
                  <a:gd name="T43" fmla="*/ 150 h 884"/>
                  <a:gd name="T44" fmla="*/ 867 w 975"/>
                  <a:gd name="T45" fmla="*/ 150 h 884"/>
                  <a:gd name="T46" fmla="*/ 911 w 975"/>
                  <a:gd name="T47" fmla="*/ 99 h 884"/>
                  <a:gd name="T48" fmla="*/ 937 w 975"/>
                  <a:gd name="T49" fmla="*/ 69 h 884"/>
                  <a:gd name="T50" fmla="*/ 936 w 975"/>
                  <a:gd name="T51" fmla="*/ 68 h 884"/>
                  <a:gd name="T52" fmla="*/ 955 w 975"/>
                  <a:gd name="T53" fmla="*/ 45 h 884"/>
                  <a:gd name="T54" fmla="*/ 955 w 975"/>
                  <a:gd name="T55" fmla="*/ 45 h 884"/>
                  <a:gd name="T56" fmla="*/ 975 w 975"/>
                  <a:gd name="T57" fmla="*/ 47 h 884"/>
                  <a:gd name="T58" fmla="*/ 975 w 975"/>
                  <a:gd name="T59" fmla="*/ 47 h 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75" h="884">
                    <a:moveTo>
                      <a:pt x="975" y="47"/>
                    </a:moveTo>
                    <a:lnTo>
                      <a:pt x="975" y="47"/>
                    </a:lnTo>
                    <a:lnTo>
                      <a:pt x="962" y="35"/>
                    </a:lnTo>
                    <a:lnTo>
                      <a:pt x="947" y="25"/>
                    </a:lnTo>
                    <a:lnTo>
                      <a:pt x="931" y="19"/>
                    </a:lnTo>
                    <a:lnTo>
                      <a:pt x="915" y="12"/>
                    </a:lnTo>
                    <a:lnTo>
                      <a:pt x="899" y="7"/>
                    </a:lnTo>
                    <a:lnTo>
                      <a:pt x="882" y="4"/>
                    </a:lnTo>
                    <a:lnTo>
                      <a:pt x="866" y="2"/>
                    </a:lnTo>
                    <a:lnTo>
                      <a:pt x="849" y="0"/>
                    </a:lnTo>
                    <a:lnTo>
                      <a:pt x="849" y="0"/>
                    </a:lnTo>
                    <a:lnTo>
                      <a:pt x="716" y="136"/>
                    </a:lnTo>
                    <a:lnTo>
                      <a:pt x="586" y="269"/>
                    </a:lnTo>
                    <a:lnTo>
                      <a:pt x="459" y="396"/>
                    </a:lnTo>
                    <a:lnTo>
                      <a:pt x="335" y="520"/>
                    </a:lnTo>
                    <a:lnTo>
                      <a:pt x="0" y="884"/>
                    </a:lnTo>
                    <a:lnTo>
                      <a:pt x="339" y="738"/>
                    </a:lnTo>
                    <a:lnTo>
                      <a:pt x="778" y="246"/>
                    </a:lnTo>
                    <a:lnTo>
                      <a:pt x="877" y="330"/>
                    </a:lnTo>
                    <a:lnTo>
                      <a:pt x="946" y="249"/>
                    </a:lnTo>
                    <a:lnTo>
                      <a:pt x="850" y="167"/>
                    </a:lnTo>
                    <a:lnTo>
                      <a:pt x="864" y="150"/>
                    </a:lnTo>
                    <a:lnTo>
                      <a:pt x="867" y="150"/>
                    </a:lnTo>
                    <a:lnTo>
                      <a:pt x="911" y="99"/>
                    </a:lnTo>
                    <a:lnTo>
                      <a:pt x="937" y="69"/>
                    </a:lnTo>
                    <a:lnTo>
                      <a:pt x="936" y="68"/>
                    </a:lnTo>
                    <a:lnTo>
                      <a:pt x="955" y="45"/>
                    </a:lnTo>
                    <a:lnTo>
                      <a:pt x="955" y="45"/>
                    </a:lnTo>
                    <a:lnTo>
                      <a:pt x="975" y="47"/>
                    </a:lnTo>
                    <a:lnTo>
                      <a:pt x="975" y="47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12"/>
              <p:cNvSpPr/>
              <p:nvPr/>
            </p:nvSpPr>
            <p:spPr bwMode="auto">
              <a:xfrm flipH="1">
                <a:off x="5162550" y="3917156"/>
                <a:ext cx="2000250" cy="1185862"/>
              </a:xfrm>
              <a:custGeom>
                <a:avLst/>
                <a:gdLst>
                  <a:gd name="connsiteX0" fmla="*/ 977907 w 2000250"/>
                  <a:gd name="connsiteY0" fmla="*/ 571442 h 1185862"/>
                  <a:gd name="connsiteX1" fmla="*/ 979488 w 2000250"/>
                  <a:gd name="connsiteY1" fmla="*/ 571500 h 1185862"/>
                  <a:gd name="connsiteX2" fmla="*/ 979487 w 2000250"/>
                  <a:gd name="connsiteY2" fmla="*/ 571500 h 1185862"/>
                  <a:gd name="connsiteX3" fmla="*/ 1139825 w 2000250"/>
                  <a:gd name="connsiteY3" fmla="*/ 0 h 1185862"/>
                  <a:gd name="connsiteX4" fmla="*/ 1068388 w 2000250"/>
                  <a:gd name="connsiteY4" fmla="*/ 0 h 1185862"/>
                  <a:gd name="connsiteX5" fmla="*/ 1055688 w 2000250"/>
                  <a:gd name="connsiteY5" fmla="*/ 0 h 1185862"/>
                  <a:gd name="connsiteX6" fmla="*/ 1041400 w 2000250"/>
                  <a:gd name="connsiteY6" fmla="*/ 1588 h 1185862"/>
                  <a:gd name="connsiteX7" fmla="*/ 809625 w 2000250"/>
                  <a:gd name="connsiteY7" fmla="*/ 254000 h 1185862"/>
                  <a:gd name="connsiteX8" fmla="*/ 581025 w 2000250"/>
                  <a:gd name="connsiteY8" fmla="*/ 498475 h 1185862"/>
                  <a:gd name="connsiteX9" fmla="*/ 625475 w 2000250"/>
                  <a:gd name="connsiteY9" fmla="*/ 512763 h 1185862"/>
                  <a:gd name="connsiteX10" fmla="*/ 671513 w 2000250"/>
                  <a:gd name="connsiteY10" fmla="*/ 527050 h 1185862"/>
                  <a:gd name="connsiteX11" fmla="*/ 714375 w 2000250"/>
                  <a:gd name="connsiteY11" fmla="*/ 538163 h 1185862"/>
                  <a:gd name="connsiteX12" fmla="*/ 758825 w 2000250"/>
                  <a:gd name="connsiteY12" fmla="*/ 547688 h 1185862"/>
                  <a:gd name="connsiteX13" fmla="*/ 803275 w 2000250"/>
                  <a:gd name="connsiteY13" fmla="*/ 555625 h 1185862"/>
                  <a:gd name="connsiteX14" fmla="*/ 847725 w 2000250"/>
                  <a:gd name="connsiteY14" fmla="*/ 561975 h 1185862"/>
                  <a:gd name="connsiteX15" fmla="*/ 852331 w 2000250"/>
                  <a:gd name="connsiteY15" fmla="*/ 562469 h 1185862"/>
                  <a:gd name="connsiteX16" fmla="*/ 847725 w 2000250"/>
                  <a:gd name="connsiteY16" fmla="*/ 561975 h 1185862"/>
                  <a:gd name="connsiteX17" fmla="*/ 803275 w 2000250"/>
                  <a:gd name="connsiteY17" fmla="*/ 555625 h 1185862"/>
                  <a:gd name="connsiteX18" fmla="*/ 758825 w 2000250"/>
                  <a:gd name="connsiteY18" fmla="*/ 547688 h 1185862"/>
                  <a:gd name="connsiteX19" fmla="*/ 714375 w 2000250"/>
                  <a:gd name="connsiteY19" fmla="*/ 538163 h 1185862"/>
                  <a:gd name="connsiteX20" fmla="*/ 671512 w 2000250"/>
                  <a:gd name="connsiteY20" fmla="*/ 527050 h 1185862"/>
                  <a:gd name="connsiteX21" fmla="*/ 625475 w 2000250"/>
                  <a:gd name="connsiteY21" fmla="*/ 512763 h 1185862"/>
                  <a:gd name="connsiteX22" fmla="*/ 581024 w 2000250"/>
                  <a:gd name="connsiteY22" fmla="*/ 498475 h 1185862"/>
                  <a:gd name="connsiteX23" fmla="*/ 265112 w 2000250"/>
                  <a:gd name="connsiteY23" fmla="*/ 831850 h 1185862"/>
                  <a:gd name="connsiteX24" fmla="*/ 315912 w 2000250"/>
                  <a:gd name="connsiteY24" fmla="*/ 830262 h 1185862"/>
                  <a:gd name="connsiteX25" fmla="*/ 315912 w 2000250"/>
                  <a:gd name="connsiteY25" fmla="*/ 830262 h 1185862"/>
                  <a:gd name="connsiteX26" fmla="*/ 265112 w 2000250"/>
                  <a:gd name="connsiteY26" fmla="*/ 831850 h 1185862"/>
                  <a:gd name="connsiteX27" fmla="*/ 0 w 2000250"/>
                  <a:gd name="connsiteY27" fmla="*/ 1109662 h 1185862"/>
                  <a:gd name="connsiteX28" fmla="*/ 26987 w 2000250"/>
                  <a:gd name="connsiteY28" fmla="*/ 1112837 h 1185862"/>
                  <a:gd name="connsiteX29" fmla="*/ 52387 w 2000250"/>
                  <a:gd name="connsiteY29" fmla="*/ 1116012 h 1185862"/>
                  <a:gd name="connsiteX30" fmla="*/ 79375 w 2000250"/>
                  <a:gd name="connsiteY30" fmla="*/ 1120775 h 1185862"/>
                  <a:gd name="connsiteX31" fmla="*/ 104775 w 2000250"/>
                  <a:gd name="connsiteY31" fmla="*/ 1128712 h 1185862"/>
                  <a:gd name="connsiteX32" fmla="*/ 130175 w 2000250"/>
                  <a:gd name="connsiteY32" fmla="*/ 1139825 h 1185862"/>
                  <a:gd name="connsiteX33" fmla="*/ 155575 w 2000250"/>
                  <a:gd name="connsiteY33" fmla="*/ 1149350 h 1185862"/>
                  <a:gd name="connsiteX34" fmla="*/ 179387 w 2000250"/>
                  <a:gd name="connsiteY34" fmla="*/ 1165225 h 1185862"/>
                  <a:gd name="connsiteX35" fmla="*/ 200025 w 2000250"/>
                  <a:gd name="connsiteY35" fmla="*/ 1184275 h 1185862"/>
                  <a:gd name="connsiteX36" fmla="*/ 249237 w 2000250"/>
                  <a:gd name="connsiteY36" fmla="*/ 1185862 h 1185862"/>
                  <a:gd name="connsiteX37" fmla="*/ 296862 w 2000250"/>
                  <a:gd name="connsiteY37" fmla="*/ 1185862 h 1185862"/>
                  <a:gd name="connsiteX38" fmla="*/ 344487 w 2000250"/>
                  <a:gd name="connsiteY38" fmla="*/ 1185862 h 1185862"/>
                  <a:gd name="connsiteX39" fmla="*/ 390525 w 2000250"/>
                  <a:gd name="connsiteY39" fmla="*/ 1184275 h 1185862"/>
                  <a:gd name="connsiteX40" fmla="*/ 438150 w 2000250"/>
                  <a:gd name="connsiteY40" fmla="*/ 1182687 h 1185862"/>
                  <a:gd name="connsiteX41" fmla="*/ 484187 w 2000250"/>
                  <a:gd name="connsiteY41" fmla="*/ 1177925 h 1185862"/>
                  <a:gd name="connsiteX42" fmla="*/ 528637 w 2000250"/>
                  <a:gd name="connsiteY42" fmla="*/ 1173162 h 1185862"/>
                  <a:gd name="connsiteX43" fmla="*/ 574675 w 2000250"/>
                  <a:gd name="connsiteY43" fmla="*/ 1165225 h 1185862"/>
                  <a:gd name="connsiteX44" fmla="*/ 619125 w 2000250"/>
                  <a:gd name="connsiteY44" fmla="*/ 1158875 h 1185862"/>
                  <a:gd name="connsiteX45" fmla="*/ 661988 w 2000250"/>
                  <a:gd name="connsiteY45" fmla="*/ 1149350 h 1185862"/>
                  <a:gd name="connsiteX46" fmla="*/ 706438 w 2000250"/>
                  <a:gd name="connsiteY46" fmla="*/ 1139825 h 1185862"/>
                  <a:gd name="connsiteX47" fmla="*/ 749300 w 2000250"/>
                  <a:gd name="connsiteY47" fmla="*/ 1128712 h 1185862"/>
                  <a:gd name="connsiteX48" fmla="*/ 790575 w 2000250"/>
                  <a:gd name="connsiteY48" fmla="*/ 1116012 h 1185862"/>
                  <a:gd name="connsiteX49" fmla="*/ 835025 w 2000250"/>
                  <a:gd name="connsiteY49" fmla="*/ 1103312 h 1185862"/>
                  <a:gd name="connsiteX50" fmla="*/ 876300 w 2000250"/>
                  <a:gd name="connsiteY50" fmla="*/ 1089025 h 1185862"/>
                  <a:gd name="connsiteX51" fmla="*/ 917575 w 2000250"/>
                  <a:gd name="connsiteY51" fmla="*/ 1073150 h 1185862"/>
                  <a:gd name="connsiteX52" fmla="*/ 609600 w 2000250"/>
                  <a:gd name="connsiteY52" fmla="*/ 898525 h 1185862"/>
                  <a:gd name="connsiteX53" fmla="*/ 654050 w 2000250"/>
                  <a:gd name="connsiteY53" fmla="*/ 896937 h 1185862"/>
                  <a:gd name="connsiteX54" fmla="*/ 654050 w 2000250"/>
                  <a:gd name="connsiteY54" fmla="*/ 896937 h 1185862"/>
                  <a:gd name="connsiteX55" fmla="*/ 1292225 w 2000250"/>
                  <a:gd name="connsiteY55" fmla="*/ 873125 h 1185862"/>
                  <a:gd name="connsiteX56" fmla="*/ 1336675 w 2000250"/>
                  <a:gd name="connsiteY56" fmla="*/ 842962 h 1185862"/>
                  <a:gd name="connsiteX57" fmla="*/ 1381125 w 2000250"/>
                  <a:gd name="connsiteY57" fmla="*/ 809625 h 1185862"/>
                  <a:gd name="connsiteX58" fmla="*/ 1423987 w 2000250"/>
                  <a:gd name="connsiteY58" fmla="*/ 777875 h 1185862"/>
                  <a:gd name="connsiteX59" fmla="*/ 1465262 w 2000250"/>
                  <a:gd name="connsiteY59" fmla="*/ 741362 h 1185862"/>
                  <a:gd name="connsiteX60" fmla="*/ 1506537 w 2000250"/>
                  <a:gd name="connsiteY60" fmla="*/ 708025 h 1185862"/>
                  <a:gd name="connsiteX61" fmla="*/ 1547812 w 2000250"/>
                  <a:gd name="connsiteY61" fmla="*/ 669925 h 1185862"/>
                  <a:gd name="connsiteX62" fmla="*/ 1587500 w 2000250"/>
                  <a:gd name="connsiteY62" fmla="*/ 631825 h 1185862"/>
                  <a:gd name="connsiteX63" fmla="*/ 1627187 w 2000250"/>
                  <a:gd name="connsiteY63" fmla="*/ 595312 h 1185862"/>
                  <a:gd name="connsiteX64" fmla="*/ 1665287 w 2000250"/>
                  <a:gd name="connsiteY64" fmla="*/ 555625 h 1185862"/>
                  <a:gd name="connsiteX65" fmla="*/ 1703387 w 2000250"/>
                  <a:gd name="connsiteY65" fmla="*/ 515938 h 1185862"/>
                  <a:gd name="connsiteX66" fmla="*/ 1778000 w 2000250"/>
                  <a:gd name="connsiteY66" fmla="*/ 431800 h 1185862"/>
                  <a:gd name="connsiteX67" fmla="*/ 1849437 w 2000250"/>
                  <a:gd name="connsiteY67" fmla="*/ 344488 h 1185862"/>
                  <a:gd name="connsiteX68" fmla="*/ 1919287 w 2000250"/>
                  <a:gd name="connsiteY68" fmla="*/ 257176 h 1185862"/>
                  <a:gd name="connsiteX69" fmla="*/ 1919288 w 2000250"/>
                  <a:gd name="connsiteY69" fmla="*/ 257175 h 1185862"/>
                  <a:gd name="connsiteX70" fmla="*/ 1958975 w 2000250"/>
                  <a:gd name="connsiteY70" fmla="*/ 201613 h 1185862"/>
                  <a:gd name="connsiteX71" fmla="*/ 2000250 w 2000250"/>
                  <a:gd name="connsiteY71" fmla="*/ 146050 h 1185862"/>
                  <a:gd name="connsiteX72" fmla="*/ 1597025 w 2000250"/>
                  <a:gd name="connsiteY72" fmla="*/ 34925 h 1185862"/>
                  <a:gd name="connsiteX73" fmla="*/ 1604963 w 2000250"/>
                  <a:gd name="connsiteY73" fmla="*/ 33338 h 1185862"/>
                  <a:gd name="connsiteX74" fmla="*/ 1538288 w 2000250"/>
                  <a:gd name="connsiteY74" fmla="*/ 28575 h 1185862"/>
                  <a:gd name="connsiteX75" fmla="*/ 1473200 w 2000250"/>
                  <a:gd name="connsiteY75" fmla="*/ 23813 h 1185862"/>
                  <a:gd name="connsiteX76" fmla="*/ 1343025 w 2000250"/>
                  <a:gd name="connsiteY76" fmla="*/ 12700 h 1185862"/>
                  <a:gd name="connsiteX77" fmla="*/ 1276350 w 2000250"/>
                  <a:gd name="connsiteY77" fmla="*/ 7938 h 1185862"/>
                  <a:gd name="connsiteX78" fmla="*/ 1208088 w 2000250"/>
                  <a:gd name="connsiteY78" fmla="*/ 4763 h 1185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2000250" h="1185862">
                    <a:moveTo>
                      <a:pt x="977907" y="571442"/>
                    </a:moveTo>
                    <a:lnTo>
                      <a:pt x="979488" y="571500"/>
                    </a:lnTo>
                    <a:lnTo>
                      <a:pt x="979487" y="571500"/>
                    </a:lnTo>
                    <a:close/>
                    <a:moveTo>
                      <a:pt x="1139825" y="0"/>
                    </a:moveTo>
                    <a:lnTo>
                      <a:pt x="1068388" y="0"/>
                    </a:lnTo>
                    <a:lnTo>
                      <a:pt x="1055688" y="0"/>
                    </a:lnTo>
                    <a:lnTo>
                      <a:pt x="1041400" y="1588"/>
                    </a:lnTo>
                    <a:lnTo>
                      <a:pt x="809625" y="254000"/>
                    </a:lnTo>
                    <a:lnTo>
                      <a:pt x="581025" y="498475"/>
                    </a:lnTo>
                    <a:lnTo>
                      <a:pt x="625475" y="512763"/>
                    </a:lnTo>
                    <a:lnTo>
                      <a:pt x="671513" y="527050"/>
                    </a:lnTo>
                    <a:lnTo>
                      <a:pt x="714375" y="538163"/>
                    </a:lnTo>
                    <a:lnTo>
                      <a:pt x="758825" y="547688"/>
                    </a:lnTo>
                    <a:lnTo>
                      <a:pt x="803275" y="555625"/>
                    </a:lnTo>
                    <a:lnTo>
                      <a:pt x="847725" y="561975"/>
                    </a:lnTo>
                    <a:lnTo>
                      <a:pt x="852331" y="562469"/>
                    </a:lnTo>
                    <a:lnTo>
                      <a:pt x="847725" y="561975"/>
                    </a:lnTo>
                    <a:lnTo>
                      <a:pt x="803275" y="555625"/>
                    </a:lnTo>
                    <a:lnTo>
                      <a:pt x="758825" y="547688"/>
                    </a:lnTo>
                    <a:lnTo>
                      <a:pt x="714375" y="538163"/>
                    </a:lnTo>
                    <a:lnTo>
                      <a:pt x="671512" y="527050"/>
                    </a:lnTo>
                    <a:lnTo>
                      <a:pt x="625475" y="512763"/>
                    </a:lnTo>
                    <a:lnTo>
                      <a:pt x="581024" y="498475"/>
                    </a:lnTo>
                    <a:lnTo>
                      <a:pt x="265112" y="831850"/>
                    </a:lnTo>
                    <a:lnTo>
                      <a:pt x="315912" y="830262"/>
                    </a:lnTo>
                    <a:lnTo>
                      <a:pt x="315912" y="830262"/>
                    </a:lnTo>
                    <a:lnTo>
                      <a:pt x="265112" y="831850"/>
                    </a:lnTo>
                    <a:lnTo>
                      <a:pt x="0" y="1109662"/>
                    </a:lnTo>
                    <a:lnTo>
                      <a:pt x="26987" y="1112837"/>
                    </a:lnTo>
                    <a:lnTo>
                      <a:pt x="52387" y="1116012"/>
                    </a:lnTo>
                    <a:lnTo>
                      <a:pt x="79375" y="1120775"/>
                    </a:lnTo>
                    <a:lnTo>
                      <a:pt x="104775" y="1128712"/>
                    </a:lnTo>
                    <a:lnTo>
                      <a:pt x="130175" y="1139825"/>
                    </a:lnTo>
                    <a:lnTo>
                      <a:pt x="155575" y="1149350"/>
                    </a:lnTo>
                    <a:lnTo>
                      <a:pt x="179387" y="1165225"/>
                    </a:lnTo>
                    <a:lnTo>
                      <a:pt x="200025" y="1184275"/>
                    </a:lnTo>
                    <a:lnTo>
                      <a:pt x="249237" y="1185862"/>
                    </a:lnTo>
                    <a:lnTo>
                      <a:pt x="296862" y="1185862"/>
                    </a:lnTo>
                    <a:lnTo>
                      <a:pt x="344487" y="1185862"/>
                    </a:lnTo>
                    <a:lnTo>
                      <a:pt x="390525" y="1184275"/>
                    </a:lnTo>
                    <a:lnTo>
                      <a:pt x="438150" y="1182687"/>
                    </a:lnTo>
                    <a:lnTo>
                      <a:pt x="484187" y="1177925"/>
                    </a:lnTo>
                    <a:lnTo>
                      <a:pt x="528637" y="1173162"/>
                    </a:lnTo>
                    <a:lnTo>
                      <a:pt x="574675" y="1165225"/>
                    </a:lnTo>
                    <a:lnTo>
                      <a:pt x="619125" y="1158875"/>
                    </a:lnTo>
                    <a:lnTo>
                      <a:pt x="661988" y="1149350"/>
                    </a:lnTo>
                    <a:lnTo>
                      <a:pt x="706438" y="1139825"/>
                    </a:lnTo>
                    <a:lnTo>
                      <a:pt x="749300" y="1128712"/>
                    </a:lnTo>
                    <a:lnTo>
                      <a:pt x="790575" y="1116012"/>
                    </a:lnTo>
                    <a:lnTo>
                      <a:pt x="835025" y="1103312"/>
                    </a:lnTo>
                    <a:lnTo>
                      <a:pt x="876300" y="1089025"/>
                    </a:lnTo>
                    <a:lnTo>
                      <a:pt x="917575" y="1073150"/>
                    </a:lnTo>
                    <a:lnTo>
                      <a:pt x="609600" y="898525"/>
                    </a:lnTo>
                    <a:lnTo>
                      <a:pt x="654050" y="896937"/>
                    </a:lnTo>
                    <a:lnTo>
                      <a:pt x="654050" y="896937"/>
                    </a:lnTo>
                    <a:lnTo>
                      <a:pt x="1292225" y="873125"/>
                    </a:lnTo>
                    <a:lnTo>
                      <a:pt x="1336675" y="842962"/>
                    </a:lnTo>
                    <a:lnTo>
                      <a:pt x="1381125" y="809625"/>
                    </a:lnTo>
                    <a:lnTo>
                      <a:pt x="1423987" y="777875"/>
                    </a:lnTo>
                    <a:lnTo>
                      <a:pt x="1465262" y="741362"/>
                    </a:lnTo>
                    <a:lnTo>
                      <a:pt x="1506537" y="708025"/>
                    </a:lnTo>
                    <a:lnTo>
                      <a:pt x="1547812" y="669925"/>
                    </a:lnTo>
                    <a:lnTo>
                      <a:pt x="1587500" y="631825"/>
                    </a:lnTo>
                    <a:lnTo>
                      <a:pt x="1627187" y="595312"/>
                    </a:lnTo>
                    <a:lnTo>
                      <a:pt x="1665287" y="555625"/>
                    </a:lnTo>
                    <a:lnTo>
                      <a:pt x="1703387" y="515938"/>
                    </a:lnTo>
                    <a:lnTo>
                      <a:pt x="1778000" y="431800"/>
                    </a:lnTo>
                    <a:lnTo>
                      <a:pt x="1849437" y="344488"/>
                    </a:lnTo>
                    <a:lnTo>
                      <a:pt x="1919287" y="257176"/>
                    </a:lnTo>
                    <a:lnTo>
                      <a:pt x="1919288" y="257175"/>
                    </a:lnTo>
                    <a:lnTo>
                      <a:pt x="1958975" y="201613"/>
                    </a:lnTo>
                    <a:lnTo>
                      <a:pt x="2000250" y="146050"/>
                    </a:lnTo>
                    <a:lnTo>
                      <a:pt x="1597025" y="34925"/>
                    </a:lnTo>
                    <a:lnTo>
                      <a:pt x="1604963" y="33338"/>
                    </a:lnTo>
                    <a:lnTo>
                      <a:pt x="1538288" y="28575"/>
                    </a:lnTo>
                    <a:lnTo>
                      <a:pt x="1473200" y="23813"/>
                    </a:lnTo>
                    <a:lnTo>
                      <a:pt x="1343025" y="12700"/>
                    </a:lnTo>
                    <a:lnTo>
                      <a:pt x="1276350" y="7938"/>
                    </a:lnTo>
                    <a:lnTo>
                      <a:pt x="1208088" y="476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13"/>
              <p:cNvSpPr/>
              <p:nvPr/>
            </p:nvSpPr>
            <p:spPr bwMode="auto">
              <a:xfrm flipH="1">
                <a:off x="4169105" y="1711046"/>
                <a:ext cx="1903412" cy="2182812"/>
              </a:xfrm>
              <a:custGeom>
                <a:avLst/>
                <a:gdLst>
                  <a:gd name="connsiteX0" fmla="*/ 1498600 w 1903412"/>
                  <a:gd name="connsiteY0" fmla="*/ 1282700 h 2182812"/>
                  <a:gd name="connsiteX1" fmla="*/ 1477963 w 1903412"/>
                  <a:gd name="connsiteY1" fmla="*/ 1303338 h 2182812"/>
                  <a:gd name="connsiteX2" fmla="*/ 1457325 w 1903412"/>
                  <a:gd name="connsiteY2" fmla="*/ 1323975 h 2182812"/>
                  <a:gd name="connsiteX3" fmla="*/ 1435100 w 1903412"/>
                  <a:gd name="connsiteY3" fmla="*/ 1343025 h 2182812"/>
                  <a:gd name="connsiteX4" fmla="*/ 1412875 w 1903412"/>
                  <a:gd name="connsiteY4" fmla="*/ 1363663 h 2182812"/>
                  <a:gd name="connsiteX5" fmla="*/ 1389063 w 1903412"/>
                  <a:gd name="connsiteY5" fmla="*/ 1379538 h 2182812"/>
                  <a:gd name="connsiteX6" fmla="*/ 1365250 w 1903412"/>
                  <a:gd name="connsiteY6" fmla="*/ 1397000 h 2182812"/>
                  <a:gd name="connsiteX7" fmla="*/ 1341438 w 1903412"/>
                  <a:gd name="connsiteY7" fmla="*/ 1412875 h 2182812"/>
                  <a:gd name="connsiteX8" fmla="*/ 1316038 w 1903412"/>
                  <a:gd name="connsiteY8" fmla="*/ 1427163 h 2182812"/>
                  <a:gd name="connsiteX9" fmla="*/ 1290638 w 1903412"/>
                  <a:gd name="connsiteY9" fmla="*/ 1439863 h 2182812"/>
                  <a:gd name="connsiteX10" fmla="*/ 1263650 w 1903412"/>
                  <a:gd name="connsiteY10" fmla="*/ 1452563 h 2182812"/>
                  <a:gd name="connsiteX11" fmla="*/ 1236662 w 1903412"/>
                  <a:gd name="connsiteY11" fmla="*/ 1465263 h 2182812"/>
                  <a:gd name="connsiteX12" fmla="*/ 1211262 w 1903412"/>
                  <a:gd name="connsiteY12" fmla="*/ 1476375 h 2182812"/>
                  <a:gd name="connsiteX13" fmla="*/ 1182687 w 1903412"/>
                  <a:gd name="connsiteY13" fmla="*/ 1485900 h 2182812"/>
                  <a:gd name="connsiteX14" fmla="*/ 1155700 w 1903412"/>
                  <a:gd name="connsiteY14" fmla="*/ 1492250 h 2182812"/>
                  <a:gd name="connsiteX15" fmla="*/ 1128712 w 1903412"/>
                  <a:gd name="connsiteY15" fmla="*/ 1500188 h 2182812"/>
                  <a:gd name="connsiteX16" fmla="*/ 1100137 w 1903412"/>
                  <a:gd name="connsiteY16" fmla="*/ 1506538 h 2182812"/>
                  <a:gd name="connsiteX17" fmla="*/ 1073150 w 1903412"/>
                  <a:gd name="connsiteY17" fmla="*/ 1509713 h 2182812"/>
                  <a:gd name="connsiteX18" fmla="*/ 1044575 w 1903412"/>
                  <a:gd name="connsiteY18" fmla="*/ 1516063 h 2182812"/>
                  <a:gd name="connsiteX19" fmla="*/ 1016000 w 1903412"/>
                  <a:gd name="connsiteY19" fmla="*/ 1517650 h 2182812"/>
                  <a:gd name="connsiteX20" fmla="*/ 987425 w 1903412"/>
                  <a:gd name="connsiteY20" fmla="*/ 1519238 h 2182812"/>
                  <a:gd name="connsiteX21" fmla="*/ 958850 w 1903412"/>
                  <a:gd name="connsiteY21" fmla="*/ 1519238 h 2182812"/>
                  <a:gd name="connsiteX22" fmla="*/ 930275 w 1903412"/>
                  <a:gd name="connsiteY22" fmla="*/ 1517650 h 2182812"/>
                  <a:gd name="connsiteX23" fmla="*/ 903287 w 1903412"/>
                  <a:gd name="connsiteY23" fmla="*/ 1514475 h 2182812"/>
                  <a:gd name="connsiteX24" fmla="*/ 874712 w 1903412"/>
                  <a:gd name="connsiteY24" fmla="*/ 1509713 h 2182812"/>
                  <a:gd name="connsiteX25" fmla="*/ 846137 w 1903412"/>
                  <a:gd name="connsiteY25" fmla="*/ 1504950 h 2182812"/>
                  <a:gd name="connsiteX26" fmla="*/ 817562 w 1903412"/>
                  <a:gd name="connsiteY26" fmla="*/ 1500188 h 2182812"/>
                  <a:gd name="connsiteX27" fmla="*/ 790575 w 1903412"/>
                  <a:gd name="connsiteY27" fmla="*/ 1490663 h 2182812"/>
                  <a:gd name="connsiteX28" fmla="*/ 760412 w 1903412"/>
                  <a:gd name="connsiteY28" fmla="*/ 1481138 h 2182812"/>
                  <a:gd name="connsiteX29" fmla="*/ 733425 w 1903412"/>
                  <a:gd name="connsiteY29" fmla="*/ 1471613 h 2182812"/>
                  <a:gd name="connsiteX30" fmla="*/ 708025 w 1903412"/>
                  <a:gd name="connsiteY30" fmla="*/ 1460500 h 2182812"/>
                  <a:gd name="connsiteX31" fmla="*/ 681037 w 1903412"/>
                  <a:gd name="connsiteY31" fmla="*/ 1446213 h 2182812"/>
                  <a:gd name="connsiteX32" fmla="*/ 654050 w 1903412"/>
                  <a:gd name="connsiteY32" fmla="*/ 1431925 h 2182812"/>
                  <a:gd name="connsiteX33" fmla="*/ 285750 w 1903412"/>
                  <a:gd name="connsiteY33" fmla="*/ 1839913 h 2182812"/>
                  <a:gd name="connsiteX34" fmla="*/ 0 w 1903412"/>
                  <a:gd name="connsiteY34" fmla="*/ 2151062 h 2182812"/>
                  <a:gd name="connsiteX35" fmla="*/ 14287 w 1903412"/>
                  <a:gd name="connsiteY35" fmla="*/ 2149475 h 2182812"/>
                  <a:gd name="connsiteX36" fmla="*/ 26987 w 1903412"/>
                  <a:gd name="connsiteY36" fmla="*/ 2149475 h 2182812"/>
                  <a:gd name="connsiteX37" fmla="*/ 98425 w 1903412"/>
                  <a:gd name="connsiteY37" fmla="*/ 2149475 h 2182812"/>
                  <a:gd name="connsiteX38" fmla="*/ 166687 w 1903412"/>
                  <a:gd name="connsiteY38" fmla="*/ 2154237 h 2182812"/>
                  <a:gd name="connsiteX39" fmla="*/ 234950 w 1903412"/>
                  <a:gd name="connsiteY39" fmla="*/ 2157412 h 2182812"/>
                  <a:gd name="connsiteX40" fmla="*/ 301625 w 1903412"/>
                  <a:gd name="connsiteY40" fmla="*/ 2162175 h 2182812"/>
                  <a:gd name="connsiteX41" fmla="*/ 431800 w 1903412"/>
                  <a:gd name="connsiteY41" fmla="*/ 2173287 h 2182812"/>
                  <a:gd name="connsiteX42" fmla="*/ 496887 w 1903412"/>
                  <a:gd name="connsiteY42" fmla="*/ 2178050 h 2182812"/>
                  <a:gd name="connsiteX43" fmla="*/ 563562 w 1903412"/>
                  <a:gd name="connsiteY43" fmla="*/ 2182812 h 2182812"/>
                  <a:gd name="connsiteX44" fmla="*/ 1138237 w 1903412"/>
                  <a:gd name="connsiteY44" fmla="*/ 2012950 h 2182812"/>
                  <a:gd name="connsiteX45" fmla="*/ 1204912 w 1903412"/>
                  <a:gd name="connsiteY45" fmla="*/ 1898650 h 2182812"/>
                  <a:gd name="connsiteX46" fmla="*/ 1266825 w 1903412"/>
                  <a:gd name="connsiteY46" fmla="*/ 1779588 h 2182812"/>
                  <a:gd name="connsiteX47" fmla="*/ 1327150 w 1903412"/>
                  <a:gd name="connsiteY47" fmla="*/ 1662113 h 2182812"/>
                  <a:gd name="connsiteX48" fmla="*/ 1384300 w 1903412"/>
                  <a:gd name="connsiteY48" fmla="*/ 1543050 h 2182812"/>
                  <a:gd name="connsiteX49" fmla="*/ 1384300 w 1903412"/>
                  <a:gd name="connsiteY49" fmla="*/ 1539875 h 2182812"/>
                  <a:gd name="connsiteX50" fmla="*/ 1382713 w 1903412"/>
                  <a:gd name="connsiteY50" fmla="*/ 1539875 h 2182812"/>
                  <a:gd name="connsiteX51" fmla="*/ 1371600 w 1903412"/>
                  <a:gd name="connsiteY51" fmla="*/ 1541463 h 2182812"/>
                  <a:gd name="connsiteX52" fmla="*/ 1330325 w 1903412"/>
                  <a:gd name="connsiteY52" fmla="*/ 1555750 h 2182812"/>
                  <a:gd name="connsiteX53" fmla="*/ 1306513 w 1903412"/>
                  <a:gd name="connsiteY53" fmla="*/ 1562100 h 2182812"/>
                  <a:gd name="connsiteX54" fmla="*/ 1296988 w 1903412"/>
                  <a:gd name="connsiteY54" fmla="*/ 1566863 h 2182812"/>
                  <a:gd name="connsiteX55" fmla="*/ 1285875 w 1903412"/>
                  <a:gd name="connsiteY55" fmla="*/ 1568450 h 2182812"/>
                  <a:gd name="connsiteX56" fmla="*/ 1274763 w 1903412"/>
                  <a:gd name="connsiteY56" fmla="*/ 1568450 h 2182812"/>
                  <a:gd name="connsiteX57" fmla="*/ 1266825 w 1903412"/>
                  <a:gd name="connsiteY57" fmla="*/ 1566863 h 2182812"/>
                  <a:gd name="connsiteX58" fmla="*/ 1260475 w 1903412"/>
                  <a:gd name="connsiteY58" fmla="*/ 1560513 h 2182812"/>
                  <a:gd name="connsiteX59" fmla="*/ 1257300 w 1903412"/>
                  <a:gd name="connsiteY59" fmla="*/ 1555750 h 2182812"/>
                  <a:gd name="connsiteX60" fmla="*/ 1265238 w 1903412"/>
                  <a:gd name="connsiteY60" fmla="*/ 1552575 h 2182812"/>
                  <a:gd name="connsiteX61" fmla="*/ 1277938 w 1903412"/>
                  <a:gd name="connsiteY61" fmla="*/ 1546225 h 2182812"/>
                  <a:gd name="connsiteX62" fmla="*/ 1304925 w 1903412"/>
                  <a:gd name="connsiteY62" fmla="*/ 1533525 h 2182812"/>
                  <a:gd name="connsiteX63" fmla="*/ 1333500 w 1903412"/>
                  <a:gd name="connsiteY63" fmla="*/ 1516063 h 2182812"/>
                  <a:gd name="connsiteX64" fmla="*/ 1362075 w 1903412"/>
                  <a:gd name="connsiteY64" fmla="*/ 1495425 h 2182812"/>
                  <a:gd name="connsiteX65" fmla="*/ 1387475 w 1903412"/>
                  <a:gd name="connsiteY65" fmla="*/ 1476375 h 2182812"/>
                  <a:gd name="connsiteX66" fmla="*/ 1409700 w 1903412"/>
                  <a:gd name="connsiteY66" fmla="*/ 1460500 h 2182812"/>
                  <a:gd name="connsiteX67" fmla="*/ 1425575 w 1903412"/>
                  <a:gd name="connsiteY67" fmla="*/ 1446213 h 2182812"/>
                  <a:gd name="connsiteX68" fmla="*/ 1433513 w 1903412"/>
                  <a:gd name="connsiteY68" fmla="*/ 1438275 h 2182812"/>
                  <a:gd name="connsiteX69" fmla="*/ 1438275 w 1903412"/>
                  <a:gd name="connsiteY69" fmla="*/ 1422400 h 2182812"/>
                  <a:gd name="connsiteX70" fmla="*/ 1610017 w 1903412"/>
                  <a:gd name="connsiteY70" fmla="*/ 907758 h 2182812"/>
                  <a:gd name="connsiteX71" fmla="*/ 1577976 w 1903412"/>
                  <a:gd name="connsiteY71" fmla="*/ 939800 h 2182812"/>
                  <a:gd name="connsiteX72" fmla="*/ 1574107 w 1903412"/>
                  <a:gd name="connsiteY72" fmla="*/ 943535 h 2182812"/>
                  <a:gd name="connsiteX73" fmla="*/ 1577975 w 1903412"/>
                  <a:gd name="connsiteY73" fmla="*/ 939800 h 2182812"/>
                  <a:gd name="connsiteX74" fmla="*/ 1724025 w 1903412"/>
                  <a:gd name="connsiteY74" fmla="*/ 669925 h 2182812"/>
                  <a:gd name="connsiteX75" fmla="*/ 1666875 w 1903412"/>
                  <a:gd name="connsiteY75" fmla="*/ 693738 h 2182812"/>
                  <a:gd name="connsiteX76" fmla="*/ 1611313 w 1903412"/>
                  <a:gd name="connsiteY76" fmla="*/ 714375 h 2182812"/>
                  <a:gd name="connsiteX77" fmla="*/ 1552575 w 1903412"/>
                  <a:gd name="connsiteY77" fmla="*/ 733425 h 2182812"/>
                  <a:gd name="connsiteX78" fmla="*/ 1524000 w 1903412"/>
                  <a:gd name="connsiteY78" fmla="*/ 739775 h 2182812"/>
                  <a:gd name="connsiteX79" fmla="*/ 1495425 w 1903412"/>
                  <a:gd name="connsiteY79" fmla="*/ 747713 h 2182812"/>
                  <a:gd name="connsiteX80" fmla="*/ 1466850 w 1903412"/>
                  <a:gd name="connsiteY80" fmla="*/ 752475 h 2182812"/>
                  <a:gd name="connsiteX81" fmla="*/ 1436688 w 1903412"/>
                  <a:gd name="connsiteY81" fmla="*/ 755650 h 2182812"/>
                  <a:gd name="connsiteX82" fmla="*/ 1408113 w 1903412"/>
                  <a:gd name="connsiteY82" fmla="*/ 760413 h 2182812"/>
                  <a:gd name="connsiteX83" fmla="*/ 1379538 w 1903412"/>
                  <a:gd name="connsiteY83" fmla="*/ 760413 h 2182812"/>
                  <a:gd name="connsiteX84" fmla="*/ 1347788 w 1903412"/>
                  <a:gd name="connsiteY84" fmla="*/ 760413 h 2182812"/>
                  <a:gd name="connsiteX85" fmla="*/ 1317625 w 1903412"/>
                  <a:gd name="connsiteY85" fmla="*/ 757238 h 2182812"/>
                  <a:gd name="connsiteX86" fmla="*/ 1289050 w 1903412"/>
                  <a:gd name="connsiteY86" fmla="*/ 754063 h 2182812"/>
                  <a:gd name="connsiteX87" fmla="*/ 1258888 w 1903412"/>
                  <a:gd name="connsiteY87" fmla="*/ 747713 h 2182812"/>
                  <a:gd name="connsiteX88" fmla="*/ 1204912 w 1903412"/>
                  <a:gd name="connsiteY88" fmla="*/ 808038 h 2182812"/>
                  <a:gd name="connsiteX89" fmla="*/ 995362 w 1903412"/>
                  <a:gd name="connsiteY89" fmla="*/ 1047750 h 2182812"/>
                  <a:gd name="connsiteX90" fmla="*/ 784225 w 1903412"/>
                  <a:gd name="connsiteY90" fmla="*/ 1284287 h 2182812"/>
                  <a:gd name="connsiteX91" fmla="*/ 784225 w 1903412"/>
                  <a:gd name="connsiteY91" fmla="*/ 1284287 h 2182812"/>
                  <a:gd name="connsiteX92" fmla="*/ 654050 w 1903412"/>
                  <a:gd name="connsiteY92" fmla="*/ 1431925 h 2182812"/>
                  <a:gd name="connsiteX93" fmla="*/ 681037 w 1903412"/>
                  <a:gd name="connsiteY93" fmla="*/ 1446212 h 2182812"/>
                  <a:gd name="connsiteX94" fmla="*/ 708025 w 1903412"/>
                  <a:gd name="connsiteY94" fmla="*/ 1460500 h 2182812"/>
                  <a:gd name="connsiteX95" fmla="*/ 733425 w 1903412"/>
                  <a:gd name="connsiteY95" fmla="*/ 1471612 h 2182812"/>
                  <a:gd name="connsiteX96" fmla="*/ 760412 w 1903412"/>
                  <a:gd name="connsiteY96" fmla="*/ 1481137 h 2182812"/>
                  <a:gd name="connsiteX97" fmla="*/ 790575 w 1903412"/>
                  <a:gd name="connsiteY97" fmla="*/ 1490662 h 2182812"/>
                  <a:gd name="connsiteX98" fmla="*/ 817562 w 1903412"/>
                  <a:gd name="connsiteY98" fmla="*/ 1500187 h 2182812"/>
                  <a:gd name="connsiteX99" fmla="*/ 846137 w 1903412"/>
                  <a:gd name="connsiteY99" fmla="*/ 1504950 h 2182812"/>
                  <a:gd name="connsiteX100" fmla="*/ 874712 w 1903412"/>
                  <a:gd name="connsiteY100" fmla="*/ 1509712 h 2182812"/>
                  <a:gd name="connsiteX101" fmla="*/ 903287 w 1903412"/>
                  <a:gd name="connsiteY101" fmla="*/ 1514475 h 2182812"/>
                  <a:gd name="connsiteX102" fmla="*/ 930275 w 1903412"/>
                  <a:gd name="connsiteY102" fmla="*/ 1517650 h 2182812"/>
                  <a:gd name="connsiteX103" fmla="*/ 958850 w 1903412"/>
                  <a:gd name="connsiteY103" fmla="*/ 1519237 h 2182812"/>
                  <a:gd name="connsiteX104" fmla="*/ 987425 w 1903412"/>
                  <a:gd name="connsiteY104" fmla="*/ 1519237 h 2182812"/>
                  <a:gd name="connsiteX105" fmla="*/ 1016000 w 1903412"/>
                  <a:gd name="connsiteY105" fmla="*/ 1517650 h 2182812"/>
                  <a:gd name="connsiteX106" fmla="*/ 1044575 w 1903412"/>
                  <a:gd name="connsiteY106" fmla="*/ 1516062 h 2182812"/>
                  <a:gd name="connsiteX107" fmla="*/ 1073150 w 1903412"/>
                  <a:gd name="connsiteY107" fmla="*/ 1509712 h 2182812"/>
                  <a:gd name="connsiteX108" fmla="*/ 1100138 w 1903412"/>
                  <a:gd name="connsiteY108" fmla="*/ 1506537 h 2182812"/>
                  <a:gd name="connsiteX109" fmla="*/ 1128713 w 1903412"/>
                  <a:gd name="connsiteY109" fmla="*/ 1500187 h 2182812"/>
                  <a:gd name="connsiteX110" fmla="*/ 1155700 w 1903412"/>
                  <a:gd name="connsiteY110" fmla="*/ 1492250 h 2182812"/>
                  <a:gd name="connsiteX111" fmla="*/ 1182688 w 1903412"/>
                  <a:gd name="connsiteY111" fmla="*/ 1485900 h 2182812"/>
                  <a:gd name="connsiteX112" fmla="*/ 1211263 w 1903412"/>
                  <a:gd name="connsiteY112" fmla="*/ 1476375 h 2182812"/>
                  <a:gd name="connsiteX113" fmla="*/ 1236663 w 1903412"/>
                  <a:gd name="connsiteY113" fmla="*/ 1465262 h 2182812"/>
                  <a:gd name="connsiteX114" fmla="*/ 1263650 w 1903412"/>
                  <a:gd name="connsiteY114" fmla="*/ 1452562 h 2182812"/>
                  <a:gd name="connsiteX115" fmla="*/ 1290638 w 1903412"/>
                  <a:gd name="connsiteY115" fmla="*/ 1439862 h 2182812"/>
                  <a:gd name="connsiteX116" fmla="*/ 1316038 w 1903412"/>
                  <a:gd name="connsiteY116" fmla="*/ 1427162 h 2182812"/>
                  <a:gd name="connsiteX117" fmla="*/ 1341438 w 1903412"/>
                  <a:gd name="connsiteY117" fmla="*/ 1412875 h 2182812"/>
                  <a:gd name="connsiteX118" fmla="*/ 1365250 w 1903412"/>
                  <a:gd name="connsiteY118" fmla="*/ 1397000 h 2182812"/>
                  <a:gd name="connsiteX119" fmla="*/ 1389063 w 1903412"/>
                  <a:gd name="connsiteY119" fmla="*/ 1379537 h 2182812"/>
                  <a:gd name="connsiteX120" fmla="*/ 1412875 w 1903412"/>
                  <a:gd name="connsiteY120" fmla="*/ 1363662 h 2182812"/>
                  <a:gd name="connsiteX121" fmla="*/ 1435100 w 1903412"/>
                  <a:gd name="connsiteY121" fmla="*/ 1343025 h 2182812"/>
                  <a:gd name="connsiteX122" fmla="*/ 1457325 w 1903412"/>
                  <a:gd name="connsiteY122" fmla="*/ 1323975 h 2182812"/>
                  <a:gd name="connsiteX123" fmla="*/ 1477963 w 1903412"/>
                  <a:gd name="connsiteY123" fmla="*/ 1303337 h 2182812"/>
                  <a:gd name="connsiteX124" fmla="*/ 1498601 w 1903412"/>
                  <a:gd name="connsiteY124" fmla="*/ 1282700 h 2182812"/>
                  <a:gd name="connsiteX125" fmla="*/ 1557338 w 1903412"/>
                  <a:gd name="connsiteY125" fmla="*/ 1136650 h 2182812"/>
                  <a:gd name="connsiteX126" fmla="*/ 1614488 w 1903412"/>
                  <a:gd name="connsiteY126" fmla="*/ 989012 h 2182812"/>
                  <a:gd name="connsiteX127" fmla="*/ 1665288 w 1903412"/>
                  <a:gd name="connsiteY127" fmla="*/ 846137 h 2182812"/>
                  <a:gd name="connsiteX128" fmla="*/ 1624013 w 1903412"/>
                  <a:gd name="connsiteY128" fmla="*/ 893762 h 2182812"/>
                  <a:gd name="connsiteX129" fmla="*/ 1624013 w 1903412"/>
                  <a:gd name="connsiteY129" fmla="*/ 893763 h 2182812"/>
                  <a:gd name="connsiteX130" fmla="*/ 1665288 w 1903412"/>
                  <a:gd name="connsiteY130" fmla="*/ 846138 h 2182812"/>
                  <a:gd name="connsiteX131" fmla="*/ 1903412 w 1903412"/>
                  <a:gd name="connsiteY131" fmla="*/ 0 h 2182812"/>
                  <a:gd name="connsiteX132" fmla="*/ 1584325 w 1903412"/>
                  <a:gd name="connsiteY132" fmla="*/ 373062 h 2182812"/>
                  <a:gd name="connsiteX133" fmla="*/ 1258887 w 1903412"/>
                  <a:gd name="connsiteY133" fmla="*/ 747712 h 2182812"/>
                  <a:gd name="connsiteX134" fmla="*/ 1289050 w 1903412"/>
                  <a:gd name="connsiteY134" fmla="*/ 754062 h 2182812"/>
                  <a:gd name="connsiteX135" fmla="*/ 1317625 w 1903412"/>
                  <a:gd name="connsiteY135" fmla="*/ 757237 h 2182812"/>
                  <a:gd name="connsiteX136" fmla="*/ 1347787 w 1903412"/>
                  <a:gd name="connsiteY136" fmla="*/ 760412 h 2182812"/>
                  <a:gd name="connsiteX137" fmla="*/ 1379537 w 1903412"/>
                  <a:gd name="connsiteY137" fmla="*/ 760412 h 2182812"/>
                  <a:gd name="connsiteX138" fmla="*/ 1408112 w 1903412"/>
                  <a:gd name="connsiteY138" fmla="*/ 760412 h 2182812"/>
                  <a:gd name="connsiteX139" fmla="*/ 1436687 w 1903412"/>
                  <a:gd name="connsiteY139" fmla="*/ 755650 h 2182812"/>
                  <a:gd name="connsiteX140" fmla="*/ 1466850 w 1903412"/>
                  <a:gd name="connsiteY140" fmla="*/ 752475 h 2182812"/>
                  <a:gd name="connsiteX141" fmla="*/ 1495425 w 1903412"/>
                  <a:gd name="connsiteY141" fmla="*/ 747712 h 2182812"/>
                  <a:gd name="connsiteX142" fmla="*/ 1524000 w 1903412"/>
                  <a:gd name="connsiteY142" fmla="*/ 739775 h 2182812"/>
                  <a:gd name="connsiteX143" fmla="*/ 1552575 w 1903412"/>
                  <a:gd name="connsiteY143" fmla="*/ 733425 h 2182812"/>
                  <a:gd name="connsiteX144" fmla="*/ 1611312 w 1903412"/>
                  <a:gd name="connsiteY144" fmla="*/ 714375 h 2182812"/>
                  <a:gd name="connsiteX145" fmla="*/ 1666875 w 1903412"/>
                  <a:gd name="connsiteY145" fmla="*/ 693737 h 2182812"/>
                  <a:gd name="connsiteX146" fmla="*/ 1724025 w 1903412"/>
                  <a:gd name="connsiteY146" fmla="*/ 669925 h 2182812"/>
                  <a:gd name="connsiteX147" fmla="*/ 1754187 w 1903412"/>
                  <a:gd name="connsiteY147" fmla="*/ 571500 h 2182812"/>
                  <a:gd name="connsiteX148" fmla="*/ 1782762 w 1903412"/>
                  <a:gd name="connsiteY148" fmla="*/ 476250 h 2182812"/>
                  <a:gd name="connsiteX149" fmla="*/ 1831975 w 1903412"/>
                  <a:gd name="connsiteY149" fmla="*/ 301625 h 2182812"/>
                  <a:gd name="connsiteX150" fmla="*/ 1871662 w 1903412"/>
                  <a:gd name="connsiteY150" fmla="*/ 150813 h 2182812"/>
                  <a:gd name="connsiteX151" fmla="*/ 1901825 w 1903412"/>
                  <a:gd name="connsiteY151" fmla="*/ 28575 h 2182812"/>
                  <a:gd name="connsiteX152" fmla="*/ 1903412 w 1903412"/>
                  <a:gd name="connsiteY152" fmla="*/ 14288 h 2182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</a:cxnLst>
                <a:rect l="l" t="t" r="r" b="b"/>
                <a:pathLst>
                  <a:path w="1903412" h="2182812">
                    <a:moveTo>
                      <a:pt x="1498600" y="1282700"/>
                    </a:moveTo>
                    <a:lnTo>
                      <a:pt x="1477963" y="1303338"/>
                    </a:lnTo>
                    <a:lnTo>
                      <a:pt x="1457325" y="1323975"/>
                    </a:lnTo>
                    <a:lnTo>
                      <a:pt x="1435100" y="1343025"/>
                    </a:lnTo>
                    <a:lnTo>
                      <a:pt x="1412875" y="1363663"/>
                    </a:lnTo>
                    <a:lnTo>
                      <a:pt x="1389063" y="1379538"/>
                    </a:lnTo>
                    <a:lnTo>
                      <a:pt x="1365250" y="1397000"/>
                    </a:lnTo>
                    <a:lnTo>
                      <a:pt x="1341438" y="1412875"/>
                    </a:lnTo>
                    <a:lnTo>
                      <a:pt x="1316038" y="1427163"/>
                    </a:lnTo>
                    <a:lnTo>
                      <a:pt x="1290638" y="1439863"/>
                    </a:lnTo>
                    <a:lnTo>
                      <a:pt x="1263650" y="1452563"/>
                    </a:lnTo>
                    <a:lnTo>
                      <a:pt x="1236662" y="1465263"/>
                    </a:lnTo>
                    <a:lnTo>
                      <a:pt x="1211262" y="1476375"/>
                    </a:lnTo>
                    <a:lnTo>
                      <a:pt x="1182687" y="1485900"/>
                    </a:lnTo>
                    <a:lnTo>
                      <a:pt x="1155700" y="1492250"/>
                    </a:lnTo>
                    <a:lnTo>
                      <a:pt x="1128712" y="1500188"/>
                    </a:lnTo>
                    <a:lnTo>
                      <a:pt x="1100137" y="1506538"/>
                    </a:lnTo>
                    <a:lnTo>
                      <a:pt x="1073150" y="1509713"/>
                    </a:lnTo>
                    <a:lnTo>
                      <a:pt x="1044575" y="1516063"/>
                    </a:lnTo>
                    <a:lnTo>
                      <a:pt x="1016000" y="1517650"/>
                    </a:lnTo>
                    <a:lnTo>
                      <a:pt x="987425" y="1519238"/>
                    </a:lnTo>
                    <a:lnTo>
                      <a:pt x="958850" y="1519238"/>
                    </a:lnTo>
                    <a:lnTo>
                      <a:pt x="930275" y="1517650"/>
                    </a:lnTo>
                    <a:lnTo>
                      <a:pt x="903287" y="1514475"/>
                    </a:lnTo>
                    <a:lnTo>
                      <a:pt x="874712" y="1509713"/>
                    </a:lnTo>
                    <a:lnTo>
                      <a:pt x="846137" y="1504950"/>
                    </a:lnTo>
                    <a:lnTo>
                      <a:pt x="817562" y="1500188"/>
                    </a:lnTo>
                    <a:lnTo>
                      <a:pt x="790575" y="1490663"/>
                    </a:lnTo>
                    <a:lnTo>
                      <a:pt x="760412" y="1481138"/>
                    </a:lnTo>
                    <a:lnTo>
                      <a:pt x="733425" y="1471613"/>
                    </a:lnTo>
                    <a:lnTo>
                      <a:pt x="708025" y="1460500"/>
                    </a:lnTo>
                    <a:lnTo>
                      <a:pt x="681037" y="1446213"/>
                    </a:lnTo>
                    <a:lnTo>
                      <a:pt x="654050" y="1431925"/>
                    </a:lnTo>
                    <a:lnTo>
                      <a:pt x="285750" y="1839913"/>
                    </a:lnTo>
                    <a:lnTo>
                      <a:pt x="0" y="2151062"/>
                    </a:lnTo>
                    <a:lnTo>
                      <a:pt x="14287" y="2149475"/>
                    </a:lnTo>
                    <a:lnTo>
                      <a:pt x="26987" y="2149475"/>
                    </a:lnTo>
                    <a:lnTo>
                      <a:pt x="98425" y="2149475"/>
                    </a:lnTo>
                    <a:lnTo>
                      <a:pt x="166687" y="2154237"/>
                    </a:lnTo>
                    <a:lnTo>
                      <a:pt x="234950" y="2157412"/>
                    </a:lnTo>
                    <a:lnTo>
                      <a:pt x="301625" y="2162175"/>
                    </a:lnTo>
                    <a:lnTo>
                      <a:pt x="431800" y="2173287"/>
                    </a:lnTo>
                    <a:lnTo>
                      <a:pt x="496887" y="2178050"/>
                    </a:lnTo>
                    <a:lnTo>
                      <a:pt x="563562" y="2182812"/>
                    </a:lnTo>
                    <a:lnTo>
                      <a:pt x="1138237" y="2012950"/>
                    </a:lnTo>
                    <a:lnTo>
                      <a:pt x="1204912" y="1898650"/>
                    </a:lnTo>
                    <a:lnTo>
                      <a:pt x="1266825" y="1779588"/>
                    </a:lnTo>
                    <a:lnTo>
                      <a:pt x="1327150" y="1662113"/>
                    </a:lnTo>
                    <a:lnTo>
                      <a:pt x="1384300" y="1543050"/>
                    </a:lnTo>
                    <a:lnTo>
                      <a:pt x="1384300" y="1539875"/>
                    </a:lnTo>
                    <a:lnTo>
                      <a:pt x="1382713" y="1539875"/>
                    </a:lnTo>
                    <a:lnTo>
                      <a:pt x="1371600" y="1541463"/>
                    </a:lnTo>
                    <a:lnTo>
                      <a:pt x="1330325" y="1555750"/>
                    </a:lnTo>
                    <a:lnTo>
                      <a:pt x="1306513" y="1562100"/>
                    </a:lnTo>
                    <a:lnTo>
                      <a:pt x="1296988" y="1566863"/>
                    </a:lnTo>
                    <a:lnTo>
                      <a:pt x="1285875" y="1568450"/>
                    </a:lnTo>
                    <a:lnTo>
                      <a:pt x="1274763" y="1568450"/>
                    </a:lnTo>
                    <a:lnTo>
                      <a:pt x="1266825" y="1566863"/>
                    </a:lnTo>
                    <a:lnTo>
                      <a:pt x="1260475" y="1560513"/>
                    </a:lnTo>
                    <a:lnTo>
                      <a:pt x="1257300" y="1555750"/>
                    </a:lnTo>
                    <a:lnTo>
                      <a:pt x="1265238" y="1552575"/>
                    </a:lnTo>
                    <a:lnTo>
                      <a:pt x="1277938" y="1546225"/>
                    </a:lnTo>
                    <a:lnTo>
                      <a:pt x="1304925" y="1533525"/>
                    </a:lnTo>
                    <a:lnTo>
                      <a:pt x="1333500" y="1516063"/>
                    </a:lnTo>
                    <a:lnTo>
                      <a:pt x="1362075" y="1495425"/>
                    </a:lnTo>
                    <a:lnTo>
                      <a:pt x="1387475" y="1476375"/>
                    </a:lnTo>
                    <a:lnTo>
                      <a:pt x="1409700" y="1460500"/>
                    </a:lnTo>
                    <a:lnTo>
                      <a:pt x="1425575" y="1446213"/>
                    </a:lnTo>
                    <a:lnTo>
                      <a:pt x="1433513" y="1438275"/>
                    </a:lnTo>
                    <a:lnTo>
                      <a:pt x="1438275" y="1422400"/>
                    </a:lnTo>
                    <a:close/>
                    <a:moveTo>
                      <a:pt x="1610017" y="907758"/>
                    </a:moveTo>
                    <a:lnTo>
                      <a:pt x="1577976" y="939800"/>
                    </a:lnTo>
                    <a:lnTo>
                      <a:pt x="1574107" y="943535"/>
                    </a:lnTo>
                    <a:lnTo>
                      <a:pt x="1577975" y="939800"/>
                    </a:lnTo>
                    <a:close/>
                    <a:moveTo>
                      <a:pt x="1724025" y="669925"/>
                    </a:moveTo>
                    <a:lnTo>
                      <a:pt x="1666875" y="693738"/>
                    </a:lnTo>
                    <a:lnTo>
                      <a:pt x="1611313" y="714375"/>
                    </a:lnTo>
                    <a:lnTo>
                      <a:pt x="1552575" y="733425"/>
                    </a:lnTo>
                    <a:lnTo>
                      <a:pt x="1524000" y="739775"/>
                    </a:lnTo>
                    <a:lnTo>
                      <a:pt x="1495425" y="747713"/>
                    </a:lnTo>
                    <a:lnTo>
                      <a:pt x="1466850" y="752475"/>
                    </a:lnTo>
                    <a:lnTo>
                      <a:pt x="1436688" y="755650"/>
                    </a:lnTo>
                    <a:lnTo>
                      <a:pt x="1408113" y="760413"/>
                    </a:lnTo>
                    <a:lnTo>
                      <a:pt x="1379538" y="760413"/>
                    </a:lnTo>
                    <a:lnTo>
                      <a:pt x="1347788" y="760413"/>
                    </a:lnTo>
                    <a:lnTo>
                      <a:pt x="1317625" y="757238"/>
                    </a:lnTo>
                    <a:lnTo>
                      <a:pt x="1289050" y="754063"/>
                    </a:lnTo>
                    <a:lnTo>
                      <a:pt x="1258888" y="747713"/>
                    </a:lnTo>
                    <a:lnTo>
                      <a:pt x="1204912" y="808038"/>
                    </a:lnTo>
                    <a:lnTo>
                      <a:pt x="995362" y="1047750"/>
                    </a:lnTo>
                    <a:lnTo>
                      <a:pt x="784225" y="1284287"/>
                    </a:lnTo>
                    <a:lnTo>
                      <a:pt x="784225" y="1284287"/>
                    </a:lnTo>
                    <a:lnTo>
                      <a:pt x="654050" y="1431925"/>
                    </a:lnTo>
                    <a:lnTo>
                      <a:pt x="681037" y="1446212"/>
                    </a:lnTo>
                    <a:lnTo>
                      <a:pt x="708025" y="1460500"/>
                    </a:lnTo>
                    <a:lnTo>
                      <a:pt x="733425" y="1471612"/>
                    </a:lnTo>
                    <a:lnTo>
                      <a:pt x="760412" y="1481137"/>
                    </a:lnTo>
                    <a:lnTo>
                      <a:pt x="790575" y="1490662"/>
                    </a:lnTo>
                    <a:lnTo>
                      <a:pt x="817562" y="1500187"/>
                    </a:lnTo>
                    <a:lnTo>
                      <a:pt x="846137" y="1504950"/>
                    </a:lnTo>
                    <a:lnTo>
                      <a:pt x="874712" y="1509712"/>
                    </a:lnTo>
                    <a:lnTo>
                      <a:pt x="903287" y="1514475"/>
                    </a:lnTo>
                    <a:lnTo>
                      <a:pt x="930275" y="1517650"/>
                    </a:lnTo>
                    <a:lnTo>
                      <a:pt x="958850" y="1519237"/>
                    </a:lnTo>
                    <a:lnTo>
                      <a:pt x="987425" y="1519237"/>
                    </a:lnTo>
                    <a:lnTo>
                      <a:pt x="1016000" y="1517650"/>
                    </a:lnTo>
                    <a:lnTo>
                      <a:pt x="1044575" y="1516062"/>
                    </a:lnTo>
                    <a:lnTo>
                      <a:pt x="1073150" y="1509712"/>
                    </a:lnTo>
                    <a:lnTo>
                      <a:pt x="1100138" y="1506537"/>
                    </a:lnTo>
                    <a:lnTo>
                      <a:pt x="1128713" y="1500187"/>
                    </a:lnTo>
                    <a:lnTo>
                      <a:pt x="1155700" y="1492250"/>
                    </a:lnTo>
                    <a:lnTo>
                      <a:pt x="1182688" y="1485900"/>
                    </a:lnTo>
                    <a:lnTo>
                      <a:pt x="1211263" y="1476375"/>
                    </a:lnTo>
                    <a:lnTo>
                      <a:pt x="1236663" y="1465262"/>
                    </a:lnTo>
                    <a:lnTo>
                      <a:pt x="1263650" y="1452562"/>
                    </a:lnTo>
                    <a:lnTo>
                      <a:pt x="1290638" y="1439862"/>
                    </a:lnTo>
                    <a:lnTo>
                      <a:pt x="1316038" y="1427162"/>
                    </a:lnTo>
                    <a:lnTo>
                      <a:pt x="1341438" y="1412875"/>
                    </a:lnTo>
                    <a:lnTo>
                      <a:pt x="1365250" y="1397000"/>
                    </a:lnTo>
                    <a:lnTo>
                      <a:pt x="1389063" y="1379537"/>
                    </a:lnTo>
                    <a:lnTo>
                      <a:pt x="1412875" y="1363662"/>
                    </a:lnTo>
                    <a:lnTo>
                      <a:pt x="1435100" y="1343025"/>
                    </a:lnTo>
                    <a:lnTo>
                      <a:pt x="1457325" y="1323975"/>
                    </a:lnTo>
                    <a:lnTo>
                      <a:pt x="1477963" y="1303337"/>
                    </a:lnTo>
                    <a:lnTo>
                      <a:pt x="1498601" y="1282700"/>
                    </a:lnTo>
                    <a:lnTo>
                      <a:pt x="1557338" y="1136650"/>
                    </a:lnTo>
                    <a:lnTo>
                      <a:pt x="1614488" y="989012"/>
                    </a:lnTo>
                    <a:lnTo>
                      <a:pt x="1665288" y="846137"/>
                    </a:lnTo>
                    <a:lnTo>
                      <a:pt x="1624013" y="893762"/>
                    </a:lnTo>
                    <a:lnTo>
                      <a:pt x="1624013" y="893763"/>
                    </a:lnTo>
                    <a:lnTo>
                      <a:pt x="1665288" y="846138"/>
                    </a:lnTo>
                    <a:close/>
                    <a:moveTo>
                      <a:pt x="1903412" y="0"/>
                    </a:moveTo>
                    <a:lnTo>
                      <a:pt x="1584325" y="373062"/>
                    </a:lnTo>
                    <a:lnTo>
                      <a:pt x="1258887" y="747712"/>
                    </a:lnTo>
                    <a:lnTo>
                      <a:pt x="1289050" y="754062"/>
                    </a:lnTo>
                    <a:lnTo>
                      <a:pt x="1317625" y="757237"/>
                    </a:lnTo>
                    <a:lnTo>
                      <a:pt x="1347787" y="760412"/>
                    </a:lnTo>
                    <a:lnTo>
                      <a:pt x="1379537" y="760412"/>
                    </a:lnTo>
                    <a:lnTo>
                      <a:pt x="1408112" y="760412"/>
                    </a:lnTo>
                    <a:lnTo>
                      <a:pt x="1436687" y="755650"/>
                    </a:lnTo>
                    <a:lnTo>
                      <a:pt x="1466850" y="752475"/>
                    </a:lnTo>
                    <a:lnTo>
                      <a:pt x="1495425" y="747712"/>
                    </a:lnTo>
                    <a:lnTo>
                      <a:pt x="1524000" y="739775"/>
                    </a:lnTo>
                    <a:lnTo>
                      <a:pt x="1552575" y="733425"/>
                    </a:lnTo>
                    <a:lnTo>
                      <a:pt x="1611312" y="714375"/>
                    </a:lnTo>
                    <a:lnTo>
                      <a:pt x="1666875" y="693737"/>
                    </a:lnTo>
                    <a:lnTo>
                      <a:pt x="1724025" y="669925"/>
                    </a:lnTo>
                    <a:lnTo>
                      <a:pt x="1754187" y="571500"/>
                    </a:lnTo>
                    <a:lnTo>
                      <a:pt x="1782762" y="476250"/>
                    </a:lnTo>
                    <a:lnTo>
                      <a:pt x="1831975" y="301625"/>
                    </a:lnTo>
                    <a:lnTo>
                      <a:pt x="1871662" y="150813"/>
                    </a:lnTo>
                    <a:lnTo>
                      <a:pt x="1901825" y="28575"/>
                    </a:lnTo>
                    <a:lnTo>
                      <a:pt x="1903412" y="1428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" name="Oval 14"/>
            <p:cNvSpPr/>
            <p:nvPr/>
          </p:nvSpPr>
          <p:spPr>
            <a:xfrm>
              <a:off x="4571431" y="2748486"/>
              <a:ext cx="426472" cy="426472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Oval 15"/>
            <p:cNvSpPr/>
            <p:nvPr/>
          </p:nvSpPr>
          <p:spPr>
            <a:xfrm>
              <a:off x="5235339" y="1812744"/>
              <a:ext cx="426472" cy="426472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Oval 16"/>
            <p:cNvSpPr/>
            <p:nvPr/>
          </p:nvSpPr>
          <p:spPr>
            <a:xfrm>
              <a:off x="5394792" y="4110225"/>
              <a:ext cx="426472" cy="426472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Oval 17"/>
            <p:cNvSpPr/>
            <p:nvPr/>
          </p:nvSpPr>
          <p:spPr>
            <a:xfrm>
              <a:off x="6345486" y="2632071"/>
              <a:ext cx="426472" cy="426472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Oval 18"/>
            <p:cNvSpPr/>
            <p:nvPr/>
          </p:nvSpPr>
          <p:spPr>
            <a:xfrm>
              <a:off x="7003516" y="3712561"/>
              <a:ext cx="426472" cy="426472"/>
            </a:xfrm>
            <a:prstGeom prst="ellipse">
              <a:avLst/>
            </a:prstGeom>
            <a:solidFill>
              <a:schemeClr val="accent5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10" name="TextBox 26"/>
          <p:cNvSpPr txBox="1"/>
          <p:nvPr/>
        </p:nvSpPr>
        <p:spPr>
          <a:xfrm>
            <a:off x="711509" y="2814762"/>
            <a:ext cx="3419127" cy="762432"/>
          </a:xfrm>
          <a:prstGeom prst="rect">
            <a:avLst/>
          </a:prstGeom>
        </p:spPr>
        <p:txBody>
          <a:bodyPr anchor="ctr"/>
          <a:lstStyle/>
          <a:p>
            <a:pPr algn="ctr"/>
          </a:p>
        </p:txBody>
      </p:sp>
      <p:grpSp>
        <p:nvGrpSpPr>
          <p:cNvPr id="11" name="千图PPT彼岸天：ID 8661124库_组合 30"/>
          <p:cNvGrpSpPr/>
          <p:nvPr>
            <p:custDataLst>
              <p:tags r:id="rId2"/>
            </p:custDataLst>
          </p:nvPr>
        </p:nvGrpSpPr>
        <p:grpSpPr>
          <a:xfrm>
            <a:off x="716750" y="2639776"/>
            <a:ext cx="3854682" cy="699082"/>
            <a:chOff x="711509" y="2735007"/>
            <a:chExt cx="3419127" cy="699082"/>
          </a:xfrm>
        </p:grpSpPr>
        <p:sp>
          <p:nvSpPr>
            <p:cNvPr id="24" name="TextBox 25"/>
            <p:cNvSpPr txBox="1"/>
            <p:nvPr/>
          </p:nvSpPr>
          <p:spPr>
            <a:xfrm>
              <a:off x="711509" y="2735007"/>
              <a:ext cx="3419127" cy="349541"/>
            </a:xfrm>
            <a:prstGeom prst="rect">
              <a:avLst/>
            </a:prstGeom>
          </p:spPr>
          <p:txBody>
            <a:bodyPr wrap="none" lIns="144000" rIns="144000" anchor="ctr">
              <a:normAutofit lnSpcReduction="10000"/>
            </a:bodyPr>
            <a:lstStyle/>
            <a:p>
              <a:pPr algn="r"/>
              <a:r>
                <a:rPr lang="zh-CN" altLang="en-US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  <p:sp>
          <p:nvSpPr>
            <p:cNvPr id="25" name="TextBox 29"/>
            <p:cNvSpPr txBox="1"/>
            <p:nvPr/>
          </p:nvSpPr>
          <p:spPr>
            <a:xfrm>
              <a:off x="711509" y="3084548"/>
              <a:ext cx="3419127" cy="349541"/>
            </a:xfrm>
            <a:prstGeom prst="rect">
              <a:avLst/>
            </a:prstGeom>
          </p:spPr>
          <p:txBody>
            <a:bodyPr wrap="square" lIns="144000" rIns="144000" anchor="ctr">
              <a:normAutofit/>
            </a:bodyPr>
            <a:lstStyle/>
            <a:p>
              <a:pPr lvl="0" algn="r" defTabSz="914400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000000"/>
                  </a:solidFill>
                </a:rPr>
                <a:t>请替换文字内容复制你的内容到此千图网</a:t>
              </a:r>
              <a:r>
                <a:rPr lang="en-US" altLang="zh-CN" sz="1000" dirty="0">
                  <a:solidFill>
                    <a:srgbClr val="000000"/>
                  </a:solidFill>
                </a:rPr>
                <a:t>58PIC.COM</a:t>
              </a:r>
              <a:endParaRPr lang="zh-CN" altLang="en-US" sz="1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2" name="千图PPT彼岸天：ID 8661124库_组合 31"/>
          <p:cNvGrpSpPr/>
          <p:nvPr>
            <p:custDataLst>
              <p:tags r:id="rId3"/>
            </p:custDataLst>
          </p:nvPr>
        </p:nvGrpSpPr>
        <p:grpSpPr>
          <a:xfrm>
            <a:off x="1540111" y="4061281"/>
            <a:ext cx="3854682" cy="699082"/>
            <a:chOff x="711509" y="2735007"/>
            <a:chExt cx="3419127" cy="699082"/>
          </a:xfrm>
        </p:grpSpPr>
        <p:sp>
          <p:nvSpPr>
            <p:cNvPr id="22" name="TextBox 32"/>
            <p:cNvSpPr txBox="1"/>
            <p:nvPr/>
          </p:nvSpPr>
          <p:spPr>
            <a:xfrm>
              <a:off x="711509" y="2735007"/>
              <a:ext cx="3419127" cy="349541"/>
            </a:xfrm>
            <a:prstGeom prst="rect">
              <a:avLst/>
            </a:prstGeom>
          </p:spPr>
          <p:txBody>
            <a:bodyPr wrap="none" lIns="144000" rIns="144000" anchor="ctr">
              <a:normAutofit lnSpcReduction="10000"/>
            </a:bodyPr>
            <a:lstStyle/>
            <a:p>
              <a:pPr algn="r"/>
              <a:r>
                <a:rPr lang="zh-CN" altLang="en-US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b="1" dirty="0">
                <a:solidFill>
                  <a:schemeClr val="accent3"/>
                </a:solidFill>
              </a:endParaRPr>
            </a:p>
          </p:txBody>
        </p:sp>
        <p:sp>
          <p:nvSpPr>
            <p:cNvPr id="23" name="TextBox 33"/>
            <p:cNvSpPr txBox="1"/>
            <p:nvPr/>
          </p:nvSpPr>
          <p:spPr>
            <a:xfrm>
              <a:off x="711509" y="3084548"/>
              <a:ext cx="3419127" cy="349541"/>
            </a:xfrm>
            <a:prstGeom prst="rect">
              <a:avLst/>
            </a:prstGeom>
          </p:spPr>
          <p:txBody>
            <a:bodyPr wrap="square" lIns="144000" rIns="144000" anchor="ctr">
              <a:normAutofit/>
            </a:bodyPr>
            <a:lstStyle/>
            <a:p>
              <a:pPr lvl="0" algn="r" defTabSz="914400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000000"/>
                  </a:solidFill>
                </a:rPr>
                <a:t>请替换文字内容复制你的内容到此千图网</a:t>
              </a:r>
              <a:r>
                <a:rPr lang="en-US" altLang="zh-CN" sz="1000" dirty="0">
                  <a:solidFill>
                    <a:srgbClr val="000000"/>
                  </a:solidFill>
                </a:rPr>
                <a:t>58PIC.COM</a:t>
              </a:r>
              <a:endParaRPr lang="zh-CN" altLang="en-US" sz="1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3" name="千图PPT彼岸天：ID 8661124库_组合 34"/>
          <p:cNvGrpSpPr/>
          <p:nvPr>
            <p:custDataLst>
              <p:tags r:id="rId4"/>
            </p:custDataLst>
          </p:nvPr>
        </p:nvGrpSpPr>
        <p:grpSpPr>
          <a:xfrm>
            <a:off x="5661811" y="1671548"/>
            <a:ext cx="3854682" cy="699082"/>
            <a:chOff x="711509" y="2735007"/>
            <a:chExt cx="3419127" cy="699082"/>
          </a:xfrm>
        </p:grpSpPr>
        <p:sp>
          <p:nvSpPr>
            <p:cNvPr id="20" name="TextBox 35"/>
            <p:cNvSpPr txBox="1"/>
            <p:nvPr/>
          </p:nvSpPr>
          <p:spPr>
            <a:xfrm>
              <a:off x="711509" y="2735007"/>
              <a:ext cx="3419127" cy="349541"/>
            </a:xfrm>
            <a:prstGeom prst="rect">
              <a:avLst/>
            </a:prstGeom>
          </p:spPr>
          <p:txBody>
            <a:bodyPr wrap="none" lIns="144000" rIns="144000" anchor="ctr">
              <a:normAutofit lnSpcReduction="10000"/>
            </a:bodyPr>
            <a:lstStyle/>
            <a:p>
              <a:r>
                <a:rPr lang="zh-CN" altLang="en-US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21" name="TextBox 36"/>
            <p:cNvSpPr txBox="1"/>
            <p:nvPr/>
          </p:nvSpPr>
          <p:spPr>
            <a:xfrm>
              <a:off x="711509" y="3084548"/>
              <a:ext cx="3419127" cy="349541"/>
            </a:xfrm>
            <a:prstGeom prst="rect">
              <a:avLst/>
            </a:prstGeom>
          </p:spPr>
          <p:txBody>
            <a:bodyPr wrap="square" lIns="144000" rIns="144000" anchor="ctr">
              <a:normAutofit/>
            </a:bodyPr>
            <a:lstStyle/>
            <a:p>
              <a:pPr lvl="0" defTabSz="914400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000000"/>
                  </a:solidFill>
                </a:rPr>
                <a:t>请替换文字内容复制你的内容到此千图网</a:t>
              </a:r>
              <a:r>
                <a:rPr lang="en-US" altLang="zh-CN" sz="1000" dirty="0">
                  <a:solidFill>
                    <a:srgbClr val="000000"/>
                  </a:solidFill>
                </a:rPr>
                <a:t>58PIC.COM</a:t>
              </a:r>
              <a:endParaRPr lang="zh-CN" altLang="en-US" sz="1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4" name="千图PPT彼岸天：ID 8661124库_组合 37"/>
          <p:cNvGrpSpPr/>
          <p:nvPr>
            <p:custDataLst>
              <p:tags r:id="rId5"/>
            </p:custDataLst>
          </p:nvPr>
        </p:nvGrpSpPr>
        <p:grpSpPr>
          <a:xfrm>
            <a:off x="6771958" y="2460360"/>
            <a:ext cx="3854682" cy="699082"/>
            <a:chOff x="711509" y="2735007"/>
            <a:chExt cx="3419127" cy="699082"/>
          </a:xfrm>
        </p:grpSpPr>
        <p:sp>
          <p:nvSpPr>
            <p:cNvPr id="18" name="TextBox 38"/>
            <p:cNvSpPr txBox="1"/>
            <p:nvPr/>
          </p:nvSpPr>
          <p:spPr>
            <a:xfrm>
              <a:off x="711509" y="2735007"/>
              <a:ext cx="3419127" cy="349541"/>
            </a:xfrm>
            <a:prstGeom prst="rect">
              <a:avLst/>
            </a:prstGeom>
          </p:spPr>
          <p:txBody>
            <a:bodyPr wrap="none" lIns="144000" rIns="144000" anchor="ctr">
              <a:normAutofit lnSpcReduction="10000"/>
            </a:bodyPr>
            <a:lstStyle/>
            <a:p>
              <a:r>
                <a:rPr lang="zh-CN" altLang="en-US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b="1" dirty="0">
                <a:solidFill>
                  <a:schemeClr val="accent4"/>
                </a:solidFill>
              </a:endParaRPr>
            </a:p>
          </p:txBody>
        </p:sp>
        <p:sp>
          <p:nvSpPr>
            <p:cNvPr id="19" name="TextBox 39"/>
            <p:cNvSpPr txBox="1"/>
            <p:nvPr/>
          </p:nvSpPr>
          <p:spPr>
            <a:xfrm>
              <a:off x="711509" y="3084548"/>
              <a:ext cx="3419127" cy="349541"/>
            </a:xfrm>
            <a:prstGeom prst="rect">
              <a:avLst/>
            </a:prstGeom>
          </p:spPr>
          <p:txBody>
            <a:bodyPr wrap="square" lIns="144000" rIns="144000" anchor="ctr">
              <a:normAutofit/>
            </a:bodyPr>
            <a:lstStyle/>
            <a:p>
              <a:pPr lvl="0" defTabSz="914400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000000"/>
                  </a:solidFill>
                </a:rPr>
                <a:t>请替换文字内容复制你的内容到此千图网</a:t>
              </a:r>
              <a:r>
                <a:rPr lang="en-US" altLang="zh-CN" sz="1000" dirty="0">
                  <a:solidFill>
                    <a:srgbClr val="000000"/>
                  </a:solidFill>
                </a:rPr>
                <a:t>58PIC.COM</a:t>
              </a:r>
              <a:endParaRPr lang="zh-CN" altLang="en-US" sz="10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5" name="千图PPT彼岸天：ID 8661124库_组合 40"/>
          <p:cNvGrpSpPr/>
          <p:nvPr>
            <p:custDataLst>
              <p:tags r:id="rId6"/>
            </p:custDataLst>
          </p:nvPr>
        </p:nvGrpSpPr>
        <p:grpSpPr>
          <a:xfrm>
            <a:off x="7429988" y="3632415"/>
            <a:ext cx="3854682" cy="699082"/>
            <a:chOff x="711509" y="2735007"/>
            <a:chExt cx="3419127" cy="699082"/>
          </a:xfrm>
        </p:grpSpPr>
        <p:sp>
          <p:nvSpPr>
            <p:cNvPr id="16" name="TextBox 41"/>
            <p:cNvSpPr txBox="1"/>
            <p:nvPr/>
          </p:nvSpPr>
          <p:spPr>
            <a:xfrm>
              <a:off x="711509" y="2735007"/>
              <a:ext cx="3419127" cy="349541"/>
            </a:xfrm>
            <a:prstGeom prst="rect">
              <a:avLst/>
            </a:prstGeom>
          </p:spPr>
          <p:txBody>
            <a:bodyPr wrap="none" lIns="144000" rIns="144000" anchor="ctr">
              <a:normAutofit lnSpcReduction="10000"/>
            </a:bodyPr>
            <a:lstStyle/>
            <a:p>
              <a:r>
                <a:rPr lang="zh-CN" altLang="en-US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  <p:sp>
          <p:nvSpPr>
            <p:cNvPr id="17" name="TextBox 42"/>
            <p:cNvSpPr txBox="1"/>
            <p:nvPr/>
          </p:nvSpPr>
          <p:spPr>
            <a:xfrm>
              <a:off x="711509" y="3084548"/>
              <a:ext cx="3419127" cy="349541"/>
            </a:xfrm>
            <a:prstGeom prst="rect">
              <a:avLst/>
            </a:prstGeom>
          </p:spPr>
          <p:txBody>
            <a:bodyPr wrap="square" lIns="144000" rIns="144000" anchor="ctr">
              <a:normAutofit/>
            </a:bodyPr>
            <a:lstStyle/>
            <a:p>
              <a:pPr lvl="0" defTabSz="914400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000000"/>
                  </a:solidFill>
                </a:rPr>
                <a:t>请替换文字内容复制你的内容到此千图网</a:t>
              </a:r>
              <a:r>
                <a:rPr lang="en-US" altLang="zh-CN" sz="1000" dirty="0">
                  <a:solidFill>
                    <a:srgbClr val="000000"/>
                  </a:solidFill>
                </a:rPr>
                <a:t>58PIC.COM</a:t>
              </a:r>
              <a:endParaRPr lang="zh-CN" altLang="en-US" sz="1000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25926" y="2598003"/>
            <a:ext cx="4140147" cy="1671913"/>
            <a:chOff x="4748965" y="2683739"/>
            <a:chExt cx="5272488" cy="2129187"/>
          </a:xfrm>
        </p:grpSpPr>
        <p:sp>
          <p:nvSpPr>
            <p:cNvPr id="3" name="矩形 2"/>
            <p:cNvSpPr/>
            <p:nvPr/>
          </p:nvSpPr>
          <p:spPr>
            <a:xfrm>
              <a:off x="4915896" y="2683739"/>
              <a:ext cx="4938624" cy="1058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zh-CN" altLang="en-US" sz="4800" dirty="0">
                  <a:solidFill>
                    <a:srgbClr val="000000"/>
                  </a:solidFill>
                  <a:latin typeface="方正大标宋简体" panose="02000000000000000000" pitchFamily="2" charset="-122"/>
                  <a:ea typeface="方正大标宋简体" panose="02000000000000000000" pitchFamily="2" charset="-122"/>
                </a:rPr>
                <a:t>工作完成情况</a:t>
              </a:r>
              <a:endParaRPr lang="zh-CN" altLang="en-US" sz="4800" dirty="0">
                <a:solidFill>
                  <a:srgbClr val="000000"/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4748965" y="3676503"/>
              <a:ext cx="5272488" cy="1136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335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有猫在_GBK" panose="02000000000000000000" pitchFamily="2" charset="-122"/>
                  <a:ea typeface="方正有猫在_GBK" panose="02000000000000000000" pitchFamily="2" charset="-122"/>
                  <a:cs typeface="+mn-cs"/>
                </a:rPr>
                <a:t>点击此处添加文本内容，如关键词、部分简单介绍等。点击此处添加文本内容，如关键词、部分简单介绍等。点击此处添加文本内容，如关键词、部分简单介绍等。</a:t>
              </a:r>
              <a:endPara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方正有猫在_GBK" panose="02000000000000000000" pitchFamily="2" charset="-122"/>
                <a:ea typeface="方正有猫在_GBK" panose="02000000000000000000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千图PPT彼岸天：ID 8661124库_Freeform: Shape 1"/>
          <p:cNvSpPr/>
          <p:nvPr>
            <p:custDataLst>
              <p:tags r:id="rId1"/>
            </p:custDataLst>
          </p:nvPr>
        </p:nvSpPr>
        <p:spPr bwMode="auto">
          <a:xfrm>
            <a:off x="3521596" y="1558610"/>
            <a:ext cx="1416521" cy="2240529"/>
          </a:xfrm>
          <a:custGeom>
            <a:avLst/>
            <a:gdLst/>
            <a:ahLst/>
            <a:cxnLst>
              <a:cxn ang="0">
                <a:pos x="231" y="730"/>
              </a:cxn>
              <a:cxn ang="0">
                <a:pos x="187" y="726"/>
              </a:cxn>
              <a:cxn ang="0">
                <a:pos x="135" y="710"/>
              </a:cxn>
              <a:cxn ang="0">
                <a:pos x="12" y="572"/>
              </a:cxn>
              <a:cxn ang="0">
                <a:pos x="0" y="499"/>
              </a:cxn>
              <a:cxn ang="0">
                <a:pos x="25" y="394"/>
              </a:cxn>
              <a:cxn ang="0">
                <a:pos x="69" y="334"/>
              </a:cxn>
              <a:cxn ang="0">
                <a:pos x="102" y="199"/>
              </a:cxn>
              <a:cxn ang="0">
                <a:pos x="21" y="0"/>
              </a:cxn>
              <a:cxn ang="0">
                <a:pos x="447" y="416"/>
              </a:cxn>
              <a:cxn ang="0">
                <a:pos x="451" y="430"/>
              </a:cxn>
              <a:cxn ang="0">
                <a:pos x="462" y="499"/>
              </a:cxn>
              <a:cxn ang="0">
                <a:pos x="231" y="730"/>
              </a:cxn>
            </a:cxnLst>
            <a:rect l="0" t="0" r="r" b="b"/>
            <a:pathLst>
              <a:path w="462" h="730">
                <a:moveTo>
                  <a:pt x="231" y="730"/>
                </a:moveTo>
                <a:cubicBezTo>
                  <a:pt x="216" y="730"/>
                  <a:pt x="201" y="729"/>
                  <a:pt x="187" y="726"/>
                </a:cubicBezTo>
                <a:cubicBezTo>
                  <a:pt x="170" y="719"/>
                  <a:pt x="153" y="713"/>
                  <a:pt x="135" y="710"/>
                </a:cubicBezTo>
                <a:cubicBezTo>
                  <a:pt x="77" y="683"/>
                  <a:pt x="32" y="633"/>
                  <a:pt x="12" y="572"/>
                </a:cubicBezTo>
                <a:cubicBezTo>
                  <a:pt x="4" y="548"/>
                  <a:pt x="0" y="524"/>
                  <a:pt x="0" y="499"/>
                </a:cubicBezTo>
                <a:cubicBezTo>
                  <a:pt x="0" y="463"/>
                  <a:pt x="9" y="427"/>
                  <a:pt x="25" y="394"/>
                </a:cubicBezTo>
                <a:cubicBezTo>
                  <a:pt x="42" y="376"/>
                  <a:pt x="57" y="355"/>
                  <a:pt x="69" y="334"/>
                </a:cubicBezTo>
                <a:cubicBezTo>
                  <a:pt x="91" y="292"/>
                  <a:pt x="102" y="246"/>
                  <a:pt x="102" y="199"/>
                </a:cubicBezTo>
                <a:cubicBezTo>
                  <a:pt x="102" y="122"/>
                  <a:pt x="71" y="52"/>
                  <a:pt x="21" y="0"/>
                </a:cubicBezTo>
                <a:cubicBezTo>
                  <a:pt x="217" y="63"/>
                  <a:pt x="377" y="215"/>
                  <a:pt x="447" y="416"/>
                </a:cubicBezTo>
                <a:cubicBezTo>
                  <a:pt x="451" y="430"/>
                  <a:pt x="451" y="430"/>
                  <a:pt x="451" y="430"/>
                </a:cubicBezTo>
                <a:cubicBezTo>
                  <a:pt x="458" y="452"/>
                  <a:pt x="462" y="476"/>
                  <a:pt x="462" y="499"/>
                </a:cubicBezTo>
                <a:cubicBezTo>
                  <a:pt x="462" y="627"/>
                  <a:pt x="358" y="730"/>
                  <a:pt x="231" y="730"/>
                </a:cubicBez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/>
            <a:endParaRPr sz="1050"/>
          </a:p>
        </p:txBody>
      </p:sp>
      <p:sp>
        <p:nvSpPr>
          <p:cNvPr id="27" name="千图PPT彼岸天：ID 8661124库_Freeform: Shape 2"/>
          <p:cNvSpPr/>
          <p:nvPr>
            <p:custDataLst>
              <p:tags r:id="rId2"/>
            </p:custDataLst>
          </p:nvPr>
        </p:nvSpPr>
        <p:spPr bwMode="auto">
          <a:xfrm>
            <a:off x="1351341" y="1475934"/>
            <a:ext cx="2357654" cy="1416521"/>
          </a:xfrm>
          <a:custGeom>
            <a:avLst/>
            <a:gdLst/>
            <a:ahLst/>
            <a:cxnLst>
              <a:cxn ang="0">
                <a:pos x="538" y="461"/>
              </a:cxn>
              <a:cxn ang="0">
                <a:pos x="366" y="385"/>
              </a:cxn>
              <a:cxn ang="0">
                <a:pos x="335" y="342"/>
              </a:cxn>
              <a:cxn ang="0">
                <a:pos x="121" y="245"/>
              </a:cxn>
              <a:cxn ang="0">
                <a:pos x="0" y="272"/>
              </a:cxn>
              <a:cxn ang="0">
                <a:pos x="533" y="0"/>
              </a:cxn>
              <a:cxn ang="0">
                <a:pos x="543" y="0"/>
              </a:cxn>
              <a:cxn ang="0">
                <a:pos x="769" y="230"/>
              </a:cxn>
              <a:cxn ang="0">
                <a:pos x="742" y="339"/>
              </a:cxn>
              <a:cxn ang="0">
                <a:pos x="704" y="390"/>
              </a:cxn>
              <a:cxn ang="0">
                <a:pos x="538" y="461"/>
              </a:cxn>
            </a:cxnLst>
            <a:rect l="0" t="0" r="r" b="b"/>
            <a:pathLst>
              <a:path w="769" h="461">
                <a:moveTo>
                  <a:pt x="538" y="461"/>
                </a:moveTo>
                <a:cubicBezTo>
                  <a:pt x="473" y="461"/>
                  <a:pt x="410" y="433"/>
                  <a:pt x="366" y="385"/>
                </a:cubicBezTo>
                <a:cubicBezTo>
                  <a:pt x="357" y="370"/>
                  <a:pt x="347" y="355"/>
                  <a:pt x="335" y="342"/>
                </a:cubicBezTo>
                <a:cubicBezTo>
                  <a:pt x="281" y="280"/>
                  <a:pt x="203" y="245"/>
                  <a:pt x="121" y="245"/>
                </a:cubicBezTo>
                <a:cubicBezTo>
                  <a:pt x="78" y="245"/>
                  <a:pt x="37" y="254"/>
                  <a:pt x="0" y="272"/>
                </a:cubicBezTo>
                <a:cubicBezTo>
                  <a:pt x="122" y="104"/>
                  <a:pt x="317" y="1"/>
                  <a:pt x="533" y="0"/>
                </a:cubicBezTo>
                <a:cubicBezTo>
                  <a:pt x="543" y="0"/>
                  <a:pt x="543" y="0"/>
                  <a:pt x="543" y="0"/>
                </a:cubicBezTo>
                <a:cubicBezTo>
                  <a:pt x="667" y="2"/>
                  <a:pt x="769" y="106"/>
                  <a:pt x="769" y="230"/>
                </a:cubicBezTo>
                <a:cubicBezTo>
                  <a:pt x="769" y="268"/>
                  <a:pt x="759" y="306"/>
                  <a:pt x="742" y="339"/>
                </a:cubicBezTo>
                <a:cubicBezTo>
                  <a:pt x="732" y="357"/>
                  <a:pt x="719" y="375"/>
                  <a:pt x="704" y="390"/>
                </a:cubicBezTo>
                <a:cubicBezTo>
                  <a:pt x="660" y="436"/>
                  <a:pt x="601" y="461"/>
                  <a:pt x="538" y="461"/>
                </a:cubicBez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/>
            <a:endParaRPr sz="1050"/>
          </a:p>
        </p:txBody>
      </p:sp>
      <p:sp>
        <p:nvSpPr>
          <p:cNvPr id="28" name="千图PPT彼岸天：ID 8661124库_Freeform: Shape 3"/>
          <p:cNvSpPr/>
          <p:nvPr>
            <p:custDataLst>
              <p:tags r:id="rId3"/>
            </p:custDataLst>
          </p:nvPr>
        </p:nvSpPr>
        <p:spPr bwMode="auto">
          <a:xfrm>
            <a:off x="983432" y="2342658"/>
            <a:ext cx="1477151" cy="2325961"/>
          </a:xfrm>
          <a:custGeom>
            <a:avLst/>
            <a:gdLst/>
            <a:ahLst/>
            <a:cxnLst>
              <a:cxn ang="0">
                <a:pos x="125" y="758"/>
              </a:cxn>
              <a:cxn ang="0">
                <a:pos x="0" y="368"/>
              </a:cxn>
              <a:cxn ang="0">
                <a:pos x="22" y="195"/>
              </a:cxn>
              <a:cxn ang="0">
                <a:pos x="30" y="161"/>
              </a:cxn>
              <a:cxn ang="0">
                <a:pos x="44" y="127"/>
              </a:cxn>
              <a:cxn ang="0">
                <a:pos x="250" y="0"/>
              </a:cxn>
              <a:cxn ang="0">
                <a:pos x="423" y="79"/>
              </a:cxn>
              <a:cxn ang="0">
                <a:pos x="450" y="116"/>
              </a:cxn>
              <a:cxn ang="0">
                <a:pos x="481" y="231"/>
              </a:cxn>
              <a:cxn ang="0">
                <a:pos x="469" y="304"/>
              </a:cxn>
              <a:cxn ang="0">
                <a:pos x="342" y="443"/>
              </a:cxn>
              <a:cxn ang="0">
                <a:pos x="297" y="458"/>
              </a:cxn>
              <a:cxn ang="0">
                <a:pos x="123" y="721"/>
              </a:cxn>
              <a:cxn ang="0">
                <a:pos x="125" y="758"/>
              </a:cxn>
            </a:cxnLst>
            <a:rect l="0" t="0" r="r" b="b"/>
            <a:pathLst>
              <a:path w="481" h="758">
                <a:moveTo>
                  <a:pt x="125" y="758"/>
                </a:moveTo>
                <a:cubicBezTo>
                  <a:pt x="44" y="646"/>
                  <a:pt x="0" y="510"/>
                  <a:pt x="0" y="368"/>
                </a:cubicBezTo>
                <a:cubicBezTo>
                  <a:pt x="0" y="310"/>
                  <a:pt x="7" y="252"/>
                  <a:pt x="22" y="195"/>
                </a:cubicBezTo>
                <a:cubicBezTo>
                  <a:pt x="25" y="181"/>
                  <a:pt x="27" y="171"/>
                  <a:pt x="30" y="161"/>
                </a:cubicBezTo>
                <a:cubicBezTo>
                  <a:pt x="34" y="150"/>
                  <a:pt x="38" y="139"/>
                  <a:pt x="44" y="127"/>
                </a:cubicBezTo>
                <a:cubicBezTo>
                  <a:pt x="84" y="49"/>
                  <a:pt x="163" y="0"/>
                  <a:pt x="250" y="0"/>
                </a:cubicBezTo>
                <a:cubicBezTo>
                  <a:pt x="316" y="0"/>
                  <a:pt x="379" y="29"/>
                  <a:pt x="423" y="79"/>
                </a:cubicBezTo>
                <a:cubicBezTo>
                  <a:pt x="433" y="90"/>
                  <a:pt x="442" y="103"/>
                  <a:pt x="450" y="116"/>
                </a:cubicBezTo>
                <a:cubicBezTo>
                  <a:pt x="470" y="151"/>
                  <a:pt x="481" y="191"/>
                  <a:pt x="481" y="231"/>
                </a:cubicBezTo>
                <a:cubicBezTo>
                  <a:pt x="481" y="256"/>
                  <a:pt x="477" y="280"/>
                  <a:pt x="469" y="304"/>
                </a:cubicBezTo>
                <a:cubicBezTo>
                  <a:pt x="449" y="366"/>
                  <a:pt x="402" y="417"/>
                  <a:pt x="342" y="443"/>
                </a:cubicBezTo>
                <a:cubicBezTo>
                  <a:pt x="326" y="447"/>
                  <a:pt x="311" y="452"/>
                  <a:pt x="297" y="458"/>
                </a:cubicBezTo>
                <a:cubicBezTo>
                  <a:pt x="191" y="503"/>
                  <a:pt x="123" y="606"/>
                  <a:pt x="123" y="721"/>
                </a:cubicBezTo>
                <a:cubicBezTo>
                  <a:pt x="123" y="733"/>
                  <a:pt x="124" y="746"/>
                  <a:pt x="125" y="758"/>
                </a:cubicBez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/>
            <a:endParaRPr sz="1050"/>
          </a:p>
        </p:txBody>
      </p:sp>
      <p:sp>
        <p:nvSpPr>
          <p:cNvPr id="29" name="千图PPT彼岸天：ID 8661124库_Freeform: Shape 4"/>
          <p:cNvSpPr/>
          <p:nvPr>
            <p:custDataLst>
              <p:tags r:id="rId4"/>
            </p:custDataLst>
          </p:nvPr>
        </p:nvSpPr>
        <p:spPr bwMode="auto">
          <a:xfrm>
            <a:off x="1496025" y="3819809"/>
            <a:ext cx="2138561" cy="1674195"/>
          </a:xfrm>
          <a:custGeom>
            <a:avLst/>
            <a:gdLst/>
            <a:ahLst/>
            <a:cxnLst>
              <a:cxn ang="0">
                <a:pos x="489" y="545"/>
              </a:cxn>
              <a:cxn ang="0">
                <a:pos x="114" y="430"/>
              </a:cxn>
              <a:cxn ang="0">
                <a:pos x="97" y="418"/>
              </a:cxn>
              <a:cxn ang="0">
                <a:pos x="75" y="401"/>
              </a:cxn>
              <a:cxn ang="0">
                <a:pos x="0" y="231"/>
              </a:cxn>
              <a:cxn ang="0">
                <a:pos x="138" y="19"/>
              </a:cxn>
              <a:cxn ang="0">
                <a:pos x="181" y="5"/>
              </a:cxn>
              <a:cxn ang="0">
                <a:pos x="230" y="0"/>
              </a:cxn>
              <a:cxn ang="0">
                <a:pos x="367" y="45"/>
              </a:cxn>
              <a:cxn ang="0">
                <a:pos x="461" y="231"/>
              </a:cxn>
              <a:cxn ang="0">
                <a:pos x="697" y="512"/>
              </a:cxn>
              <a:cxn ang="0">
                <a:pos x="489" y="545"/>
              </a:cxn>
            </a:cxnLst>
            <a:rect l="0" t="0" r="r" b="b"/>
            <a:pathLst>
              <a:path w="697" h="545">
                <a:moveTo>
                  <a:pt x="489" y="545"/>
                </a:moveTo>
                <a:cubicBezTo>
                  <a:pt x="354" y="545"/>
                  <a:pt x="224" y="505"/>
                  <a:pt x="114" y="430"/>
                </a:cubicBezTo>
                <a:cubicBezTo>
                  <a:pt x="108" y="426"/>
                  <a:pt x="102" y="422"/>
                  <a:pt x="97" y="418"/>
                </a:cubicBezTo>
                <a:cubicBezTo>
                  <a:pt x="89" y="412"/>
                  <a:pt x="82" y="407"/>
                  <a:pt x="75" y="401"/>
                </a:cubicBezTo>
                <a:cubicBezTo>
                  <a:pt x="27" y="358"/>
                  <a:pt x="0" y="296"/>
                  <a:pt x="0" y="231"/>
                </a:cubicBezTo>
                <a:cubicBezTo>
                  <a:pt x="0" y="139"/>
                  <a:pt x="54" y="56"/>
                  <a:pt x="138" y="19"/>
                </a:cubicBezTo>
                <a:cubicBezTo>
                  <a:pt x="154" y="15"/>
                  <a:pt x="168" y="11"/>
                  <a:pt x="181" y="5"/>
                </a:cubicBezTo>
                <a:cubicBezTo>
                  <a:pt x="198" y="2"/>
                  <a:pt x="214" y="0"/>
                  <a:pt x="230" y="0"/>
                </a:cubicBezTo>
                <a:cubicBezTo>
                  <a:pt x="280" y="0"/>
                  <a:pt x="327" y="15"/>
                  <a:pt x="367" y="45"/>
                </a:cubicBezTo>
                <a:cubicBezTo>
                  <a:pt x="426" y="89"/>
                  <a:pt x="461" y="158"/>
                  <a:pt x="461" y="231"/>
                </a:cubicBezTo>
                <a:cubicBezTo>
                  <a:pt x="461" y="371"/>
                  <a:pt x="563" y="488"/>
                  <a:pt x="697" y="512"/>
                </a:cubicBezTo>
                <a:cubicBezTo>
                  <a:pt x="630" y="534"/>
                  <a:pt x="560" y="545"/>
                  <a:pt x="489" y="545"/>
                </a:cubicBez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/>
            <a:endParaRPr sz="1050"/>
          </a:p>
        </p:txBody>
      </p:sp>
      <p:sp>
        <p:nvSpPr>
          <p:cNvPr id="30" name="千图PPT彼岸天：ID 8661124库_Freeform: Shape 5"/>
          <p:cNvSpPr/>
          <p:nvPr>
            <p:custDataLst>
              <p:tags r:id="rId5"/>
            </p:custDataLst>
          </p:nvPr>
        </p:nvSpPr>
        <p:spPr bwMode="auto">
          <a:xfrm>
            <a:off x="3036561" y="3446387"/>
            <a:ext cx="1963563" cy="1807856"/>
          </a:xfrm>
          <a:custGeom>
            <a:avLst/>
            <a:gdLst/>
            <a:ahLst/>
            <a:cxnLst>
              <a:cxn ang="0">
                <a:pos x="231" y="589"/>
              </a:cxn>
              <a:cxn ang="0">
                <a:pos x="0" y="358"/>
              </a:cxn>
              <a:cxn ang="0">
                <a:pos x="94" y="172"/>
              </a:cxn>
              <a:cxn ang="0">
                <a:pos x="231" y="127"/>
              </a:cxn>
              <a:cxn ang="0">
                <a:pos x="275" y="131"/>
              </a:cxn>
              <a:cxn ang="0">
                <a:pos x="329" y="148"/>
              </a:cxn>
              <a:cxn ang="0">
                <a:pos x="387" y="154"/>
              </a:cxn>
              <a:cxn ang="0">
                <a:pos x="640" y="0"/>
              </a:cxn>
              <a:cxn ang="0">
                <a:pos x="640" y="5"/>
              </a:cxn>
              <a:cxn ang="0">
                <a:pos x="387" y="528"/>
              </a:cxn>
              <a:cxn ang="0">
                <a:pos x="365" y="545"/>
              </a:cxn>
              <a:cxn ang="0">
                <a:pos x="348" y="557"/>
              </a:cxn>
              <a:cxn ang="0">
                <a:pos x="231" y="589"/>
              </a:cxn>
            </a:cxnLst>
            <a:rect l="0" t="0" r="r" b="b"/>
            <a:pathLst>
              <a:path w="640" h="589">
                <a:moveTo>
                  <a:pt x="231" y="589"/>
                </a:moveTo>
                <a:cubicBezTo>
                  <a:pt x="104" y="589"/>
                  <a:pt x="0" y="485"/>
                  <a:pt x="0" y="358"/>
                </a:cubicBezTo>
                <a:cubicBezTo>
                  <a:pt x="0" y="285"/>
                  <a:pt x="35" y="216"/>
                  <a:pt x="94" y="172"/>
                </a:cubicBezTo>
                <a:cubicBezTo>
                  <a:pt x="135" y="142"/>
                  <a:pt x="182" y="127"/>
                  <a:pt x="231" y="127"/>
                </a:cubicBezTo>
                <a:cubicBezTo>
                  <a:pt x="246" y="127"/>
                  <a:pt x="260" y="128"/>
                  <a:pt x="275" y="131"/>
                </a:cubicBezTo>
                <a:cubicBezTo>
                  <a:pt x="293" y="139"/>
                  <a:pt x="311" y="144"/>
                  <a:pt x="329" y="148"/>
                </a:cubicBezTo>
                <a:cubicBezTo>
                  <a:pt x="348" y="152"/>
                  <a:pt x="367" y="154"/>
                  <a:pt x="387" y="154"/>
                </a:cubicBezTo>
                <a:cubicBezTo>
                  <a:pt x="497" y="154"/>
                  <a:pt x="592" y="91"/>
                  <a:pt x="640" y="0"/>
                </a:cubicBezTo>
                <a:cubicBezTo>
                  <a:pt x="640" y="2"/>
                  <a:pt x="640" y="3"/>
                  <a:pt x="640" y="5"/>
                </a:cubicBezTo>
                <a:cubicBezTo>
                  <a:pt x="640" y="210"/>
                  <a:pt x="548" y="401"/>
                  <a:pt x="387" y="528"/>
                </a:cubicBezTo>
                <a:cubicBezTo>
                  <a:pt x="379" y="534"/>
                  <a:pt x="372" y="539"/>
                  <a:pt x="365" y="545"/>
                </a:cubicBezTo>
                <a:cubicBezTo>
                  <a:pt x="358" y="549"/>
                  <a:pt x="353" y="553"/>
                  <a:pt x="348" y="557"/>
                </a:cubicBezTo>
                <a:cubicBezTo>
                  <a:pt x="313" y="577"/>
                  <a:pt x="272" y="589"/>
                  <a:pt x="231" y="589"/>
                </a:cubicBezTo>
                <a:close/>
              </a:path>
            </a:pathLst>
          </a:cu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/>
            <a:endParaRPr sz="1050"/>
          </a:p>
        </p:txBody>
      </p:sp>
      <p:sp>
        <p:nvSpPr>
          <p:cNvPr id="31" name="千图PPT彼岸天：ID 8661124库_文本框 6"/>
          <p:cNvSpPr txBox="1"/>
          <p:nvPr>
            <p:custDataLst>
              <p:tags r:id="rId6"/>
            </p:custDataLst>
          </p:nvPr>
        </p:nvSpPr>
        <p:spPr>
          <a:xfrm>
            <a:off x="1242549" y="2620642"/>
            <a:ext cx="958916" cy="67710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altLang="zh-CN" sz="1200" b="1" dirty="0">
                <a:solidFill>
                  <a:schemeClr val="bg2"/>
                </a:solidFill>
              </a:rPr>
              <a:t>05</a:t>
            </a:r>
            <a:br>
              <a:rPr lang="en-US" altLang="zh-CN" sz="1200" b="1" dirty="0">
                <a:solidFill>
                  <a:schemeClr val="bg2"/>
                </a:solidFill>
              </a:rPr>
            </a:br>
            <a:r>
              <a:rPr lang="zh-CN" altLang="en-US" sz="1200" b="1" dirty="0">
                <a:solidFill>
                  <a:schemeClr val="bg2"/>
                </a:solidFill>
              </a:rPr>
              <a:t>输入标题文本</a:t>
            </a:r>
            <a:endParaRPr lang="zh-CN" altLang="en-US" sz="1200" b="1" dirty="0">
              <a:solidFill>
                <a:schemeClr val="bg2"/>
              </a:solidFill>
            </a:endParaRPr>
          </a:p>
        </p:txBody>
      </p:sp>
      <p:sp>
        <p:nvSpPr>
          <p:cNvPr id="32" name="千图PPT彼岸天：ID 8661124库_文本框 7"/>
          <p:cNvSpPr txBox="1"/>
          <p:nvPr>
            <p:custDataLst>
              <p:tags r:id="rId7"/>
            </p:custDataLst>
          </p:nvPr>
        </p:nvSpPr>
        <p:spPr>
          <a:xfrm>
            <a:off x="2533374" y="1819384"/>
            <a:ext cx="963725" cy="67710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altLang="zh-CN" sz="1200" b="1" dirty="0">
                <a:solidFill>
                  <a:schemeClr val="bg2"/>
                </a:solidFill>
              </a:rPr>
              <a:t>01</a:t>
            </a:r>
            <a:br>
              <a:rPr lang="en-US" altLang="zh-CN" sz="1200" b="1" dirty="0">
                <a:solidFill>
                  <a:schemeClr val="bg2"/>
                </a:solidFill>
              </a:rPr>
            </a:br>
            <a:r>
              <a:rPr lang="zh-CN" altLang="en-US" sz="1200" b="1" dirty="0">
                <a:solidFill>
                  <a:schemeClr val="bg2"/>
                </a:solidFill>
              </a:rPr>
              <a:t>输入标题文本</a:t>
            </a:r>
            <a:endParaRPr lang="zh-CN" altLang="en-US" sz="1200" b="1" dirty="0">
              <a:solidFill>
                <a:schemeClr val="bg2"/>
              </a:solidFill>
            </a:endParaRPr>
          </a:p>
        </p:txBody>
      </p:sp>
      <p:sp>
        <p:nvSpPr>
          <p:cNvPr id="33" name="千图PPT彼岸天：ID 8661124库_文本框 8"/>
          <p:cNvSpPr txBox="1"/>
          <p:nvPr>
            <p:custDataLst>
              <p:tags r:id="rId8"/>
            </p:custDataLst>
          </p:nvPr>
        </p:nvSpPr>
        <p:spPr>
          <a:xfrm>
            <a:off x="3752803" y="2849138"/>
            <a:ext cx="954107" cy="67710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altLang="zh-CN" sz="1200" b="1" dirty="0">
                <a:solidFill>
                  <a:schemeClr val="bg2"/>
                </a:solidFill>
              </a:rPr>
              <a:t>02</a:t>
            </a:r>
            <a:br>
              <a:rPr lang="en-US" altLang="zh-CN" sz="1200" b="1" dirty="0">
                <a:solidFill>
                  <a:schemeClr val="bg2"/>
                </a:solidFill>
              </a:rPr>
            </a:br>
            <a:r>
              <a:rPr lang="zh-CN" altLang="en-US" sz="1200" b="1" dirty="0">
                <a:solidFill>
                  <a:schemeClr val="bg2"/>
                </a:solidFill>
              </a:rPr>
              <a:t>输入标题文本</a:t>
            </a:r>
            <a:endParaRPr lang="zh-CN" altLang="en-US" sz="1200" b="1" dirty="0">
              <a:solidFill>
                <a:schemeClr val="bg2"/>
              </a:solidFill>
            </a:endParaRPr>
          </a:p>
        </p:txBody>
      </p:sp>
      <p:sp>
        <p:nvSpPr>
          <p:cNvPr id="34" name="千图PPT彼岸天：ID 8661124库_文本框 9"/>
          <p:cNvSpPr txBox="1"/>
          <p:nvPr>
            <p:custDataLst>
              <p:tags r:id="rId9"/>
            </p:custDataLst>
          </p:nvPr>
        </p:nvSpPr>
        <p:spPr>
          <a:xfrm>
            <a:off x="3189065" y="4168350"/>
            <a:ext cx="946093" cy="67710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altLang="zh-CN" sz="1200" b="1" dirty="0">
                <a:solidFill>
                  <a:schemeClr val="bg2"/>
                </a:solidFill>
              </a:rPr>
              <a:t>03</a:t>
            </a:r>
            <a:br>
              <a:rPr lang="en-US" altLang="zh-CN" sz="1200" b="1" dirty="0">
                <a:solidFill>
                  <a:schemeClr val="bg2"/>
                </a:solidFill>
              </a:rPr>
            </a:br>
            <a:r>
              <a:rPr lang="zh-CN" altLang="en-US" sz="1200" b="1" dirty="0">
                <a:solidFill>
                  <a:schemeClr val="bg2"/>
                </a:solidFill>
              </a:rPr>
              <a:t>输入标题文本</a:t>
            </a:r>
            <a:endParaRPr lang="zh-CN" altLang="en-US" sz="1200" b="1" dirty="0">
              <a:solidFill>
                <a:schemeClr val="bg2"/>
              </a:solidFill>
            </a:endParaRPr>
          </a:p>
        </p:txBody>
      </p:sp>
      <p:sp>
        <p:nvSpPr>
          <p:cNvPr id="35" name="千图PPT彼岸天：ID 8661124库_文本框 10"/>
          <p:cNvSpPr txBox="1"/>
          <p:nvPr>
            <p:custDataLst>
              <p:tags r:id="rId10"/>
            </p:custDataLst>
          </p:nvPr>
        </p:nvSpPr>
        <p:spPr>
          <a:xfrm>
            <a:off x="1696161" y="4061825"/>
            <a:ext cx="954108" cy="67710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altLang="zh-CN" sz="1200" b="1" dirty="0">
                <a:solidFill>
                  <a:schemeClr val="bg2"/>
                </a:solidFill>
              </a:rPr>
              <a:t>04</a:t>
            </a:r>
            <a:br>
              <a:rPr lang="en-US" altLang="zh-CN" sz="1200" b="1" dirty="0">
                <a:solidFill>
                  <a:schemeClr val="bg2"/>
                </a:solidFill>
              </a:rPr>
            </a:br>
            <a:r>
              <a:rPr lang="zh-CN" altLang="en-US" sz="1200" b="1" dirty="0">
                <a:solidFill>
                  <a:schemeClr val="bg2"/>
                </a:solidFill>
              </a:rPr>
              <a:t>输入标题文本</a:t>
            </a:r>
            <a:endParaRPr lang="zh-CN" altLang="en-US" sz="1200" b="1" dirty="0">
              <a:solidFill>
                <a:schemeClr val="bg2"/>
              </a:solidFill>
            </a:endParaRPr>
          </a:p>
        </p:txBody>
      </p:sp>
      <p:grpSp>
        <p:nvGrpSpPr>
          <p:cNvPr id="39" name="千图PPT彼岸天：ID 8661124库_组合 38"/>
          <p:cNvGrpSpPr/>
          <p:nvPr>
            <p:custDataLst>
              <p:tags r:id="rId11"/>
            </p:custDataLst>
          </p:nvPr>
        </p:nvGrpSpPr>
        <p:grpSpPr>
          <a:xfrm>
            <a:off x="6384032" y="4900214"/>
            <a:ext cx="4435538" cy="624349"/>
            <a:chOff x="6384032" y="4900214"/>
            <a:chExt cx="4435538" cy="624349"/>
          </a:xfrm>
        </p:grpSpPr>
        <p:sp>
          <p:nvSpPr>
            <p:cNvPr id="6" name="Oval 14"/>
            <p:cNvSpPr/>
            <p:nvPr/>
          </p:nvSpPr>
          <p:spPr>
            <a:xfrm>
              <a:off x="6384032" y="4900214"/>
              <a:ext cx="624349" cy="62434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05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7" name="Group 15"/>
            <p:cNvGrpSpPr/>
            <p:nvPr/>
          </p:nvGrpSpPr>
          <p:grpSpPr>
            <a:xfrm>
              <a:off x="6856996" y="4930772"/>
              <a:ext cx="3962574" cy="563232"/>
              <a:chOff x="6444107" y="1469392"/>
              <a:chExt cx="4232109" cy="563232"/>
            </a:xfrm>
          </p:grpSpPr>
          <p:sp>
            <p:nvSpPr>
              <p:cNvPr id="24" name="TextBox 32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5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5" name="TextBox 33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千图网</a:t>
                </a: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8" name="千图PPT彼岸天：ID 8661124库_组合 37"/>
          <p:cNvGrpSpPr/>
          <p:nvPr>
            <p:custDataLst>
              <p:tags r:id="rId12"/>
            </p:custDataLst>
          </p:nvPr>
        </p:nvGrpSpPr>
        <p:grpSpPr>
          <a:xfrm>
            <a:off x="6389471" y="4021638"/>
            <a:ext cx="4430099" cy="624349"/>
            <a:chOff x="6389471" y="4021638"/>
            <a:chExt cx="4430099" cy="624349"/>
          </a:xfrm>
        </p:grpSpPr>
        <p:sp>
          <p:nvSpPr>
            <p:cNvPr id="8" name="Oval 16"/>
            <p:cNvSpPr/>
            <p:nvPr/>
          </p:nvSpPr>
          <p:spPr>
            <a:xfrm>
              <a:off x="6389471" y="4021638"/>
              <a:ext cx="624349" cy="62434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9" name="Group 17"/>
            <p:cNvGrpSpPr/>
            <p:nvPr/>
          </p:nvGrpSpPr>
          <p:grpSpPr>
            <a:xfrm>
              <a:off x="6856996" y="4052196"/>
              <a:ext cx="3962574" cy="563232"/>
              <a:chOff x="6444107" y="1469392"/>
              <a:chExt cx="4232109" cy="563232"/>
            </a:xfrm>
          </p:grpSpPr>
          <p:sp>
            <p:nvSpPr>
              <p:cNvPr id="22" name="TextBox 30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3" name="TextBox 31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千图网</a:t>
                </a: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7" name="千图PPT彼岸天：ID 8661124库_组合 36"/>
          <p:cNvGrpSpPr/>
          <p:nvPr>
            <p:custDataLst>
              <p:tags r:id="rId13"/>
            </p:custDataLst>
          </p:nvPr>
        </p:nvGrpSpPr>
        <p:grpSpPr>
          <a:xfrm>
            <a:off x="6389471" y="3143062"/>
            <a:ext cx="4430099" cy="624349"/>
            <a:chOff x="6389471" y="3143062"/>
            <a:chExt cx="4430099" cy="624349"/>
          </a:xfrm>
        </p:grpSpPr>
        <p:sp>
          <p:nvSpPr>
            <p:cNvPr id="10" name="Oval 18"/>
            <p:cNvSpPr/>
            <p:nvPr/>
          </p:nvSpPr>
          <p:spPr>
            <a:xfrm>
              <a:off x="6389471" y="3143062"/>
              <a:ext cx="624349" cy="6243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1" name="Group 19"/>
            <p:cNvGrpSpPr/>
            <p:nvPr/>
          </p:nvGrpSpPr>
          <p:grpSpPr>
            <a:xfrm>
              <a:off x="6856996" y="3173620"/>
              <a:ext cx="3962574" cy="563232"/>
              <a:chOff x="6444107" y="1469392"/>
              <a:chExt cx="4232109" cy="563232"/>
            </a:xfrm>
          </p:grpSpPr>
          <p:sp>
            <p:nvSpPr>
              <p:cNvPr id="20" name="TextBox 28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1" name="TextBox 29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千图网</a:t>
                </a: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6" name="千图PPT彼岸天：ID 8661124库_组合 35"/>
          <p:cNvGrpSpPr/>
          <p:nvPr>
            <p:custDataLst>
              <p:tags r:id="rId14"/>
            </p:custDataLst>
          </p:nvPr>
        </p:nvGrpSpPr>
        <p:grpSpPr>
          <a:xfrm>
            <a:off x="6389471" y="2264486"/>
            <a:ext cx="4430099" cy="624349"/>
            <a:chOff x="6389471" y="2264486"/>
            <a:chExt cx="4430099" cy="624349"/>
          </a:xfrm>
        </p:grpSpPr>
        <p:sp>
          <p:nvSpPr>
            <p:cNvPr id="12" name="Oval 20"/>
            <p:cNvSpPr/>
            <p:nvPr/>
          </p:nvSpPr>
          <p:spPr>
            <a:xfrm>
              <a:off x="6389471" y="2264486"/>
              <a:ext cx="624349" cy="6243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3" name="Group 21"/>
            <p:cNvGrpSpPr/>
            <p:nvPr/>
          </p:nvGrpSpPr>
          <p:grpSpPr>
            <a:xfrm>
              <a:off x="6856996" y="2295044"/>
              <a:ext cx="3962574" cy="563232"/>
              <a:chOff x="6444107" y="1469392"/>
              <a:chExt cx="4232109" cy="563232"/>
            </a:xfrm>
          </p:grpSpPr>
          <p:sp>
            <p:nvSpPr>
              <p:cNvPr id="18" name="TextBox 26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9" name="TextBox 27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千图网</a:t>
                </a: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15"/>
            </p:custDataLst>
          </p:nvPr>
        </p:nvGrpSpPr>
        <p:grpSpPr>
          <a:xfrm>
            <a:off x="6389473" y="1385910"/>
            <a:ext cx="4430097" cy="624349"/>
            <a:chOff x="6389473" y="1385910"/>
            <a:chExt cx="4430097" cy="624349"/>
          </a:xfrm>
        </p:grpSpPr>
        <p:sp>
          <p:nvSpPr>
            <p:cNvPr id="14" name="Oval 22"/>
            <p:cNvSpPr/>
            <p:nvPr/>
          </p:nvSpPr>
          <p:spPr>
            <a:xfrm>
              <a:off x="6389473" y="1385910"/>
              <a:ext cx="624349" cy="62434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5" name="Group 23"/>
            <p:cNvGrpSpPr/>
            <p:nvPr/>
          </p:nvGrpSpPr>
          <p:grpSpPr>
            <a:xfrm>
              <a:off x="6856996" y="1416468"/>
              <a:ext cx="3962574" cy="563232"/>
              <a:chOff x="6444107" y="1469392"/>
              <a:chExt cx="4232109" cy="563232"/>
            </a:xfrm>
          </p:grpSpPr>
          <p:sp>
            <p:nvSpPr>
              <p:cNvPr id="16" name="TextBox 2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7" name="TextBox 25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千图网</a:t>
                </a: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Freeform: Shape 14"/>
          <p:cNvSpPr/>
          <p:nvPr>
            <p:custDataLst>
              <p:tags r:id="rId1"/>
            </p:custDataLst>
          </p:nvPr>
        </p:nvSpPr>
        <p:spPr>
          <a:xfrm>
            <a:off x="3137576" y="4406932"/>
            <a:ext cx="8133775" cy="1152084"/>
          </a:xfrm>
          <a:custGeom>
            <a:avLst/>
            <a:gdLst>
              <a:gd name="connsiteX0" fmla="*/ 0 w 8527976"/>
              <a:gd name="connsiteY0" fmla="*/ 1099020 h 1099020"/>
              <a:gd name="connsiteX1" fmla="*/ 4403558 w 8527976"/>
              <a:gd name="connsiteY1" fmla="*/ 136 h 1099020"/>
              <a:gd name="connsiteX2" fmla="*/ 5662863 w 8527976"/>
              <a:gd name="connsiteY2" fmla="*/ 1018810 h 1099020"/>
              <a:gd name="connsiteX3" fmla="*/ 8462211 w 8527976"/>
              <a:gd name="connsiteY3" fmla="*/ 361083 h 1099020"/>
              <a:gd name="connsiteX4" fmla="*/ 7668126 w 8527976"/>
              <a:gd name="connsiteY4" fmla="*/ 272852 h 1099020"/>
              <a:gd name="connsiteX0-1" fmla="*/ 0 w 8664247"/>
              <a:gd name="connsiteY0-2" fmla="*/ 1227221 h 1227221"/>
              <a:gd name="connsiteX1-3" fmla="*/ 4403558 w 8664247"/>
              <a:gd name="connsiteY1-4" fmla="*/ 128337 h 1227221"/>
              <a:gd name="connsiteX2-5" fmla="*/ 5662863 w 8664247"/>
              <a:gd name="connsiteY2-6" fmla="*/ 1147011 h 1227221"/>
              <a:gd name="connsiteX3-7" fmla="*/ 8462211 w 8664247"/>
              <a:gd name="connsiteY3-8" fmla="*/ 489284 h 1227221"/>
              <a:gd name="connsiteX4-9" fmla="*/ 8390021 w 8664247"/>
              <a:gd name="connsiteY4-10" fmla="*/ 0 h 122722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664247" h="1227221">
                <a:moveTo>
                  <a:pt x="0" y="1227221"/>
                </a:moveTo>
                <a:cubicBezTo>
                  <a:pt x="1729874" y="684463"/>
                  <a:pt x="3459748" y="141705"/>
                  <a:pt x="4403558" y="128337"/>
                </a:cubicBezTo>
                <a:cubicBezTo>
                  <a:pt x="5347368" y="114969"/>
                  <a:pt x="4986421" y="1086853"/>
                  <a:pt x="5662863" y="1147011"/>
                </a:cubicBezTo>
                <a:cubicBezTo>
                  <a:pt x="6339305" y="1207169"/>
                  <a:pt x="8007685" y="680453"/>
                  <a:pt x="8462211" y="489284"/>
                </a:cubicBezTo>
                <a:cubicBezTo>
                  <a:pt x="8916737" y="298116"/>
                  <a:pt x="8474242" y="82884"/>
                  <a:pt x="8390021" y="0"/>
                </a:cubicBezTo>
              </a:path>
            </a:pathLst>
          </a:cu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5" name="千图PPT彼岸天：ID 8661124库_组合 48"/>
          <p:cNvGrpSpPr/>
          <p:nvPr>
            <p:custDataLst>
              <p:tags r:id="rId2"/>
            </p:custDataLst>
          </p:nvPr>
        </p:nvGrpSpPr>
        <p:grpSpPr>
          <a:xfrm>
            <a:off x="3440342" y="1639014"/>
            <a:ext cx="3163150" cy="4176476"/>
            <a:chOff x="2653644" y="1979514"/>
            <a:chExt cx="2527084" cy="3336644"/>
          </a:xfrm>
        </p:grpSpPr>
        <p:grpSp>
          <p:nvGrpSpPr>
            <p:cNvPr id="27" name="Group 15"/>
            <p:cNvGrpSpPr/>
            <p:nvPr/>
          </p:nvGrpSpPr>
          <p:grpSpPr>
            <a:xfrm rot="18810804">
              <a:off x="3297532" y="3450865"/>
              <a:ext cx="842090" cy="540692"/>
              <a:chOff x="4481513" y="3678059"/>
              <a:chExt cx="1614487" cy="1036638"/>
            </a:xfrm>
          </p:grpSpPr>
          <p:sp>
            <p:nvSpPr>
              <p:cNvPr id="44" name="Rectangle 16"/>
              <p:cNvSpPr/>
              <p:nvPr/>
            </p:nvSpPr>
            <p:spPr bwMode="auto">
              <a:xfrm>
                <a:off x="4481513" y="3678059"/>
                <a:ext cx="1614487" cy="34448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Rectangle 17"/>
              <p:cNvSpPr/>
              <p:nvPr/>
            </p:nvSpPr>
            <p:spPr bwMode="auto">
              <a:xfrm>
                <a:off x="4481513" y="4022546"/>
                <a:ext cx="1614487" cy="3444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Rectangle 18"/>
              <p:cNvSpPr/>
              <p:nvPr/>
            </p:nvSpPr>
            <p:spPr bwMode="auto">
              <a:xfrm>
                <a:off x="4481513" y="4367034"/>
                <a:ext cx="1614487" cy="34766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8" name="Group 19"/>
            <p:cNvGrpSpPr/>
            <p:nvPr/>
          </p:nvGrpSpPr>
          <p:grpSpPr>
            <a:xfrm rot="18810804">
              <a:off x="3875495" y="2842900"/>
              <a:ext cx="842090" cy="538209"/>
              <a:chOff x="6096000" y="3187521"/>
              <a:chExt cx="1614487" cy="1031876"/>
            </a:xfrm>
          </p:grpSpPr>
          <p:sp>
            <p:nvSpPr>
              <p:cNvPr id="41" name="Rectangle 20"/>
              <p:cNvSpPr/>
              <p:nvPr/>
            </p:nvSpPr>
            <p:spPr bwMode="auto">
              <a:xfrm>
                <a:off x="6096000" y="3187521"/>
                <a:ext cx="1614487" cy="344488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Rectangle 21"/>
              <p:cNvSpPr/>
              <p:nvPr/>
            </p:nvSpPr>
            <p:spPr bwMode="auto">
              <a:xfrm>
                <a:off x="6096000" y="3532009"/>
                <a:ext cx="1614487" cy="342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43" name="Rectangle 22"/>
              <p:cNvSpPr/>
              <p:nvPr/>
            </p:nvSpPr>
            <p:spPr bwMode="auto">
              <a:xfrm>
                <a:off x="6096000" y="3874909"/>
                <a:ext cx="1614487" cy="344488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9" name="Group 23"/>
            <p:cNvGrpSpPr/>
            <p:nvPr/>
          </p:nvGrpSpPr>
          <p:grpSpPr>
            <a:xfrm rot="18810804">
              <a:off x="4426407" y="2193142"/>
              <a:ext cx="967950" cy="540693"/>
              <a:chOff x="7700963" y="3678059"/>
              <a:chExt cx="1855787" cy="1036638"/>
            </a:xfrm>
          </p:grpSpPr>
          <p:sp>
            <p:nvSpPr>
              <p:cNvPr id="36" name="Freeform: Shape 24"/>
              <p:cNvSpPr/>
              <p:nvPr/>
            </p:nvSpPr>
            <p:spPr bwMode="auto">
              <a:xfrm>
                <a:off x="9224963" y="3678059"/>
                <a:ext cx="331787" cy="1036638"/>
              </a:xfrm>
              <a:custGeom>
                <a:avLst/>
                <a:gdLst>
                  <a:gd name="T0" fmla="*/ 0 w 209"/>
                  <a:gd name="T1" fmla="*/ 162 h 653"/>
                  <a:gd name="T2" fmla="*/ 135 w 209"/>
                  <a:gd name="T3" fmla="*/ 0 h 653"/>
                  <a:gd name="T4" fmla="*/ 209 w 209"/>
                  <a:gd name="T5" fmla="*/ 210 h 653"/>
                  <a:gd name="T6" fmla="*/ 209 w 209"/>
                  <a:gd name="T7" fmla="*/ 443 h 653"/>
                  <a:gd name="T8" fmla="*/ 135 w 209"/>
                  <a:gd name="T9" fmla="*/ 653 h 653"/>
                  <a:gd name="T10" fmla="*/ 0 w 209"/>
                  <a:gd name="T11" fmla="*/ 488 h 653"/>
                  <a:gd name="T12" fmla="*/ 0 w 209"/>
                  <a:gd name="T13" fmla="*/ 162 h 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653">
                    <a:moveTo>
                      <a:pt x="0" y="162"/>
                    </a:moveTo>
                    <a:lnTo>
                      <a:pt x="135" y="0"/>
                    </a:lnTo>
                    <a:lnTo>
                      <a:pt x="209" y="210"/>
                    </a:lnTo>
                    <a:lnTo>
                      <a:pt x="209" y="443"/>
                    </a:lnTo>
                    <a:lnTo>
                      <a:pt x="135" y="653"/>
                    </a:lnTo>
                    <a:lnTo>
                      <a:pt x="0" y="488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BBA17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25"/>
              <p:cNvSpPr/>
              <p:nvPr/>
            </p:nvSpPr>
            <p:spPr bwMode="auto">
              <a:xfrm>
                <a:off x="7700963" y="3678059"/>
                <a:ext cx="1738312" cy="344488"/>
              </a:xfrm>
              <a:custGeom>
                <a:avLst/>
                <a:gdLst>
                  <a:gd name="T0" fmla="*/ 1020 w 1095"/>
                  <a:gd name="T1" fmla="*/ 217 h 217"/>
                  <a:gd name="T2" fmla="*/ 1095 w 1095"/>
                  <a:gd name="T3" fmla="*/ 0 h 217"/>
                  <a:gd name="T4" fmla="*/ 0 w 1095"/>
                  <a:gd name="T5" fmla="*/ 0 h 217"/>
                  <a:gd name="T6" fmla="*/ 0 w 1095"/>
                  <a:gd name="T7" fmla="*/ 217 h 217"/>
                  <a:gd name="T8" fmla="*/ 1020 w 1095"/>
                  <a:gd name="T9" fmla="*/ 217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5" h="217">
                    <a:moveTo>
                      <a:pt x="1020" y="217"/>
                    </a:moveTo>
                    <a:lnTo>
                      <a:pt x="1095" y="0"/>
                    </a:lnTo>
                    <a:lnTo>
                      <a:pt x="0" y="0"/>
                    </a:lnTo>
                    <a:lnTo>
                      <a:pt x="0" y="217"/>
                    </a:lnTo>
                    <a:lnTo>
                      <a:pt x="1020" y="217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Rectangle 26"/>
              <p:cNvSpPr/>
              <p:nvPr/>
            </p:nvSpPr>
            <p:spPr bwMode="auto">
              <a:xfrm>
                <a:off x="7700963" y="4022546"/>
                <a:ext cx="1619250" cy="34448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27"/>
              <p:cNvSpPr/>
              <p:nvPr/>
            </p:nvSpPr>
            <p:spPr bwMode="auto">
              <a:xfrm>
                <a:off x="7700963" y="4367034"/>
                <a:ext cx="1738312" cy="347663"/>
              </a:xfrm>
              <a:custGeom>
                <a:avLst/>
                <a:gdLst>
                  <a:gd name="T0" fmla="*/ 1095 w 1095"/>
                  <a:gd name="T1" fmla="*/ 219 h 219"/>
                  <a:gd name="T2" fmla="*/ 1020 w 1095"/>
                  <a:gd name="T3" fmla="*/ 0 h 219"/>
                  <a:gd name="T4" fmla="*/ 0 w 1095"/>
                  <a:gd name="T5" fmla="*/ 0 h 219"/>
                  <a:gd name="T6" fmla="*/ 0 w 1095"/>
                  <a:gd name="T7" fmla="*/ 219 h 219"/>
                  <a:gd name="T8" fmla="*/ 1095 w 1095"/>
                  <a:gd name="T9" fmla="*/ 21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5" h="219">
                    <a:moveTo>
                      <a:pt x="1095" y="219"/>
                    </a:moveTo>
                    <a:lnTo>
                      <a:pt x="1020" y="0"/>
                    </a:lnTo>
                    <a:lnTo>
                      <a:pt x="0" y="0"/>
                    </a:lnTo>
                    <a:lnTo>
                      <a:pt x="0" y="219"/>
                    </a:lnTo>
                    <a:lnTo>
                      <a:pt x="1095" y="219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Oval 28"/>
              <p:cNvSpPr/>
              <p:nvPr/>
            </p:nvSpPr>
            <p:spPr bwMode="auto">
              <a:xfrm>
                <a:off x="9398000" y="4049534"/>
                <a:ext cx="82550" cy="293688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 rot="18810804">
              <a:off x="2173396" y="4297700"/>
              <a:ext cx="1498706" cy="538210"/>
              <a:chOff x="1608138" y="3187521"/>
              <a:chExt cx="2873375" cy="1031876"/>
            </a:xfrm>
          </p:grpSpPr>
          <p:sp>
            <p:nvSpPr>
              <p:cNvPr id="31" name="Freeform: Shape 30"/>
              <p:cNvSpPr/>
              <p:nvPr/>
            </p:nvSpPr>
            <p:spPr bwMode="auto">
              <a:xfrm>
                <a:off x="1608138" y="3187521"/>
                <a:ext cx="1490662" cy="1031875"/>
              </a:xfrm>
              <a:custGeom>
                <a:avLst/>
                <a:gdLst>
                  <a:gd name="T0" fmla="*/ 793 w 939"/>
                  <a:gd name="T1" fmla="*/ 650 h 650"/>
                  <a:gd name="T2" fmla="*/ 0 w 939"/>
                  <a:gd name="T3" fmla="*/ 326 h 650"/>
                  <a:gd name="T4" fmla="*/ 793 w 939"/>
                  <a:gd name="T5" fmla="*/ 0 h 650"/>
                  <a:gd name="T6" fmla="*/ 939 w 939"/>
                  <a:gd name="T7" fmla="*/ 0 h 650"/>
                  <a:gd name="T8" fmla="*/ 939 w 939"/>
                  <a:gd name="T9" fmla="*/ 650 h 650"/>
                  <a:gd name="T10" fmla="*/ 793 w 939"/>
                  <a:gd name="T11" fmla="*/ 650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9" h="650">
                    <a:moveTo>
                      <a:pt x="793" y="650"/>
                    </a:moveTo>
                    <a:lnTo>
                      <a:pt x="0" y="326"/>
                    </a:lnTo>
                    <a:lnTo>
                      <a:pt x="793" y="0"/>
                    </a:lnTo>
                    <a:lnTo>
                      <a:pt x="939" y="0"/>
                    </a:lnTo>
                    <a:lnTo>
                      <a:pt x="939" y="650"/>
                    </a:lnTo>
                    <a:lnTo>
                      <a:pt x="793" y="650"/>
                    </a:lnTo>
                    <a:close/>
                  </a:path>
                </a:pathLst>
              </a:custGeom>
              <a:solidFill>
                <a:srgbClr val="D4AC8C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31"/>
              <p:cNvSpPr/>
              <p:nvPr/>
            </p:nvSpPr>
            <p:spPr bwMode="auto">
              <a:xfrm>
                <a:off x="2738438" y="3187521"/>
                <a:ext cx="1743075" cy="344488"/>
              </a:xfrm>
              <a:custGeom>
                <a:avLst/>
                <a:gdLst>
                  <a:gd name="T0" fmla="*/ 464 w 464"/>
                  <a:gd name="T1" fmla="*/ 0 h 91"/>
                  <a:gd name="T2" fmla="*/ 41 w 464"/>
                  <a:gd name="T3" fmla="*/ 0 h 91"/>
                  <a:gd name="T4" fmla="*/ 16 w 464"/>
                  <a:gd name="T5" fmla="*/ 14 h 91"/>
                  <a:gd name="T6" fmla="*/ 5 w 464"/>
                  <a:gd name="T7" fmla="*/ 31 h 91"/>
                  <a:gd name="T8" fmla="*/ 5 w 464"/>
                  <a:gd name="T9" fmla="*/ 59 h 91"/>
                  <a:gd name="T10" fmla="*/ 16 w 464"/>
                  <a:gd name="T11" fmla="*/ 77 h 91"/>
                  <a:gd name="T12" fmla="*/ 41 w 464"/>
                  <a:gd name="T13" fmla="*/ 91 h 91"/>
                  <a:gd name="T14" fmla="*/ 464 w 464"/>
                  <a:gd name="T15" fmla="*/ 91 h 91"/>
                  <a:gd name="T16" fmla="*/ 464 w 464"/>
                  <a:gd name="T1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4" h="91">
                    <a:moveTo>
                      <a:pt x="464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2" y="0"/>
                      <a:pt x="21" y="6"/>
                      <a:pt x="16" y="14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0" y="39"/>
                      <a:pt x="0" y="52"/>
                      <a:pt x="5" y="59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21" y="85"/>
                      <a:pt x="32" y="91"/>
                      <a:pt x="41" y="91"/>
                    </a:cubicBezTo>
                    <a:cubicBezTo>
                      <a:pt x="464" y="91"/>
                      <a:pt x="464" y="91"/>
                      <a:pt x="464" y="91"/>
                    </a:cubicBezTo>
                    <a:lnTo>
                      <a:pt x="464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32"/>
              <p:cNvSpPr/>
              <p:nvPr/>
            </p:nvSpPr>
            <p:spPr bwMode="auto">
              <a:xfrm>
                <a:off x="2738438" y="3532009"/>
                <a:ext cx="1743075" cy="342900"/>
              </a:xfrm>
              <a:custGeom>
                <a:avLst/>
                <a:gdLst>
                  <a:gd name="T0" fmla="*/ 464 w 464"/>
                  <a:gd name="T1" fmla="*/ 0 h 91"/>
                  <a:gd name="T2" fmla="*/ 41 w 464"/>
                  <a:gd name="T3" fmla="*/ 0 h 91"/>
                  <a:gd name="T4" fmla="*/ 16 w 464"/>
                  <a:gd name="T5" fmla="*/ 14 h 91"/>
                  <a:gd name="T6" fmla="*/ 5 w 464"/>
                  <a:gd name="T7" fmla="*/ 32 h 91"/>
                  <a:gd name="T8" fmla="*/ 5 w 464"/>
                  <a:gd name="T9" fmla="*/ 60 h 91"/>
                  <a:gd name="T10" fmla="*/ 16 w 464"/>
                  <a:gd name="T11" fmla="*/ 77 h 91"/>
                  <a:gd name="T12" fmla="*/ 41 w 464"/>
                  <a:gd name="T13" fmla="*/ 91 h 91"/>
                  <a:gd name="T14" fmla="*/ 464 w 464"/>
                  <a:gd name="T15" fmla="*/ 91 h 91"/>
                  <a:gd name="T16" fmla="*/ 464 w 464"/>
                  <a:gd name="T1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4" h="91">
                    <a:moveTo>
                      <a:pt x="464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2" y="0"/>
                      <a:pt x="21" y="6"/>
                      <a:pt x="16" y="14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39"/>
                      <a:pt x="0" y="52"/>
                      <a:pt x="5" y="60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21" y="85"/>
                      <a:pt x="32" y="91"/>
                      <a:pt x="41" y="91"/>
                    </a:cubicBezTo>
                    <a:cubicBezTo>
                      <a:pt x="464" y="91"/>
                      <a:pt x="464" y="91"/>
                      <a:pt x="464" y="91"/>
                    </a:cubicBezTo>
                    <a:lnTo>
                      <a:pt x="46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33"/>
              <p:cNvSpPr/>
              <p:nvPr/>
            </p:nvSpPr>
            <p:spPr bwMode="auto">
              <a:xfrm>
                <a:off x="2738438" y="3874909"/>
                <a:ext cx="1743075" cy="344488"/>
              </a:xfrm>
              <a:custGeom>
                <a:avLst/>
                <a:gdLst>
                  <a:gd name="T0" fmla="*/ 464 w 464"/>
                  <a:gd name="T1" fmla="*/ 0 h 91"/>
                  <a:gd name="T2" fmla="*/ 41 w 464"/>
                  <a:gd name="T3" fmla="*/ 0 h 91"/>
                  <a:gd name="T4" fmla="*/ 16 w 464"/>
                  <a:gd name="T5" fmla="*/ 14 h 91"/>
                  <a:gd name="T6" fmla="*/ 5 w 464"/>
                  <a:gd name="T7" fmla="*/ 32 h 91"/>
                  <a:gd name="T8" fmla="*/ 5 w 464"/>
                  <a:gd name="T9" fmla="*/ 60 h 91"/>
                  <a:gd name="T10" fmla="*/ 16 w 464"/>
                  <a:gd name="T11" fmla="*/ 77 h 91"/>
                  <a:gd name="T12" fmla="*/ 41 w 464"/>
                  <a:gd name="T13" fmla="*/ 91 h 91"/>
                  <a:gd name="T14" fmla="*/ 464 w 464"/>
                  <a:gd name="T15" fmla="*/ 91 h 91"/>
                  <a:gd name="T16" fmla="*/ 464 w 464"/>
                  <a:gd name="T1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4" h="91">
                    <a:moveTo>
                      <a:pt x="464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2" y="0"/>
                      <a:pt x="21" y="6"/>
                      <a:pt x="16" y="14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40"/>
                      <a:pt x="0" y="52"/>
                      <a:pt x="5" y="60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21" y="85"/>
                      <a:pt x="32" y="91"/>
                      <a:pt x="41" y="91"/>
                    </a:cubicBezTo>
                    <a:cubicBezTo>
                      <a:pt x="464" y="91"/>
                      <a:pt x="464" y="91"/>
                      <a:pt x="464" y="91"/>
                    </a:cubicBezTo>
                    <a:lnTo>
                      <a:pt x="464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34"/>
              <p:cNvSpPr/>
              <p:nvPr/>
            </p:nvSpPr>
            <p:spPr bwMode="auto">
              <a:xfrm>
                <a:off x="1608138" y="3538359"/>
                <a:ext cx="428625" cy="333375"/>
              </a:xfrm>
              <a:custGeom>
                <a:avLst/>
                <a:gdLst>
                  <a:gd name="T0" fmla="*/ 114 w 114"/>
                  <a:gd name="T1" fmla="*/ 49 h 88"/>
                  <a:gd name="T2" fmla="*/ 107 w 114"/>
                  <a:gd name="T3" fmla="*/ 0 h 88"/>
                  <a:gd name="T4" fmla="*/ 0 w 114"/>
                  <a:gd name="T5" fmla="*/ 44 h 88"/>
                  <a:gd name="T6" fmla="*/ 109 w 114"/>
                  <a:gd name="T7" fmla="*/ 88 h 88"/>
                  <a:gd name="T8" fmla="*/ 114 w 114"/>
                  <a:gd name="T9" fmla="*/ 49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88">
                    <a:moveTo>
                      <a:pt x="114" y="49"/>
                    </a:moveTo>
                    <a:cubicBezTo>
                      <a:pt x="114" y="32"/>
                      <a:pt x="111" y="15"/>
                      <a:pt x="107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09" y="88"/>
                      <a:pt x="109" y="88"/>
                      <a:pt x="109" y="88"/>
                    </a:cubicBezTo>
                    <a:cubicBezTo>
                      <a:pt x="112" y="76"/>
                      <a:pt x="114" y="63"/>
                      <a:pt x="114" y="4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sp>
        <p:nvSpPr>
          <p:cNvPr id="6" name="Freeform: Shape 35"/>
          <p:cNvSpPr/>
          <p:nvPr/>
        </p:nvSpPr>
        <p:spPr bwMode="auto">
          <a:xfrm>
            <a:off x="2455484" y="2009858"/>
            <a:ext cx="5669120" cy="2019363"/>
          </a:xfrm>
          <a:custGeom>
            <a:avLst/>
            <a:gdLst>
              <a:gd name="T0" fmla="*/ 3799 w 3804"/>
              <a:gd name="T1" fmla="*/ 0 h 1355"/>
              <a:gd name="T2" fmla="*/ 372 w 3804"/>
              <a:gd name="T3" fmla="*/ 0 h 1355"/>
              <a:gd name="T4" fmla="*/ 0 w 3804"/>
              <a:gd name="T5" fmla="*/ 679 h 1355"/>
              <a:gd name="T6" fmla="*/ 372 w 3804"/>
              <a:gd name="T7" fmla="*/ 1355 h 1355"/>
              <a:gd name="T8" fmla="*/ 3804 w 3804"/>
              <a:gd name="T9" fmla="*/ 1355 h 1355"/>
              <a:gd name="T10" fmla="*/ 3799 w 3804"/>
              <a:gd name="T11" fmla="*/ 0 h 1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04" h="1355">
                <a:moveTo>
                  <a:pt x="3799" y="0"/>
                </a:moveTo>
                <a:lnTo>
                  <a:pt x="372" y="0"/>
                </a:lnTo>
                <a:lnTo>
                  <a:pt x="0" y="679"/>
                </a:lnTo>
                <a:lnTo>
                  <a:pt x="372" y="1355"/>
                </a:lnTo>
                <a:lnTo>
                  <a:pt x="3804" y="1355"/>
                </a:lnTo>
                <a:lnTo>
                  <a:pt x="3799" y="0"/>
                </a:lnTo>
              </a:path>
            </a:pathLst>
          </a:custGeom>
          <a:noFill/>
          <a:ln>
            <a:noFill/>
          </a:ln>
        </p:spPr>
        <p:txBody>
          <a:bodyPr anchor="ctr"/>
          <a:lstStyle/>
          <a:p>
            <a:pPr algn="ctr"/>
          </a:p>
        </p:txBody>
      </p:sp>
      <p:grpSp>
        <p:nvGrpSpPr>
          <p:cNvPr id="47" name="千图PPT彼岸天：ID 8661124库_组合 46"/>
          <p:cNvGrpSpPr/>
          <p:nvPr>
            <p:custDataLst>
              <p:tags r:id="rId3"/>
            </p:custDataLst>
          </p:nvPr>
        </p:nvGrpSpPr>
        <p:grpSpPr>
          <a:xfrm>
            <a:off x="1966520" y="2608054"/>
            <a:ext cx="3271915" cy="1216295"/>
            <a:chOff x="1966520" y="2608054"/>
            <a:chExt cx="3271915" cy="1216295"/>
          </a:xfrm>
        </p:grpSpPr>
        <p:cxnSp>
          <p:nvCxnSpPr>
            <p:cNvPr id="9" name="Straight Connector 38"/>
            <p:cNvCxnSpPr/>
            <p:nvPr/>
          </p:nvCxnSpPr>
          <p:spPr>
            <a:xfrm flipH="1">
              <a:off x="4620978" y="2820139"/>
              <a:ext cx="617457" cy="0"/>
            </a:xfrm>
            <a:prstGeom prst="line">
              <a:avLst/>
            </a:prstGeom>
            <a:ln w="12700" cmpd="sng">
              <a:solidFill>
                <a:schemeClr val="accent3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42"/>
            <p:cNvSpPr/>
            <p:nvPr/>
          </p:nvSpPr>
          <p:spPr>
            <a:xfrm>
              <a:off x="3532514" y="2608054"/>
              <a:ext cx="820738" cy="49244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3200">
                  <a:solidFill>
                    <a:schemeClr val="accent3"/>
                  </a:solidFill>
                </a:rPr>
                <a:t>25%</a:t>
              </a:r>
              <a:endParaRPr lang="en-US" sz="3200">
                <a:solidFill>
                  <a:schemeClr val="accent3"/>
                </a:solidFill>
              </a:endParaRPr>
            </a:p>
          </p:txBody>
        </p:sp>
        <p:grpSp>
          <p:nvGrpSpPr>
            <p:cNvPr id="15" name="Group 49"/>
            <p:cNvGrpSpPr/>
            <p:nvPr/>
          </p:nvGrpSpPr>
          <p:grpSpPr>
            <a:xfrm>
              <a:off x="1966520" y="3100497"/>
              <a:ext cx="2386732" cy="723852"/>
              <a:chOff x="1454811" y="2057192"/>
              <a:chExt cx="2191036" cy="723852"/>
            </a:xfrm>
          </p:grpSpPr>
          <p:sp>
            <p:nvSpPr>
              <p:cNvPr id="25" name="TextBox 50"/>
              <p:cNvSpPr txBox="1"/>
              <p:nvPr/>
            </p:nvSpPr>
            <p:spPr>
              <a:xfrm>
                <a:off x="1454811" y="2303413"/>
                <a:ext cx="2191036" cy="4776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r>
                  <a:rPr lang="zh-CN" altLang="en-US" sz="1100" dirty="0"/>
                  <a:t>千图网</a:t>
                </a:r>
                <a:r>
                  <a:rPr lang="en-US" altLang="zh-CN" sz="1100" dirty="0"/>
                  <a:t>58PIC.COM</a:t>
                </a:r>
                <a:endParaRPr lang="zh-CN" altLang="en-US" sz="1100" dirty="0"/>
              </a:p>
            </p:txBody>
          </p:sp>
          <p:sp>
            <p:nvSpPr>
              <p:cNvPr id="26" name="Rectangle 51"/>
              <p:cNvSpPr/>
              <p:nvPr/>
            </p:nvSpPr>
            <p:spPr>
              <a:xfrm>
                <a:off x="1454811" y="2057192"/>
                <a:ext cx="2191036" cy="246221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lvl="0" algn="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/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4"/>
            </p:custDataLst>
          </p:nvPr>
        </p:nvGrpSpPr>
        <p:grpSpPr>
          <a:xfrm>
            <a:off x="649117" y="4174384"/>
            <a:ext cx="3202829" cy="1216295"/>
            <a:chOff x="649117" y="4174384"/>
            <a:chExt cx="3202829" cy="1216295"/>
          </a:xfrm>
        </p:grpSpPr>
        <p:cxnSp>
          <p:nvCxnSpPr>
            <p:cNvPr id="10" name="Straight Connector 39"/>
            <p:cNvCxnSpPr/>
            <p:nvPr/>
          </p:nvCxnSpPr>
          <p:spPr>
            <a:xfrm flipH="1">
              <a:off x="3234489" y="4289426"/>
              <a:ext cx="617457" cy="0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43"/>
            <p:cNvSpPr/>
            <p:nvPr/>
          </p:nvSpPr>
          <p:spPr>
            <a:xfrm>
              <a:off x="2215111" y="4174384"/>
              <a:ext cx="820738" cy="49244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en-US" sz="3200">
                  <a:solidFill>
                    <a:schemeClr val="accent2"/>
                  </a:solidFill>
                </a:rPr>
                <a:t>25%</a:t>
              </a:r>
              <a:endParaRPr lang="en-US" sz="3200">
                <a:solidFill>
                  <a:schemeClr val="accent2"/>
                </a:solidFill>
              </a:endParaRPr>
            </a:p>
          </p:txBody>
        </p:sp>
        <p:grpSp>
          <p:nvGrpSpPr>
            <p:cNvPr id="16" name="Group 52"/>
            <p:cNvGrpSpPr/>
            <p:nvPr/>
          </p:nvGrpSpPr>
          <p:grpSpPr>
            <a:xfrm>
              <a:off x="649117" y="4666827"/>
              <a:ext cx="2386732" cy="723852"/>
              <a:chOff x="1454811" y="2057192"/>
              <a:chExt cx="2191036" cy="723852"/>
            </a:xfrm>
          </p:grpSpPr>
          <p:sp>
            <p:nvSpPr>
              <p:cNvPr id="23" name="TextBox 53"/>
              <p:cNvSpPr txBox="1"/>
              <p:nvPr/>
            </p:nvSpPr>
            <p:spPr>
              <a:xfrm>
                <a:off x="1454811" y="2303413"/>
                <a:ext cx="2191036" cy="4776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r>
                  <a:rPr lang="zh-CN" altLang="en-US" sz="1100" dirty="0"/>
                  <a:t>千图网</a:t>
                </a:r>
                <a:r>
                  <a:rPr lang="en-US" altLang="zh-CN" sz="1100" dirty="0"/>
                  <a:t>58PIC.COM</a:t>
                </a:r>
                <a:endParaRPr lang="zh-CN" altLang="en-US" sz="1100" dirty="0"/>
              </a:p>
            </p:txBody>
          </p:sp>
          <p:sp>
            <p:nvSpPr>
              <p:cNvPr id="24" name="Rectangle 54"/>
              <p:cNvSpPr/>
              <p:nvPr/>
            </p:nvSpPr>
            <p:spPr>
              <a:xfrm>
                <a:off x="1454811" y="2057192"/>
                <a:ext cx="2191036" cy="246221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lvl="0" algn="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49" name="千图PPT彼岸天：ID 8661124库_组合 48"/>
          <p:cNvGrpSpPr/>
          <p:nvPr>
            <p:custDataLst>
              <p:tags r:id="rId5"/>
            </p:custDataLst>
          </p:nvPr>
        </p:nvGrpSpPr>
        <p:grpSpPr>
          <a:xfrm>
            <a:off x="6480878" y="2271528"/>
            <a:ext cx="3187000" cy="1216295"/>
            <a:chOff x="6480878" y="2271528"/>
            <a:chExt cx="3187000" cy="1216295"/>
          </a:xfrm>
        </p:grpSpPr>
        <p:cxnSp>
          <p:nvCxnSpPr>
            <p:cNvPr id="7" name="Straight Connector 36"/>
            <p:cNvCxnSpPr/>
            <p:nvPr/>
          </p:nvCxnSpPr>
          <p:spPr>
            <a:xfrm>
              <a:off x="6480878" y="2499424"/>
              <a:ext cx="617457" cy="0"/>
            </a:xfrm>
            <a:prstGeom prst="line">
              <a:avLst/>
            </a:prstGeom>
            <a:ln w="12700" cmpd="sng">
              <a:solidFill>
                <a:schemeClr val="accent4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40"/>
            <p:cNvSpPr/>
            <p:nvPr/>
          </p:nvSpPr>
          <p:spPr>
            <a:xfrm>
              <a:off x="7281146" y="2271528"/>
              <a:ext cx="820738" cy="49244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en-US" sz="3200">
                  <a:solidFill>
                    <a:schemeClr val="accent4"/>
                  </a:solidFill>
                </a:rPr>
                <a:t>25%</a:t>
              </a:r>
              <a:endParaRPr lang="en-US" sz="3200">
                <a:solidFill>
                  <a:schemeClr val="accent4"/>
                </a:solidFill>
              </a:endParaRPr>
            </a:p>
          </p:txBody>
        </p:sp>
        <p:grpSp>
          <p:nvGrpSpPr>
            <p:cNvPr id="17" name="Group 55"/>
            <p:cNvGrpSpPr/>
            <p:nvPr/>
          </p:nvGrpSpPr>
          <p:grpSpPr>
            <a:xfrm>
              <a:off x="7281146" y="2763971"/>
              <a:ext cx="2386732" cy="723852"/>
              <a:chOff x="1454811" y="2057192"/>
              <a:chExt cx="2191036" cy="723852"/>
            </a:xfrm>
          </p:grpSpPr>
          <p:sp>
            <p:nvSpPr>
              <p:cNvPr id="21" name="TextBox 56"/>
              <p:cNvSpPr txBox="1"/>
              <p:nvPr/>
            </p:nvSpPr>
            <p:spPr>
              <a:xfrm>
                <a:off x="1454811" y="2303413"/>
                <a:ext cx="2191036" cy="4776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r>
                  <a:rPr lang="zh-CN" altLang="en-US" sz="1100" dirty="0"/>
                  <a:t>千图网</a:t>
                </a:r>
                <a:r>
                  <a:rPr lang="en-US" altLang="zh-CN" sz="1100" dirty="0"/>
                  <a:t>58PIC.COM</a:t>
                </a:r>
                <a:endParaRPr lang="zh-CN" altLang="en-US" sz="1100" dirty="0"/>
              </a:p>
            </p:txBody>
          </p:sp>
          <p:sp>
            <p:nvSpPr>
              <p:cNvPr id="22" name="Rectangle 57"/>
              <p:cNvSpPr/>
              <p:nvPr/>
            </p:nvSpPr>
            <p:spPr>
              <a:xfrm>
                <a:off x="1454811" y="2057192"/>
                <a:ext cx="2191036" cy="246221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lvl="0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48" name="千图PPT彼岸天：ID 8661124库_组合 47"/>
          <p:cNvGrpSpPr/>
          <p:nvPr>
            <p:custDataLst>
              <p:tags r:id="rId6"/>
            </p:custDataLst>
          </p:nvPr>
        </p:nvGrpSpPr>
        <p:grpSpPr>
          <a:xfrm>
            <a:off x="5052718" y="3794066"/>
            <a:ext cx="3179781" cy="1216295"/>
            <a:chOff x="5052718" y="3794066"/>
            <a:chExt cx="3179781" cy="1216295"/>
          </a:xfrm>
        </p:grpSpPr>
        <p:cxnSp>
          <p:nvCxnSpPr>
            <p:cNvPr id="8" name="Straight Connector 37"/>
            <p:cNvCxnSpPr/>
            <p:nvPr/>
          </p:nvCxnSpPr>
          <p:spPr>
            <a:xfrm>
              <a:off x="5052718" y="4021689"/>
              <a:ext cx="617457" cy="0"/>
            </a:xfrm>
            <a:prstGeom prst="line">
              <a:avLst/>
            </a:prstGeom>
            <a:ln w="12700" cmpd="sng">
              <a:solidFill>
                <a:schemeClr val="accent1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41"/>
            <p:cNvSpPr/>
            <p:nvPr/>
          </p:nvSpPr>
          <p:spPr>
            <a:xfrm>
              <a:off x="5845767" y="3794066"/>
              <a:ext cx="820738" cy="492443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en-US" sz="3200" b="1">
                  <a:solidFill>
                    <a:schemeClr val="accent1"/>
                  </a:solidFill>
                </a:rPr>
                <a:t>25%</a:t>
              </a:r>
              <a:endParaRPr lang="en-US" sz="3200" b="1">
                <a:solidFill>
                  <a:schemeClr val="accent1"/>
                </a:solidFill>
              </a:endParaRPr>
            </a:p>
          </p:txBody>
        </p:sp>
        <p:grpSp>
          <p:nvGrpSpPr>
            <p:cNvPr id="18" name="Group 58"/>
            <p:cNvGrpSpPr/>
            <p:nvPr/>
          </p:nvGrpSpPr>
          <p:grpSpPr>
            <a:xfrm>
              <a:off x="5845767" y="4286509"/>
              <a:ext cx="2386732" cy="723852"/>
              <a:chOff x="1454811" y="2057192"/>
              <a:chExt cx="2191036" cy="723852"/>
            </a:xfrm>
          </p:grpSpPr>
          <p:sp>
            <p:nvSpPr>
              <p:cNvPr id="19" name="TextBox 59"/>
              <p:cNvSpPr txBox="1"/>
              <p:nvPr/>
            </p:nvSpPr>
            <p:spPr>
              <a:xfrm>
                <a:off x="1454811" y="2303413"/>
                <a:ext cx="2191036" cy="4776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r>
                  <a:rPr lang="zh-CN" altLang="en-US" sz="1100" dirty="0"/>
                  <a:t>千图网</a:t>
                </a:r>
                <a:r>
                  <a:rPr lang="en-US" altLang="zh-CN" sz="1100" dirty="0"/>
                  <a:t>58PIC.COM</a:t>
                </a:r>
                <a:endParaRPr lang="zh-CN" altLang="en-US" sz="1100" dirty="0"/>
              </a:p>
            </p:txBody>
          </p:sp>
          <p:sp>
            <p:nvSpPr>
              <p:cNvPr id="20" name="Rectangle 60"/>
              <p:cNvSpPr/>
              <p:nvPr/>
            </p:nvSpPr>
            <p:spPr>
              <a:xfrm>
                <a:off x="1454811" y="2057192"/>
                <a:ext cx="2191036" cy="246221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lvl="0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千图PPT彼岸天：ID 8661124库_组合 36"/>
          <p:cNvGrpSpPr/>
          <p:nvPr>
            <p:custDataLst>
              <p:tags r:id="rId1"/>
            </p:custDataLst>
          </p:nvPr>
        </p:nvGrpSpPr>
        <p:grpSpPr>
          <a:xfrm>
            <a:off x="6509291" y="3419367"/>
            <a:ext cx="3936827" cy="1804014"/>
            <a:chOff x="6509291" y="3419367"/>
            <a:chExt cx="3936827" cy="1804014"/>
          </a:xfrm>
        </p:grpSpPr>
        <p:grpSp>
          <p:nvGrpSpPr>
            <p:cNvPr id="5" name="Group 17"/>
            <p:cNvGrpSpPr/>
            <p:nvPr/>
          </p:nvGrpSpPr>
          <p:grpSpPr>
            <a:xfrm>
              <a:off x="6509291" y="3433997"/>
              <a:ext cx="1550389" cy="1550389"/>
              <a:chOff x="6548617" y="3301620"/>
              <a:chExt cx="2034816" cy="2034816"/>
            </a:xfrm>
          </p:grpSpPr>
          <p:sp>
            <p:nvSpPr>
              <p:cNvPr id="30" name="Oval 12"/>
              <p:cNvSpPr/>
              <p:nvPr/>
            </p:nvSpPr>
            <p:spPr>
              <a:xfrm>
                <a:off x="6548617" y="3301620"/>
                <a:ext cx="2034816" cy="20348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Oval 3"/>
              <p:cNvSpPr/>
              <p:nvPr/>
            </p:nvSpPr>
            <p:spPr>
              <a:xfrm>
                <a:off x="6680200" y="3433203"/>
                <a:ext cx="1771650" cy="1771650"/>
              </a:xfrm>
              <a:prstGeom prst="ellipse">
                <a:avLst/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0" name="Arrow: Pentagon 10"/>
            <p:cNvSpPr/>
            <p:nvPr/>
          </p:nvSpPr>
          <p:spPr>
            <a:xfrm rot="19500000">
              <a:off x="7641542" y="3419367"/>
              <a:ext cx="1036791" cy="395317"/>
            </a:xfrm>
            <a:prstGeom prst="homePlat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33"/>
            <p:cNvSpPr/>
            <p:nvPr/>
          </p:nvSpPr>
          <p:spPr bwMode="auto">
            <a:xfrm>
              <a:off x="7063349" y="3803357"/>
              <a:ext cx="434244" cy="739951"/>
            </a:xfrm>
            <a:custGeom>
              <a:avLst/>
              <a:gdLst>
                <a:gd name="connsiteX0" fmla="*/ 99219 w 198438"/>
                <a:gd name="connsiteY0" fmla="*/ 288925 h 338138"/>
                <a:gd name="connsiteX1" fmla="*/ 84137 w 198438"/>
                <a:gd name="connsiteY1" fmla="*/ 302419 h 338138"/>
                <a:gd name="connsiteX2" fmla="*/ 99219 w 198438"/>
                <a:gd name="connsiteY2" fmla="*/ 315913 h 338138"/>
                <a:gd name="connsiteX3" fmla="*/ 114301 w 198438"/>
                <a:gd name="connsiteY3" fmla="*/ 302419 h 338138"/>
                <a:gd name="connsiteX4" fmla="*/ 99219 w 198438"/>
                <a:gd name="connsiteY4" fmla="*/ 288925 h 338138"/>
                <a:gd name="connsiteX5" fmla="*/ 14287 w 198438"/>
                <a:gd name="connsiteY5" fmla="*/ 69850 h 338138"/>
                <a:gd name="connsiteX6" fmla="*/ 14287 w 198438"/>
                <a:gd name="connsiteY6" fmla="*/ 268288 h 338138"/>
                <a:gd name="connsiteX7" fmla="*/ 184150 w 198438"/>
                <a:gd name="connsiteY7" fmla="*/ 268288 h 338138"/>
                <a:gd name="connsiteX8" fmla="*/ 184150 w 198438"/>
                <a:gd name="connsiteY8" fmla="*/ 69850 h 338138"/>
                <a:gd name="connsiteX9" fmla="*/ 63723 w 198438"/>
                <a:gd name="connsiteY9" fmla="*/ 28575 h 338138"/>
                <a:gd name="connsiteX10" fmla="*/ 57150 w 198438"/>
                <a:gd name="connsiteY10" fmla="*/ 36368 h 338138"/>
                <a:gd name="connsiteX11" fmla="*/ 63723 w 198438"/>
                <a:gd name="connsiteY11" fmla="*/ 42863 h 338138"/>
                <a:gd name="connsiteX12" fmla="*/ 134715 w 198438"/>
                <a:gd name="connsiteY12" fmla="*/ 42863 h 338138"/>
                <a:gd name="connsiteX13" fmla="*/ 141288 w 198438"/>
                <a:gd name="connsiteY13" fmla="*/ 36368 h 338138"/>
                <a:gd name="connsiteX14" fmla="*/ 134715 w 198438"/>
                <a:gd name="connsiteY14" fmla="*/ 28575 h 338138"/>
                <a:gd name="connsiteX15" fmla="*/ 63723 w 198438"/>
                <a:gd name="connsiteY15" fmla="*/ 28575 h 338138"/>
                <a:gd name="connsiteX16" fmla="*/ 35719 w 198438"/>
                <a:gd name="connsiteY16" fmla="*/ 0 h 338138"/>
                <a:gd name="connsiteX17" fmla="*/ 162719 w 198438"/>
                <a:gd name="connsiteY17" fmla="*/ 0 h 338138"/>
                <a:gd name="connsiteX18" fmla="*/ 198438 w 198438"/>
                <a:gd name="connsiteY18" fmla="*/ 35663 h 338138"/>
                <a:gd name="connsiteX19" fmla="*/ 198438 w 198438"/>
                <a:gd name="connsiteY19" fmla="*/ 302475 h 338138"/>
                <a:gd name="connsiteX20" fmla="*/ 162719 w 198438"/>
                <a:gd name="connsiteY20" fmla="*/ 338138 h 338138"/>
                <a:gd name="connsiteX21" fmla="*/ 35719 w 198438"/>
                <a:gd name="connsiteY21" fmla="*/ 338138 h 338138"/>
                <a:gd name="connsiteX22" fmla="*/ 0 w 198438"/>
                <a:gd name="connsiteY22" fmla="*/ 302475 h 338138"/>
                <a:gd name="connsiteX23" fmla="*/ 0 w 198438"/>
                <a:gd name="connsiteY23" fmla="*/ 35663 h 338138"/>
                <a:gd name="connsiteX24" fmla="*/ 35719 w 198438"/>
                <a:gd name="connsiteY2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8438" h="338138">
                  <a:moveTo>
                    <a:pt x="99219" y="288925"/>
                  </a:moveTo>
                  <a:cubicBezTo>
                    <a:pt x="90889" y="288925"/>
                    <a:pt x="84137" y="294966"/>
                    <a:pt x="84137" y="302419"/>
                  </a:cubicBezTo>
                  <a:cubicBezTo>
                    <a:pt x="84137" y="309872"/>
                    <a:pt x="90889" y="315913"/>
                    <a:pt x="99219" y="315913"/>
                  </a:cubicBezTo>
                  <a:cubicBezTo>
                    <a:pt x="107549" y="315913"/>
                    <a:pt x="114301" y="309872"/>
                    <a:pt x="114301" y="302419"/>
                  </a:cubicBezTo>
                  <a:cubicBezTo>
                    <a:pt x="114301" y="294966"/>
                    <a:pt x="107549" y="288925"/>
                    <a:pt x="99219" y="288925"/>
                  </a:cubicBezTo>
                  <a:close/>
                  <a:moveTo>
                    <a:pt x="14287" y="69850"/>
                  </a:moveTo>
                  <a:lnTo>
                    <a:pt x="14287" y="268288"/>
                  </a:lnTo>
                  <a:lnTo>
                    <a:pt x="184150" y="268288"/>
                  </a:lnTo>
                  <a:lnTo>
                    <a:pt x="184150" y="69850"/>
                  </a:lnTo>
                  <a:close/>
                  <a:moveTo>
                    <a:pt x="63723" y="28575"/>
                  </a:moveTo>
                  <a:cubicBezTo>
                    <a:pt x="59779" y="28575"/>
                    <a:pt x="57150" y="32472"/>
                    <a:pt x="57150" y="36368"/>
                  </a:cubicBezTo>
                  <a:cubicBezTo>
                    <a:pt x="57150" y="40265"/>
                    <a:pt x="59779" y="42863"/>
                    <a:pt x="63723" y="42863"/>
                  </a:cubicBezTo>
                  <a:cubicBezTo>
                    <a:pt x="63723" y="42863"/>
                    <a:pt x="63723" y="42863"/>
                    <a:pt x="134715" y="42863"/>
                  </a:cubicBezTo>
                  <a:cubicBezTo>
                    <a:pt x="138659" y="42863"/>
                    <a:pt x="141288" y="40265"/>
                    <a:pt x="141288" y="36368"/>
                  </a:cubicBezTo>
                  <a:cubicBezTo>
                    <a:pt x="141288" y="32472"/>
                    <a:pt x="138659" y="28575"/>
                    <a:pt x="134715" y="28575"/>
                  </a:cubicBezTo>
                  <a:cubicBezTo>
                    <a:pt x="134715" y="28575"/>
                    <a:pt x="134715" y="28575"/>
                    <a:pt x="63723" y="28575"/>
                  </a:cubicBezTo>
                  <a:close/>
                  <a:moveTo>
                    <a:pt x="35719" y="0"/>
                  </a:moveTo>
                  <a:cubicBezTo>
                    <a:pt x="35719" y="0"/>
                    <a:pt x="35719" y="0"/>
                    <a:pt x="162719" y="0"/>
                  </a:cubicBezTo>
                  <a:cubicBezTo>
                    <a:pt x="182563" y="0"/>
                    <a:pt x="198438" y="15850"/>
                    <a:pt x="198438" y="35663"/>
                  </a:cubicBezTo>
                  <a:cubicBezTo>
                    <a:pt x="198438" y="35663"/>
                    <a:pt x="198438" y="35663"/>
                    <a:pt x="198438" y="302475"/>
                  </a:cubicBezTo>
                  <a:cubicBezTo>
                    <a:pt x="198438" y="322288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5719" y="338138"/>
                  </a:cubicBezTo>
                  <a:cubicBezTo>
                    <a:pt x="15875" y="338138"/>
                    <a:pt x="0" y="322288"/>
                    <a:pt x="0" y="302475"/>
                  </a:cubicBezTo>
                  <a:cubicBezTo>
                    <a:pt x="0" y="302475"/>
                    <a:pt x="0" y="302475"/>
                    <a:pt x="0" y="35663"/>
                  </a:cubicBezTo>
                  <a:cubicBezTo>
                    <a:pt x="0" y="15850"/>
                    <a:pt x="15875" y="0"/>
                    <a:pt x="35719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TextBox 23"/>
            <p:cNvSpPr txBox="1"/>
            <p:nvPr/>
          </p:nvSpPr>
          <p:spPr>
            <a:xfrm>
              <a:off x="8425143" y="4596735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请替换文字内容复制你的内容到此 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  <p:sp>
          <p:nvSpPr>
            <p:cNvPr id="23" name="Rectangle 24"/>
            <p:cNvSpPr/>
            <p:nvPr/>
          </p:nvSpPr>
          <p:spPr>
            <a:xfrm>
              <a:off x="8425142" y="426824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34" name="千图PPT彼岸天：ID 8661124库_组合 33"/>
          <p:cNvGrpSpPr/>
          <p:nvPr>
            <p:custDataLst>
              <p:tags r:id="rId2"/>
            </p:custDataLst>
          </p:nvPr>
        </p:nvGrpSpPr>
        <p:grpSpPr>
          <a:xfrm>
            <a:off x="1745882" y="3419367"/>
            <a:ext cx="3829297" cy="1804014"/>
            <a:chOff x="1745882" y="3419367"/>
            <a:chExt cx="3829297" cy="1804014"/>
          </a:xfrm>
        </p:grpSpPr>
        <p:grpSp>
          <p:nvGrpSpPr>
            <p:cNvPr id="4" name="Group 15"/>
            <p:cNvGrpSpPr/>
            <p:nvPr/>
          </p:nvGrpSpPr>
          <p:grpSpPr>
            <a:xfrm>
              <a:off x="1745882" y="3433997"/>
              <a:ext cx="1550389" cy="1550389"/>
              <a:chOff x="897117" y="3301620"/>
              <a:chExt cx="2034816" cy="2034816"/>
            </a:xfrm>
          </p:grpSpPr>
          <p:sp>
            <p:nvSpPr>
              <p:cNvPr id="32" name="Oval 11"/>
              <p:cNvSpPr/>
              <p:nvPr/>
            </p:nvSpPr>
            <p:spPr>
              <a:xfrm>
                <a:off x="897117" y="3301620"/>
                <a:ext cx="2034816" cy="20348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Oval 2"/>
              <p:cNvSpPr/>
              <p:nvPr/>
            </p:nvSpPr>
            <p:spPr>
              <a:xfrm>
                <a:off x="1028700" y="3429000"/>
                <a:ext cx="1771650" cy="1771650"/>
              </a:xfrm>
              <a:prstGeom prst="ellips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8" name="Arrow: Pentagon 6"/>
            <p:cNvSpPr/>
            <p:nvPr/>
          </p:nvSpPr>
          <p:spPr>
            <a:xfrm rot="19500000">
              <a:off x="2891926" y="3419367"/>
              <a:ext cx="1036791" cy="395317"/>
            </a:xfrm>
            <a:prstGeom prst="homePlat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31"/>
            <p:cNvSpPr/>
            <p:nvPr/>
          </p:nvSpPr>
          <p:spPr bwMode="auto">
            <a:xfrm>
              <a:off x="2323666" y="3819356"/>
              <a:ext cx="415466" cy="707954"/>
            </a:xfrm>
            <a:custGeom>
              <a:avLst/>
              <a:gdLst>
                <a:gd name="connsiteX0" fmla="*/ 99219 w 198438"/>
                <a:gd name="connsiteY0" fmla="*/ 288925 h 338138"/>
                <a:gd name="connsiteX1" fmla="*/ 84137 w 198438"/>
                <a:gd name="connsiteY1" fmla="*/ 302419 h 338138"/>
                <a:gd name="connsiteX2" fmla="*/ 99219 w 198438"/>
                <a:gd name="connsiteY2" fmla="*/ 315913 h 338138"/>
                <a:gd name="connsiteX3" fmla="*/ 114301 w 198438"/>
                <a:gd name="connsiteY3" fmla="*/ 302419 h 338138"/>
                <a:gd name="connsiteX4" fmla="*/ 99219 w 198438"/>
                <a:gd name="connsiteY4" fmla="*/ 288925 h 338138"/>
                <a:gd name="connsiteX5" fmla="*/ 14287 w 198438"/>
                <a:gd name="connsiteY5" fmla="*/ 69850 h 338138"/>
                <a:gd name="connsiteX6" fmla="*/ 14287 w 198438"/>
                <a:gd name="connsiteY6" fmla="*/ 268288 h 338138"/>
                <a:gd name="connsiteX7" fmla="*/ 184150 w 198438"/>
                <a:gd name="connsiteY7" fmla="*/ 268288 h 338138"/>
                <a:gd name="connsiteX8" fmla="*/ 184150 w 198438"/>
                <a:gd name="connsiteY8" fmla="*/ 69850 h 338138"/>
                <a:gd name="connsiteX9" fmla="*/ 63723 w 198438"/>
                <a:gd name="connsiteY9" fmla="*/ 28575 h 338138"/>
                <a:gd name="connsiteX10" fmla="*/ 57150 w 198438"/>
                <a:gd name="connsiteY10" fmla="*/ 36368 h 338138"/>
                <a:gd name="connsiteX11" fmla="*/ 63723 w 198438"/>
                <a:gd name="connsiteY11" fmla="*/ 42863 h 338138"/>
                <a:gd name="connsiteX12" fmla="*/ 134715 w 198438"/>
                <a:gd name="connsiteY12" fmla="*/ 42863 h 338138"/>
                <a:gd name="connsiteX13" fmla="*/ 141288 w 198438"/>
                <a:gd name="connsiteY13" fmla="*/ 36368 h 338138"/>
                <a:gd name="connsiteX14" fmla="*/ 134715 w 198438"/>
                <a:gd name="connsiteY14" fmla="*/ 28575 h 338138"/>
                <a:gd name="connsiteX15" fmla="*/ 63723 w 198438"/>
                <a:gd name="connsiteY15" fmla="*/ 28575 h 338138"/>
                <a:gd name="connsiteX16" fmla="*/ 35719 w 198438"/>
                <a:gd name="connsiteY16" fmla="*/ 0 h 338138"/>
                <a:gd name="connsiteX17" fmla="*/ 162719 w 198438"/>
                <a:gd name="connsiteY17" fmla="*/ 0 h 338138"/>
                <a:gd name="connsiteX18" fmla="*/ 198438 w 198438"/>
                <a:gd name="connsiteY18" fmla="*/ 35663 h 338138"/>
                <a:gd name="connsiteX19" fmla="*/ 198438 w 198438"/>
                <a:gd name="connsiteY19" fmla="*/ 302475 h 338138"/>
                <a:gd name="connsiteX20" fmla="*/ 162719 w 198438"/>
                <a:gd name="connsiteY20" fmla="*/ 338138 h 338138"/>
                <a:gd name="connsiteX21" fmla="*/ 35719 w 198438"/>
                <a:gd name="connsiteY21" fmla="*/ 338138 h 338138"/>
                <a:gd name="connsiteX22" fmla="*/ 0 w 198438"/>
                <a:gd name="connsiteY22" fmla="*/ 302475 h 338138"/>
                <a:gd name="connsiteX23" fmla="*/ 0 w 198438"/>
                <a:gd name="connsiteY23" fmla="*/ 35663 h 338138"/>
                <a:gd name="connsiteX24" fmla="*/ 35719 w 198438"/>
                <a:gd name="connsiteY2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8438" h="338138">
                  <a:moveTo>
                    <a:pt x="99219" y="288925"/>
                  </a:moveTo>
                  <a:cubicBezTo>
                    <a:pt x="90889" y="288925"/>
                    <a:pt x="84137" y="294966"/>
                    <a:pt x="84137" y="302419"/>
                  </a:cubicBezTo>
                  <a:cubicBezTo>
                    <a:pt x="84137" y="309872"/>
                    <a:pt x="90889" y="315913"/>
                    <a:pt x="99219" y="315913"/>
                  </a:cubicBezTo>
                  <a:cubicBezTo>
                    <a:pt x="107549" y="315913"/>
                    <a:pt x="114301" y="309872"/>
                    <a:pt x="114301" y="302419"/>
                  </a:cubicBezTo>
                  <a:cubicBezTo>
                    <a:pt x="114301" y="294966"/>
                    <a:pt x="107549" y="288925"/>
                    <a:pt x="99219" y="288925"/>
                  </a:cubicBezTo>
                  <a:close/>
                  <a:moveTo>
                    <a:pt x="14287" y="69850"/>
                  </a:moveTo>
                  <a:lnTo>
                    <a:pt x="14287" y="268288"/>
                  </a:lnTo>
                  <a:lnTo>
                    <a:pt x="184150" y="268288"/>
                  </a:lnTo>
                  <a:lnTo>
                    <a:pt x="184150" y="69850"/>
                  </a:lnTo>
                  <a:close/>
                  <a:moveTo>
                    <a:pt x="63723" y="28575"/>
                  </a:moveTo>
                  <a:cubicBezTo>
                    <a:pt x="59779" y="28575"/>
                    <a:pt x="57150" y="32472"/>
                    <a:pt x="57150" y="36368"/>
                  </a:cubicBezTo>
                  <a:cubicBezTo>
                    <a:pt x="57150" y="40265"/>
                    <a:pt x="59779" y="42863"/>
                    <a:pt x="63723" y="42863"/>
                  </a:cubicBezTo>
                  <a:cubicBezTo>
                    <a:pt x="63723" y="42863"/>
                    <a:pt x="63723" y="42863"/>
                    <a:pt x="134715" y="42863"/>
                  </a:cubicBezTo>
                  <a:cubicBezTo>
                    <a:pt x="138659" y="42863"/>
                    <a:pt x="141288" y="40265"/>
                    <a:pt x="141288" y="36368"/>
                  </a:cubicBezTo>
                  <a:cubicBezTo>
                    <a:pt x="141288" y="32472"/>
                    <a:pt x="138659" y="28575"/>
                    <a:pt x="134715" y="28575"/>
                  </a:cubicBezTo>
                  <a:cubicBezTo>
                    <a:pt x="134715" y="28575"/>
                    <a:pt x="134715" y="28575"/>
                    <a:pt x="63723" y="28575"/>
                  </a:cubicBezTo>
                  <a:close/>
                  <a:moveTo>
                    <a:pt x="35719" y="0"/>
                  </a:moveTo>
                  <a:cubicBezTo>
                    <a:pt x="35719" y="0"/>
                    <a:pt x="35719" y="0"/>
                    <a:pt x="162719" y="0"/>
                  </a:cubicBezTo>
                  <a:cubicBezTo>
                    <a:pt x="182563" y="0"/>
                    <a:pt x="198438" y="15850"/>
                    <a:pt x="198438" y="35663"/>
                  </a:cubicBezTo>
                  <a:cubicBezTo>
                    <a:pt x="198438" y="35663"/>
                    <a:pt x="198438" y="35663"/>
                    <a:pt x="198438" y="302475"/>
                  </a:cubicBezTo>
                  <a:cubicBezTo>
                    <a:pt x="198438" y="322288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5719" y="338138"/>
                  </a:cubicBezTo>
                  <a:cubicBezTo>
                    <a:pt x="15875" y="338138"/>
                    <a:pt x="0" y="322288"/>
                    <a:pt x="0" y="302475"/>
                  </a:cubicBezTo>
                  <a:cubicBezTo>
                    <a:pt x="0" y="302475"/>
                    <a:pt x="0" y="302475"/>
                    <a:pt x="0" y="35663"/>
                  </a:cubicBezTo>
                  <a:cubicBezTo>
                    <a:pt x="0" y="15850"/>
                    <a:pt x="15875" y="0"/>
                    <a:pt x="357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TextBox 25"/>
            <p:cNvSpPr txBox="1"/>
            <p:nvPr/>
          </p:nvSpPr>
          <p:spPr>
            <a:xfrm>
              <a:off x="3554204" y="4596735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请替换文字内容复制你的内容到此 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  <p:sp>
          <p:nvSpPr>
            <p:cNvPr id="25" name="Rectangle 26"/>
            <p:cNvSpPr/>
            <p:nvPr/>
          </p:nvSpPr>
          <p:spPr>
            <a:xfrm>
              <a:off x="3554203" y="426824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6" name="千图PPT彼岸天：ID 8661124库_组合 35"/>
          <p:cNvGrpSpPr/>
          <p:nvPr>
            <p:custDataLst>
              <p:tags r:id="rId3"/>
            </p:custDataLst>
          </p:nvPr>
        </p:nvGrpSpPr>
        <p:grpSpPr>
          <a:xfrm>
            <a:off x="6564369" y="1679590"/>
            <a:ext cx="3881749" cy="1808005"/>
            <a:chOff x="6564369" y="1679590"/>
            <a:chExt cx="3881749" cy="1808005"/>
          </a:xfrm>
        </p:grpSpPr>
        <p:grpSp>
          <p:nvGrpSpPr>
            <p:cNvPr id="7" name="Group 18"/>
            <p:cNvGrpSpPr/>
            <p:nvPr/>
          </p:nvGrpSpPr>
          <p:grpSpPr>
            <a:xfrm>
              <a:off x="8895729" y="1937206"/>
              <a:ext cx="1550389" cy="1550389"/>
              <a:chOff x="9379982" y="1525767"/>
              <a:chExt cx="2034816" cy="2034816"/>
            </a:xfrm>
          </p:grpSpPr>
          <p:sp>
            <p:nvSpPr>
              <p:cNvPr id="26" name="Oval 14"/>
              <p:cNvSpPr/>
              <p:nvPr/>
            </p:nvSpPr>
            <p:spPr>
              <a:xfrm>
                <a:off x="9379982" y="1525767"/>
                <a:ext cx="2034816" cy="20348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Oval 5"/>
              <p:cNvSpPr/>
              <p:nvPr/>
            </p:nvSpPr>
            <p:spPr>
              <a:xfrm>
                <a:off x="9511565" y="1657350"/>
                <a:ext cx="1771650" cy="1771650"/>
              </a:xfrm>
              <a:prstGeom prst="ellipse">
                <a:avLst/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1" name="Freeform: Shape 34"/>
            <p:cNvSpPr/>
            <p:nvPr/>
          </p:nvSpPr>
          <p:spPr bwMode="auto">
            <a:xfrm>
              <a:off x="9455097" y="2332410"/>
              <a:ext cx="431653" cy="735536"/>
            </a:xfrm>
            <a:custGeom>
              <a:avLst/>
              <a:gdLst>
                <a:gd name="connsiteX0" fmla="*/ 99219 w 198438"/>
                <a:gd name="connsiteY0" fmla="*/ 288925 h 338138"/>
                <a:gd name="connsiteX1" fmla="*/ 84137 w 198438"/>
                <a:gd name="connsiteY1" fmla="*/ 302419 h 338138"/>
                <a:gd name="connsiteX2" fmla="*/ 99219 w 198438"/>
                <a:gd name="connsiteY2" fmla="*/ 315913 h 338138"/>
                <a:gd name="connsiteX3" fmla="*/ 114301 w 198438"/>
                <a:gd name="connsiteY3" fmla="*/ 302419 h 338138"/>
                <a:gd name="connsiteX4" fmla="*/ 99219 w 198438"/>
                <a:gd name="connsiteY4" fmla="*/ 288925 h 338138"/>
                <a:gd name="connsiteX5" fmla="*/ 14287 w 198438"/>
                <a:gd name="connsiteY5" fmla="*/ 69850 h 338138"/>
                <a:gd name="connsiteX6" fmla="*/ 14287 w 198438"/>
                <a:gd name="connsiteY6" fmla="*/ 268288 h 338138"/>
                <a:gd name="connsiteX7" fmla="*/ 184150 w 198438"/>
                <a:gd name="connsiteY7" fmla="*/ 268288 h 338138"/>
                <a:gd name="connsiteX8" fmla="*/ 184150 w 198438"/>
                <a:gd name="connsiteY8" fmla="*/ 69850 h 338138"/>
                <a:gd name="connsiteX9" fmla="*/ 63723 w 198438"/>
                <a:gd name="connsiteY9" fmla="*/ 28575 h 338138"/>
                <a:gd name="connsiteX10" fmla="*/ 57150 w 198438"/>
                <a:gd name="connsiteY10" fmla="*/ 36368 h 338138"/>
                <a:gd name="connsiteX11" fmla="*/ 63723 w 198438"/>
                <a:gd name="connsiteY11" fmla="*/ 42863 h 338138"/>
                <a:gd name="connsiteX12" fmla="*/ 134715 w 198438"/>
                <a:gd name="connsiteY12" fmla="*/ 42863 h 338138"/>
                <a:gd name="connsiteX13" fmla="*/ 141288 w 198438"/>
                <a:gd name="connsiteY13" fmla="*/ 36368 h 338138"/>
                <a:gd name="connsiteX14" fmla="*/ 134715 w 198438"/>
                <a:gd name="connsiteY14" fmla="*/ 28575 h 338138"/>
                <a:gd name="connsiteX15" fmla="*/ 63723 w 198438"/>
                <a:gd name="connsiteY15" fmla="*/ 28575 h 338138"/>
                <a:gd name="connsiteX16" fmla="*/ 35719 w 198438"/>
                <a:gd name="connsiteY16" fmla="*/ 0 h 338138"/>
                <a:gd name="connsiteX17" fmla="*/ 162719 w 198438"/>
                <a:gd name="connsiteY17" fmla="*/ 0 h 338138"/>
                <a:gd name="connsiteX18" fmla="*/ 198438 w 198438"/>
                <a:gd name="connsiteY18" fmla="*/ 35663 h 338138"/>
                <a:gd name="connsiteX19" fmla="*/ 198438 w 198438"/>
                <a:gd name="connsiteY19" fmla="*/ 302475 h 338138"/>
                <a:gd name="connsiteX20" fmla="*/ 162719 w 198438"/>
                <a:gd name="connsiteY20" fmla="*/ 338138 h 338138"/>
                <a:gd name="connsiteX21" fmla="*/ 35719 w 198438"/>
                <a:gd name="connsiteY21" fmla="*/ 338138 h 338138"/>
                <a:gd name="connsiteX22" fmla="*/ 0 w 198438"/>
                <a:gd name="connsiteY22" fmla="*/ 302475 h 338138"/>
                <a:gd name="connsiteX23" fmla="*/ 0 w 198438"/>
                <a:gd name="connsiteY23" fmla="*/ 35663 h 338138"/>
                <a:gd name="connsiteX24" fmla="*/ 35719 w 198438"/>
                <a:gd name="connsiteY2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8438" h="338138">
                  <a:moveTo>
                    <a:pt x="99219" y="288925"/>
                  </a:moveTo>
                  <a:cubicBezTo>
                    <a:pt x="90889" y="288925"/>
                    <a:pt x="84137" y="294966"/>
                    <a:pt x="84137" y="302419"/>
                  </a:cubicBezTo>
                  <a:cubicBezTo>
                    <a:pt x="84137" y="309872"/>
                    <a:pt x="90889" y="315913"/>
                    <a:pt x="99219" y="315913"/>
                  </a:cubicBezTo>
                  <a:cubicBezTo>
                    <a:pt x="107549" y="315913"/>
                    <a:pt x="114301" y="309872"/>
                    <a:pt x="114301" y="302419"/>
                  </a:cubicBezTo>
                  <a:cubicBezTo>
                    <a:pt x="114301" y="294966"/>
                    <a:pt x="107549" y="288925"/>
                    <a:pt x="99219" y="288925"/>
                  </a:cubicBezTo>
                  <a:close/>
                  <a:moveTo>
                    <a:pt x="14287" y="69850"/>
                  </a:moveTo>
                  <a:lnTo>
                    <a:pt x="14287" y="268288"/>
                  </a:lnTo>
                  <a:lnTo>
                    <a:pt x="184150" y="268288"/>
                  </a:lnTo>
                  <a:lnTo>
                    <a:pt x="184150" y="69850"/>
                  </a:lnTo>
                  <a:close/>
                  <a:moveTo>
                    <a:pt x="63723" y="28575"/>
                  </a:moveTo>
                  <a:cubicBezTo>
                    <a:pt x="59779" y="28575"/>
                    <a:pt x="57150" y="32472"/>
                    <a:pt x="57150" y="36368"/>
                  </a:cubicBezTo>
                  <a:cubicBezTo>
                    <a:pt x="57150" y="40265"/>
                    <a:pt x="59779" y="42863"/>
                    <a:pt x="63723" y="42863"/>
                  </a:cubicBezTo>
                  <a:cubicBezTo>
                    <a:pt x="63723" y="42863"/>
                    <a:pt x="63723" y="42863"/>
                    <a:pt x="134715" y="42863"/>
                  </a:cubicBezTo>
                  <a:cubicBezTo>
                    <a:pt x="138659" y="42863"/>
                    <a:pt x="141288" y="40265"/>
                    <a:pt x="141288" y="36368"/>
                  </a:cubicBezTo>
                  <a:cubicBezTo>
                    <a:pt x="141288" y="32472"/>
                    <a:pt x="138659" y="28575"/>
                    <a:pt x="134715" y="28575"/>
                  </a:cubicBezTo>
                  <a:cubicBezTo>
                    <a:pt x="134715" y="28575"/>
                    <a:pt x="134715" y="28575"/>
                    <a:pt x="63723" y="28575"/>
                  </a:cubicBezTo>
                  <a:close/>
                  <a:moveTo>
                    <a:pt x="35719" y="0"/>
                  </a:moveTo>
                  <a:cubicBezTo>
                    <a:pt x="35719" y="0"/>
                    <a:pt x="35719" y="0"/>
                    <a:pt x="162719" y="0"/>
                  </a:cubicBezTo>
                  <a:cubicBezTo>
                    <a:pt x="182563" y="0"/>
                    <a:pt x="198438" y="15850"/>
                    <a:pt x="198438" y="35663"/>
                  </a:cubicBezTo>
                  <a:cubicBezTo>
                    <a:pt x="198438" y="35663"/>
                    <a:pt x="198438" y="35663"/>
                    <a:pt x="198438" y="302475"/>
                  </a:cubicBezTo>
                  <a:cubicBezTo>
                    <a:pt x="198438" y="322288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5719" y="338138"/>
                  </a:cubicBezTo>
                  <a:cubicBezTo>
                    <a:pt x="15875" y="338138"/>
                    <a:pt x="0" y="322288"/>
                    <a:pt x="0" y="302475"/>
                  </a:cubicBezTo>
                  <a:cubicBezTo>
                    <a:pt x="0" y="302475"/>
                    <a:pt x="0" y="302475"/>
                    <a:pt x="0" y="35663"/>
                  </a:cubicBezTo>
                  <a:cubicBezTo>
                    <a:pt x="0" y="15850"/>
                    <a:pt x="15875" y="0"/>
                    <a:pt x="357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6" name="Group 7"/>
            <p:cNvGrpSpPr/>
            <p:nvPr/>
          </p:nvGrpSpPr>
          <p:grpSpPr>
            <a:xfrm>
              <a:off x="6564369" y="1679590"/>
              <a:ext cx="2020976" cy="955137"/>
              <a:chOff x="8792902" y="806351"/>
              <a:chExt cx="2020976" cy="955137"/>
            </a:xfrm>
          </p:grpSpPr>
          <p:sp>
            <p:nvSpPr>
              <p:cNvPr id="20" name="TextBox 27"/>
              <p:cNvSpPr txBox="1"/>
              <p:nvPr/>
            </p:nvSpPr>
            <p:spPr>
              <a:xfrm>
                <a:off x="8792903" y="1134842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请替换文字内容复制你的内容到此 千图网</a:t>
                </a:r>
                <a:r>
                  <a:rPr lang="en-US" altLang="zh-CN" sz="1000" dirty="0"/>
                  <a:t>58PIC.COM</a:t>
                </a:r>
                <a:endParaRPr lang="zh-CN" altLang="en-US" sz="1000" dirty="0"/>
              </a:p>
            </p:txBody>
          </p:sp>
          <p:sp>
            <p:nvSpPr>
              <p:cNvPr id="21" name="Rectangle 28"/>
              <p:cNvSpPr/>
              <p:nvPr/>
            </p:nvSpPr>
            <p:spPr>
              <a:xfrm>
                <a:off x="8792902" y="806351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accent6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6"/>
                  </a:solidFill>
                </a:endParaRPr>
              </a:p>
            </p:txBody>
          </p:sp>
        </p:grpSp>
      </p:grpSp>
      <p:grpSp>
        <p:nvGrpSpPr>
          <p:cNvPr id="35" name="千图PPT彼岸天：ID 8661124库_组合 34"/>
          <p:cNvGrpSpPr/>
          <p:nvPr>
            <p:custDataLst>
              <p:tags r:id="rId4"/>
            </p:custDataLst>
          </p:nvPr>
        </p:nvGrpSpPr>
        <p:grpSpPr>
          <a:xfrm>
            <a:off x="1693430" y="1679590"/>
            <a:ext cx="4605573" cy="1905406"/>
            <a:chOff x="1693430" y="1679590"/>
            <a:chExt cx="4605573" cy="1905406"/>
          </a:xfrm>
        </p:grpSpPr>
        <p:grpSp>
          <p:nvGrpSpPr>
            <p:cNvPr id="6" name="Group 16"/>
            <p:cNvGrpSpPr/>
            <p:nvPr/>
          </p:nvGrpSpPr>
          <p:grpSpPr>
            <a:xfrm>
              <a:off x="4129961" y="1937206"/>
              <a:ext cx="1550389" cy="1550389"/>
              <a:chOff x="3725684" y="1525767"/>
              <a:chExt cx="2034816" cy="2034816"/>
            </a:xfrm>
          </p:grpSpPr>
          <p:sp>
            <p:nvSpPr>
              <p:cNvPr id="28" name="Oval 13"/>
              <p:cNvSpPr/>
              <p:nvPr/>
            </p:nvSpPr>
            <p:spPr>
              <a:xfrm>
                <a:off x="3725684" y="1525767"/>
                <a:ext cx="2034816" cy="2034816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Oval 4"/>
              <p:cNvSpPr/>
              <p:nvPr/>
            </p:nvSpPr>
            <p:spPr>
              <a:xfrm>
                <a:off x="3857267" y="1657350"/>
                <a:ext cx="1771650" cy="1771650"/>
              </a:xfrm>
              <a:prstGeom prst="ellipse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9" name="Arrow: Pentagon 9"/>
            <p:cNvSpPr/>
            <p:nvPr/>
          </p:nvSpPr>
          <p:spPr>
            <a:xfrm rot="2209917">
              <a:off x="5262212" y="3189679"/>
              <a:ext cx="1036791" cy="395317"/>
            </a:xfrm>
            <a:prstGeom prst="homePlat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Freeform: Shape 32"/>
            <p:cNvSpPr/>
            <p:nvPr/>
          </p:nvSpPr>
          <p:spPr bwMode="auto">
            <a:xfrm>
              <a:off x="4695429" y="2357253"/>
              <a:ext cx="419451" cy="714744"/>
            </a:xfrm>
            <a:custGeom>
              <a:avLst/>
              <a:gdLst>
                <a:gd name="connsiteX0" fmla="*/ 99219 w 198438"/>
                <a:gd name="connsiteY0" fmla="*/ 288925 h 338138"/>
                <a:gd name="connsiteX1" fmla="*/ 84137 w 198438"/>
                <a:gd name="connsiteY1" fmla="*/ 302419 h 338138"/>
                <a:gd name="connsiteX2" fmla="*/ 99219 w 198438"/>
                <a:gd name="connsiteY2" fmla="*/ 315913 h 338138"/>
                <a:gd name="connsiteX3" fmla="*/ 114301 w 198438"/>
                <a:gd name="connsiteY3" fmla="*/ 302419 h 338138"/>
                <a:gd name="connsiteX4" fmla="*/ 99219 w 198438"/>
                <a:gd name="connsiteY4" fmla="*/ 288925 h 338138"/>
                <a:gd name="connsiteX5" fmla="*/ 14287 w 198438"/>
                <a:gd name="connsiteY5" fmla="*/ 69850 h 338138"/>
                <a:gd name="connsiteX6" fmla="*/ 14287 w 198438"/>
                <a:gd name="connsiteY6" fmla="*/ 268288 h 338138"/>
                <a:gd name="connsiteX7" fmla="*/ 184150 w 198438"/>
                <a:gd name="connsiteY7" fmla="*/ 268288 h 338138"/>
                <a:gd name="connsiteX8" fmla="*/ 184150 w 198438"/>
                <a:gd name="connsiteY8" fmla="*/ 69850 h 338138"/>
                <a:gd name="connsiteX9" fmla="*/ 63723 w 198438"/>
                <a:gd name="connsiteY9" fmla="*/ 28575 h 338138"/>
                <a:gd name="connsiteX10" fmla="*/ 57150 w 198438"/>
                <a:gd name="connsiteY10" fmla="*/ 36368 h 338138"/>
                <a:gd name="connsiteX11" fmla="*/ 63723 w 198438"/>
                <a:gd name="connsiteY11" fmla="*/ 42863 h 338138"/>
                <a:gd name="connsiteX12" fmla="*/ 134715 w 198438"/>
                <a:gd name="connsiteY12" fmla="*/ 42863 h 338138"/>
                <a:gd name="connsiteX13" fmla="*/ 141288 w 198438"/>
                <a:gd name="connsiteY13" fmla="*/ 36368 h 338138"/>
                <a:gd name="connsiteX14" fmla="*/ 134715 w 198438"/>
                <a:gd name="connsiteY14" fmla="*/ 28575 h 338138"/>
                <a:gd name="connsiteX15" fmla="*/ 63723 w 198438"/>
                <a:gd name="connsiteY15" fmla="*/ 28575 h 338138"/>
                <a:gd name="connsiteX16" fmla="*/ 35719 w 198438"/>
                <a:gd name="connsiteY16" fmla="*/ 0 h 338138"/>
                <a:gd name="connsiteX17" fmla="*/ 162719 w 198438"/>
                <a:gd name="connsiteY17" fmla="*/ 0 h 338138"/>
                <a:gd name="connsiteX18" fmla="*/ 198438 w 198438"/>
                <a:gd name="connsiteY18" fmla="*/ 35663 h 338138"/>
                <a:gd name="connsiteX19" fmla="*/ 198438 w 198438"/>
                <a:gd name="connsiteY19" fmla="*/ 302475 h 338138"/>
                <a:gd name="connsiteX20" fmla="*/ 162719 w 198438"/>
                <a:gd name="connsiteY20" fmla="*/ 338138 h 338138"/>
                <a:gd name="connsiteX21" fmla="*/ 35719 w 198438"/>
                <a:gd name="connsiteY21" fmla="*/ 338138 h 338138"/>
                <a:gd name="connsiteX22" fmla="*/ 0 w 198438"/>
                <a:gd name="connsiteY22" fmla="*/ 302475 h 338138"/>
                <a:gd name="connsiteX23" fmla="*/ 0 w 198438"/>
                <a:gd name="connsiteY23" fmla="*/ 35663 h 338138"/>
                <a:gd name="connsiteX24" fmla="*/ 35719 w 198438"/>
                <a:gd name="connsiteY2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8438" h="338138">
                  <a:moveTo>
                    <a:pt x="99219" y="288925"/>
                  </a:moveTo>
                  <a:cubicBezTo>
                    <a:pt x="90889" y="288925"/>
                    <a:pt x="84137" y="294966"/>
                    <a:pt x="84137" y="302419"/>
                  </a:cubicBezTo>
                  <a:cubicBezTo>
                    <a:pt x="84137" y="309872"/>
                    <a:pt x="90889" y="315913"/>
                    <a:pt x="99219" y="315913"/>
                  </a:cubicBezTo>
                  <a:cubicBezTo>
                    <a:pt x="107549" y="315913"/>
                    <a:pt x="114301" y="309872"/>
                    <a:pt x="114301" y="302419"/>
                  </a:cubicBezTo>
                  <a:cubicBezTo>
                    <a:pt x="114301" y="294966"/>
                    <a:pt x="107549" y="288925"/>
                    <a:pt x="99219" y="288925"/>
                  </a:cubicBezTo>
                  <a:close/>
                  <a:moveTo>
                    <a:pt x="14287" y="69850"/>
                  </a:moveTo>
                  <a:lnTo>
                    <a:pt x="14287" y="268288"/>
                  </a:lnTo>
                  <a:lnTo>
                    <a:pt x="184150" y="268288"/>
                  </a:lnTo>
                  <a:lnTo>
                    <a:pt x="184150" y="69850"/>
                  </a:lnTo>
                  <a:close/>
                  <a:moveTo>
                    <a:pt x="63723" y="28575"/>
                  </a:moveTo>
                  <a:cubicBezTo>
                    <a:pt x="59779" y="28575"/>
                    <a:pt x="57150" y="32472"/>
                    <a:pt x="57150" y="36368"/>
                  </a:cubicBezTo>
                  <a:cubicBezTo>
                    <a:pt x="57150" y="40265"/>
                    <a:pt x="59779" y="42863"/>
                    <a:pt x="63723" y="42863"/>
                  </a:cubicBezTo>
                  <a:cubicBezTo>
                    <a:pt x="63723" y="42863"/>
                    <a:pt x="63723" y="42863"/>
                    <a:pt x="134715" y="42863"/>
                  </a:cubicBezTo>
                  <a:cubicBezTo>
                    <a:pt x="138659" y="42863"/>
                    <a:pt x="141288" y="40265"/>
                    <a:pt x="141288" y="36368"/>
                  </a:cubicBezTo>
                  <a:cubicBezTo>
                    <a:pt x="141288" y="32472"/>
                    <a:pt x="138659" y="28575"/>
                    <a:pt x="134715" y="28575"/>
                  </a:cubicBezTo>
                  <a:cubicBezTo>
                    <a:pt x="134715" y="28575"/>
                    <a:pt x="134715" y="28575"/>
                    <a:pt x="63723" y="28575"/>
                  </a:cubicBezTo>
                  <a:close/>
                  <a:moveTo>
                    <a:pt x="35719" y="0"/>
                  </a:moveTo>
                  <a:cubicBezTo>
                    <a:pt x="35719" y="0"/>
                    <a:pt x="35719" y="0"/>
                    <a:pt x="162719" y="0"/>
                  </a:cubicBezTo>
                  <a:cubicBezTo>
                    <a:pt x="182563" y="0"/>
                    <a:pt x="198438" y="15850"/>
                    <a:pt x="198438" y="35663"/>
                  </a:cubicBezTo>
                  <a:cubicBezTo>
                    <a:pt x="198438" y="35663"/>
                    <a:pt x="198438" y="35663"/>
                    <a:pt x="198438" y="302475"/>
                  </a:cubicBezTo>
                  <a:cubicBezTo>
                    <a:pt x="198438" y="322288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5719" y="338138"/>
                  </a:cubicBezTo>
                  <a:cubicBezTo>
                    <a:pt x="15875" y="338138"/>
                    <a:pt x="0" y="322288"/>
                    <a:pt x="0" y="302475"/>
                  </a:cubicBezTo>
                  <a:cubicBezTo>
                    <a:pt x="0" y="302475"/>
                    <a:pt x="0" y="302475"/>
                    <a:pt x="0" y="35663"/>
                  </a:cubicBezTo>
                  <a:cubicBezTo>
                    <a:pt x="0" y="15850"/>
                    <a:pt x="15875" y="0"/>
                    <a:pt x="357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7" name="Group 1"/>
            <p:cNvGrpSpPr/>
            <p:nvPr/>
          </p:nvGrpSpPr>
          <p:grpSpPr>
            <a:xfrm>
              <a:off x="1693430" y="1679590"/>
              <a:ext cx="2020976" cy="955137"/>
              <a:chOff x="3921963" y="806351"/>
              <a:chExt cx="2020976" cy="955137"/>
            </a:xfrm>
          </p:grpSpPr>
          <p:sp>
            <p:nvSpPr>
              <p:cNvPr id="18" name="TextBox 29"/>
              <p:cNvSpPr txBox="1"/>
              <p:nvPr/>
            </p:nvSpPr>
            <p:spPr>
              <a:xfrm>
                <a:off x="3921964" y="1134842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请替换文字内容复制你的内容到此 千图网</a:t>
                </a:r>
                <a:r>
                  <a:rPr lang="en-US" altLang="zh-CN" sz="1000" dirty="0"/>
                  <a:t>58PIC.COM</a:t>
                </a:r>
                <a:endParaRPr lang="zh-CN" altLang="en-US" sz="1000" dirty="0"/>
              </a:p>
            </p:txBody>
          </p:sp>
          <p:sp>
            <p:nvSpPr>
              <p:cNvPr id="19" name="Rectangle 30"/>
              <p:cNvSpPr/>
              <p:nvPr/>
            </p:nvSpPr>
            <p:spPr>
              <a:xfrm>
                <a:off x="3921963" y="806351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2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stCxn id="9" idx="6"/>
            <a:endCxn id="12" idx="2"/>
          </p:cNvCxnSpPr>
          <p:nvPr/>
        </p:nvCxnSpPr>
        <p:spPr>
          <a:xfrm>
            <a:off x="2377082" y="5076819"/>
            <a:ext cx="7558733" cy="0"/>
          </a:xfrm>
          <a:prstGeom prst="line">
            <a:avLst/>
          </a:prstGeom>
          <a:ln w="12700" cap="rnd">
            <a:solidFill>
              <a:schemeClr val="tx2"/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895351" y="1322623"/>
            <a:ext cx="2475567" cy="4069867"/>
            <a:chOff x="895351" y="1322623"/>
            <a:chExt cx="2475567" cy="4069867"/>
          </a:xfrm>
        </p:grpSpPr>
        <p:sp>
          <p:nvSpPr>
            <p:cNvPr id="4" name="Freeform: Shape 1"/>
            <p:cNvSpPr/>
            <p:nvPr/>
          </p:nvSpPr>
          <p:spPr bwMode="auto">
            <a:xfrm>
              <a:off x="1711895" y="1322623"/>
              <a:ext cx="699033" cy="2009215"/>
            </a:xfrm>
            <a:custGeom>
              <a:avLst/>
              <a:gdLst>
                <a:gd name="T0" fmla="*/ 85 w 119"/>
                <a:gd name="T1" fmla="*/ 310 h 343"/>
                <a:gd name="T2" fmla="*/ 90 w 119"/>
                <a:gd name="T3" fmla="*/ 242 h 343"/>
                <a:gd name="T4" fmla="*/ 105 w 119"/>
                <a:gd name="T5" fmla="*/ 185 h 343"/>
                <a:gd name="T6" fmla="*/ 114 w 119"/>
                <a:gd name="T7" fmla="*/ 166 h 343"/>
                <a:gd name="T8" fmla="*/ 101 w 119"/>
                <a:gd name="T9" fmla="*/ 148 h 343"/>
                <a:gd name="T10" fmla="*/ 80 w 119"/>
                <a:gd name="T11" fmla="*/ 133 h 343"/>
                <a:gd name="T12" fmla="*/ 69 w 119"/>
                <a:gd name="T13" fmla="*/ 107 h 343"/>
                <a:gd name="T14" fmla="*/ 84 w 119"/>
                <a:gd name="T15" fmla="*/ 96 h 343"/>
                <a:gd name="T16" fmla="*/ 82 w 119"/>
                <a:gd name="T17" fmla="*/ 85 h 343"/>
                <a:gd name="T18" fmla="*/ 72 w 119"/>
                <a:gd name="T19" fmla="*/ 74 h 343"/>
                <a:gd name="T20" fmla="*/ 55 w 119"/>
                <a:gd name="T21" fmla="*/ 67 h 343"/>
                <a:gd name="T22" fmla="*/ 49 w 119"/>
                <a:gd name="T23" fmla="*/ 85 h 343"/>
                <a:gd name="T24" fmla="*/ 43 w 119"/>
                <a:gd name="T25" fmla="*/ 89 h 343"/>
                <a:gd name="T26" fmla="*/ 41 w 119"/>
                <a:gd name="T27" fmla="*/ 92 h 343"/>
                <a:gd name="T28" fmla="*/ 35 w 119"/>
                <a:gd name="T29" fmla="*/ 97 h 343"/>
                <a:gd name="T30" fmla="*/ 43 w 119"/>
                <a:gd name="T31" fmla="*/ 102 h 343"/>
                <a:gd name="T32" fmla="*/ 40 w 119"/>
                <a:gd name="T33" fmla="*/ 114 h 343"/>
                <a:gd name="T34" fmla="*/ 31 w 119"/>
                <a:gd name="T35" fmla="*/ 90 h 343"/>
                <a:gd name="T36" fmla="*/ 31 w 119"/>
                <a:gd name="T37" fmla="*/ 86 h 343"/>
                <a:gd name="T38" fmla="*/ 25 w 119"/>
                <a:gd name="T39" fmla="*/ 47 h 343"/>
                <a:gd name="T40" fmla="*/ 24 w 119"/>
                <a:gd name="T41" fmla="*/ 33 h 343"/>
                <a:gd name="T42" fmla="*/ 28 w 119"/>
                <a:gd name="T43" fmla="*/ 26 h 343"/>
                <a:gd name="T44" fmla="*/ 22 w 119"/>
                <a:gd name="T45" fmla="*/ 18 h 343"/>
                <a:gd name="T46" fmla="*/ 27 w 119"/>
                <a:gd name="T47" fmla="*/ 6 h 343"/>
                <a:gd name="T48" fmla="*/ 14 w 119"/>
                <a:gd name="T49" fmla="*/ 6 h 343"/>
                <a:gd name="T50" fmla="*/ 6 w 119"/>
                <a:gd name="T51" fmla="*/ 24 h 343"/>
                <a:gd name="T52" fmla="*/ 6 w 119"/>
                <a:gd name="T53" fmla="*/ 30 h 343"/>
                <a:gd name="T54" fmla="*/ 12 w 119"/>
                <a:gd name="T55" fmla="*/ 37 h 343"/>
                <a:gd name="T56" fmla="*/ 13 w 119"/>
                <a:gd name="T57" fmla="*/ 56 h 343"/>
                <a:gd name="T58" fmla="*/ 20 w 119"/>
                <a:gd name="T59" fmla="*/ 98 h 343"/>
                <a:gd name="T60" fmla="*/ 25 w 119"/>
                <a:gd name="T61" fmla="*/ 147 h 343"/>
                <a:gd name="T62" fmla="*/ 26 w 119"/>
                <a:gd name="T63" fmla="*/ 293 h 343"/>
                <a:gd name="T64" fmla="*/ 0 w 119"/>
                <a:gd name="T65" fmla="*/ 332 h 343"/>
                <a:gd name="T66" fmla="*/ 119 w 119"/>
                <a:gd name="T67" fmla="*/ 332 h 343"/>
                <a:gd name="T68" fmla="*/ 114 w 119"/>
                <a:gd name="T69" fmla="*/ 157 h 343"/>
                <a:gd name="T70" fmla="*/ 103 w 119"/>
                <a:gd name="T71" fmla="*/ 172 h 343"/>
                <a:gd name="T72" fmla="*/ 91 w 119"/>
                <a:gd name="T73" fmla="*/ 192 h 343"/>
                <a:gd name="T74" fmla="*/ 57 w 119"/>
                <a:gd name="T75" fmla="*/ 105 h 343"/>
                <a:gd name="T76" fmla="*/ 55 w 119"/>
                <a:gd name="T77" fmla="*/ 108 h 343"/>
                <a:gd name="T78" fmla="*/ 53 w 119"/>
                <a:gd name="T79" fmla="*/ 110 h 343"/>
                <a:gd name="T80" fmla="*/ 56 w 119"/>
                <a:gd name="T81" fmla="*/ 114 h 343"/>
                <a:gd name="T82" fmla="*/ 49 w 119"/>
                <a:gd name="T83" fmla="*/ 106 h 343"/>
                <a:gd name="T84" fmla="*/ 51 w 119"/>
                <a:gd name="T85" fmla="*/ 99 h 343"/>
                <a:gd name="T86" fmla="*/ 57 w 119"/>
                <a:gd name="T87" fmla="*/ 100 h 343"/>
                <a:gd name="T88" fmla="*/ 59 w 119"/>
                <a:gd name="T89" fmla="*/ 104 h 343"/>
                <a:gd name="T90" fmla="*/ 59 w 119"/>
                <a:gd name="T91" fmla="*/ 94 h 343"/>
                <a:gd name="T92" fmla="*/ 45 w 119"/>
                <a:gd name="T93" fmla="*/ 96 h 343"/>
                <a:gd name="T94" fmla="*/ 63 w 119"/>
                <a:gd name="T95" fmla="*/ 92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9" h="343">
                  <a:moveTo>
                    <a:pt x="86" y="332"/>
                  </a:moveTo>
                  <a:cubicBezTo>
                    <a:pt x="86" y="330"/>
                    <a:pt x="86" y="330"/>
                    <a:pt x="86" y="330"/>
                  </a:cubicBezTo>
                  <a:cubicBezTo>
                    <a:pt x="85" y="310"/>
                    <a:pt x="85" y="310"/>
                    <a:pt x="85" y="310"/>
                  </a:cubicBezTo>
                  <a:cubicBezTo>
                    <a:pt x="85" y="310"/>
                    <a:pt x="86" y="307"/>
                    <a:pt x="88" y="304"/>
                  </a:cubicBezTo>
                  <a:cubicBezTo>
                    <a:pt x="90" y="301"/>
                    <a:pt x="87" y="249"/>
                    <a:pt x="87" y="249"/>
                  </a:cubicBezTo>
                  <a:cubicBezTo>
                    <a:pt x="87" y="249"/>
                    <a:pt x="89" y="243"/>
                    <a:pt x="90" y="242"/>
                  </a:cubicBezTo>
                  <a:cubicBezTo>
                    <a:pt x="92" y="241"/>
                    <a:pt x="87" y="207"/>
                    <a:pt x="88" y="207"/>
                  </a:cubicBezTo>
                  <a:cubicBezTo>
                    <a:pt x="89" y="206"/>
                    <a:pt x="94" y="204"/>
                    <a:pt x="97" y="202"/>
                  </a:cubicBezTo>
                  <a:cubicBezTo>
                    <a:pt x="99" y="201"/>
                    <a:pt x="105" y="185"/>
                    <a:pt x="105" y="185"/>
                  </a:cubicBezTo>
                  <a:cubicBezTo>
                    <a:pt x="105" y="185"/>
                    <a:pt x="106" y="183"/>
                    <a:pt x="109" y="181"/>
                  </a:cubicBezTo>
                  <a:cubicBezTo>
                    <a:pt x="112" y="179"/>
                    <a:pt x="114" y="174"/>
                    <a:pt x="115" y="172"/>
                  </a:cubicBezTo>
                  <a:cubicBezTo>
                    <a:pt x="116" y="169"/>
                    <a:pt x="114" y="166"/>
                    <a:pt x="114" y="166"/>
                  </a:cubicBezTo>
                  <a:cubicBezTo>
                    <a:pt x="118" y="158"/>
                    <a:pt x="118" y="158"/>
                    <a:pt x="118" y="158"/>
                  </a:cubicBezTo>
                  <a:cubicBezTo>
                    <a:pt x="116" y="155"/>
                    <a:pt x="116" y="155"/>
                    <a:pt x="116" y="155"/>
                  </a:cubicBezTo>
                  <a:cubicBezTo>
                    <a:pt x="101" y="148"/>
                    <a:pt x="101" y="148"/>
                    <a:pt x="101" y="148"/>
                  </a:cubicBezTo>
                  <a:cubicBezTo>
                    <a:pt x="94" y="158"/>
                    <a:pt x="94" y="158"/>
                    <a:pt x="94" y="158"/>
                  </a:cubicBezTo>
                  <a:cubicBezTo>
                    <a:pt x="94" y="158"/>
                    <a:pt x="89" y="154"/>
                    <a:pt x="86" y="151"/>
                  </a:cubicBezTo>
                  <a:cubicBezTo>
                    <a:pt x="82" y="147"/>
                    <a:pt x="83" y="138"/>
                    <a:pt x="80" y="133"/>
                  </a:cubicBezTo>
                  <a:cubicBezTo>
                    <a:pt x="78" y="130"/>
                    <a:pt x="75" y="129"/>
                    <a:pt x="72" y="127"/>
                  </a:cubicBezTo>
                  <a:cubicBezTo>
                    <a:pt x="71" y="124"/>
                    <a:pt x="69" y="119"/>
                    <a:pt x="69" y="118"/>
                  </a:cubicBezTo>
                  <a:cubicBezTo>
                    <a:pt x="68" y="114"/>
                    <a:pt x="68" y="109"/>
                    <a:pt x="69" y="107"/>
                  </a:cubicBezTo>
                  <a:cubicBezTo>
                    <a:pt x="70" y="106"/>
                    <a:pt x="69" y="102"/>
                    <a:pt x="69" y="100"/>
                  </a:cubicBezTo>
                  <a:cubicBezTo>
                    <a:pt x="69" y="100"/>
                    <a:pt x="70" y="100"/>
                    <a:pt x="70" y="99"/>
                  </a:cubicBezTo>
                  <a:cubicBezTo>
                    <a:pt x="75" y="98"/>
                    <a:pt x="84" y="96"/>
                    <a:pt x="84" y="96"/>
                  </a:cubicBezTo>
                  <a:cubicBezTo>
                    <a:pt x="84" y="96"/>
                    <a:pt x="74" y="95"/>
                    <a:pt x="70" y="94"/>
                  </a:cubicBezTo>
                  <a:cubicBezTo>
                    <a:pt x="69" y="93"/>
                    <a:pt x="70" y="94"/>
                    <a:pt x="69" y="93"/>
                  </a:cubicBezTo>
                  <a:cubicBezTo>
                    <a:pt x="82" y="85"/>
                    <a:pt x="82" y="85"/>
                    <a:pt x="82" y="85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6" y="88"/>
                    <a:pt x="66" y="88"/>
                    <a:pt x="65" y="87"/>
                  </a:cubicBezTo>
                  <a:cubicBezTo>
                    <a:pt x="67" y="85"/>
                    <a:pt x="72" y="74"/>
                    <a:pt x="72" y="74"/>
                  </a:cubicBezTo>
                  <a:cubicBezTo>
                    <a:pt x="70" y="76"/>
                    <a:pt x="62" y="84"/>
                    <a:pt x="61" y="85"/>
                  </a:cubicBezTo>
                  <a:cubicBezTo>
                    <a:pt x="60" y="85"/>
                    <a:pt x="59" y="85"/>
                    <a:pt x="57" y="84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1" y="85"/>
                    <a:pt x="51" y="84"/>
                    <a:pt x="49" y="85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49" y="85"/>
                    <a:pt x="38" y="74"/>
                    <a:pt x="37" y="74"/>
                  </a:cubicBezTo>
                  <a:cubicBezTo>
                    <a:pt x="36" y="73"/>
                    <a:pt x="44" y="87"/>
                    <a:pt x="44" y="87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33" y="87"/>
                    <a:pt x="33" y="88"/>
                    <a:pt x="33" y="89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41" y="94"/>
                    <a:pt x="37" y="94"/>
                    <a:pt x="34" y="94"/>
                  </a:cubicBezTo>
                  <a:cubicBezTo>
                    <a:pt x="34" y="95"/>
                    <a:pt x="35" y="96"/>
                    <a:pt x="35" y="97"/>
                  </a:cubicBezTo>
                  <a:cubicBezTo>
                    <a:pt x="37" y="98"/>
                    <a:pt x="41" y="98"/>
                    <a:pt x="41" y="98"/>
                  </a:cubicBezTo>
                  <a:cubicBezTo>
                    <a:pt x="41" y="98"/>
                    <a:pt x="41" y="98"/>
                    <a:pt x="41" y="99"/>
                  </a:cubicBezTo>
                  <a:cubicBezTo>
                    <a:pt x="42" y="100"/>
                    <a:pt x="42" y="101"/>
                    <a:pt x="43" y="102"/>
                  </a:cubicBezTo>
                  <a:cubicBezTo>
                    <a:pt x="43" y="107"/>
                    <a:pt x="44" y="108"/>
                    <a:pt x="44" y="108"/>
                  </a:cubicBezTo>
                  <a:cubicBezTo>
                    <a:pt x="43" y="116"/>
                    <a:pt x="43" y="116"/>
                    <a:pt x="43" y="116"/>
                  </a:cubicBezTo>
                  <a:cubicBezTo>
                    <a:pt x="43" y="116"/>
                    <a:pt x="41" y="115"/>
                    <a:pt x="40" y="114"/>
                  </a:cubicBezTo>
                  <a:cubicBezTo>
                    <a:pt x="39" y="113"/>
                    <a:pt x="35" y="109"/>
                    <a:pt x="35" y="105"/>
                  </a:cubicBezTo>
                  <a:cubicBezTo>
                    <a:pt x="35" y="102"/>
                    <a:pt x="34" y="99"/>
                    <a:pt x="33" y="97"/>
                  </a:cubicBezTo>
                  <a:cubicBezTo>
                    <a:pt x="33" y="97"/>
                    <a:pt x="31" y="92"/>
                    <a:pt x="31" y="90"/>
                  </a:cubicBezTo>
                  <a:cubicBezTo>
                    <a:pt x="31" y="89"/>
                    <a:pt x="31" y="88"/>
                    <a:pt x="31" y="87"/>
                  </a:cubicBezTo>
                  <a:cubicBezTo>
                    <a:pt x="31" y="87"/>
                    <a:pt x="31" y="86"/>
                    <a:pt x="31" y="86"/>
                  </a:cubicBezTo>
                  <a:cubicBezTo>
                    <a:pt x="31" y="86"/>
                    <a:pt x="31" y="86"/>
                    <a:pt x="31" y="86"/>
                  </a:cubicBezTo>
                  <a:cubicBezTo>
                    <a:pt x="31" y="85"/>
                    <a:pt x="31" y="85"/>
                    <a:pt x="31" y="84"/>
                  </a:cubicBezTo>
                  <a:cubicBezTo>
                    <a:pt x="30" y="77"/>
                    <a:pt x="25" y="63"/>
                    <a:pt x="25" y="60"/>
                  </a:cubicBezTo>
                  <a:cubicBezTo>
                    <a:pt x="25" y="58"/>
                    <a:pt x="24" y="52"/>
                    <a:pt x="25" y="47"/>
                  </a:cubicBezTo>
                  <a:cubicBezTo>
                    <a:pt x="25" y="42"/>
                    <a:pt x="21" y="38"/>
                    <a:pt x="21" y="38"/>
                  </a:cubicBezTo>
                  <a:cubicBezTo>
                    <a:pt x="21" y="38"/>
                    <a:pt x="22" y="37"/>
                    <a:pt x="23" y="35"/>
                  </a:cubicBezTo>
                  <a:cubicBezTo>
                    <a:pt x="23" y="35"/>
                    <a:pt x="24" y="34"/>
                    <a:pt x="24" y="33"/>
                  </a:cubicBezTo>
                  <a:cubicBezTo>
                    <a:pt x="27" y="33"/>
                    <a:pt x="29" y="32"/>
                    <a:pt x="29" y="30"/>
                  </a:cubicBezTo>
                  <a:cubicBezTo>
                    <a:pt x="29" y="30"/>
                    <a:pt x="29" y="29"/>
                    <a:pt x="28" y="29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9" y="25"/>
                    <a:pt x="29" y="25"/>
                    <a:pt x="29" y="24"/>
                  </a:cubicBezTo>
                  <a:cubicBezTo>
                    <a:pt x="29" y="23"/>
                    <a:pt x="26" y="21"/>
                    <a:pt x="21" y="21"/>
                  </a:cubicBezTo>
                  <a:cubicBezTo>
                    <a:pt x="21" y="20"/>
                    <a:pt x="21" y="18"/>
                    <a:pt x="22" y="18"/>
                  </a:cubicBezTo>
                  <a:cubicBezTo>
                    <a:pt x="23" y="17"/>
                    <a:pt x="25" y="16"/>
                    <a:pt x="25" y="13"/>
                  </a:cubicBezTo>
                  <a:cubicBezTo>
                    <a:pt x="24" y="10"/>
                    <a:pt x="24" y="9"/>
                    <a:pt x="25" y="8"/>
                  </a:cubicBezTo>
                  <a:cubicBezTo>
                    <a:pt x="26" y="7"/>
                    <a:pt x="27" y="6"/>
                    <a:pt x="27" y="6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17" y="3"/>
                    <a:pt x="14" y="6"/>
                  </a:cubicBezTo>
                  <a:cubicBezTo>
                    <a:pt x="12" y="8"/>
                    <a:pt x="10" y="10"/>
                    <a:pt x="12" y="15"/>
                  </a:cubicBezTo>
                  <a:cubicBezTo>
                    <a:pt x="13" y="18"/>
                    <a:pt x="13" y="19"/>
                    <a:pt x="15" y="21"/>
                  </a:cubicBezTo>
                  <a:cubicBezTo>
                    <a:pt x="10" y="21"/>
                    <a:pt x="6" y="23"/>
                    <a:pt x="6" y="24"/>
                  </a:cubicBezTo>
                  <a:cubicBezTo>
                    <a:pt x="6" y="25"/>
                    <a:pt x="6" y="25"/>
                    <a:pt x="7" y="26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9"/>
                    <a:pt x="6" y="30"/>
                    <a:pt x="6" y="30"/>
                  </a:cubicBezTo>
                  <a:cubicBezTo>
                    <a:pt x="6" y="31"/>
                    <a:pt x="8" y="32"/>
                    <a:pt x="11" y="33"/>
                  </a:cubicBezTo>
                  <a:cubicBezTo>
                    <a:pt x="10" y="35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1" y="39"/>
                    <a:pt x="11" y="44"/>
                  </a:cubicBezTo>
                  <a:cubicBezTo>
                    <a:pt x="10" y="48"/>
                    <a:pt x="13" y="52"/>
                    <a:pt x="13" y="52"/>
                  </a:cubicBezTo>
                  <a:cubicBezTo>
                    <a:pt x="13" y="52"/>
                    <a:pt x="13" y="53"/>
                    <a:pt x="13" y="56"/>
                  </a:cubicBezTo>
                  <a:cubicBezTo>
                    <a:pt x="13" y="59"/>
                    <a:pt x="16" y="64"/>
                    <a:pt x="16" y="64"/>
                  </a:cubicBezTo>
                  <a:cubicBezTo>
                    <a:pt x="16" y="64"/>
                    <a:pt x="17" y="68"/>
                    <a:pt x="16" y="76"/>
                  </a:cubicBezTo>
                  <a:cubicBezTo>
                    <a:pt x="16" y="84"/>
                    <a:pt x="20" y="98"/>
                    <a:pt x="20" y="98"/>
                  </a:cubicBezTo>
                  <a:cubicBezTo>
                    <a:pt x="20" y="98"/>
                    <a:pt x="16" y="104"/>
                    <a:pt x="14" y="110"/>
                  </a:cubicBezTo>
                  <a:cubicBezTo>
                    <a:pt x="11" y="117"/>
                    <a:pt x="19" y="126"/>
                    <a:pt x="19" y="126"/>
                  </a:cubicBezTo>
                  <a:cubicBezTo>
                    <a:pt x="19" y="126"/>
                    <a:pt x="25" y="141"/>
                    <a:pt x="25" y="147"/>
                  </a:cubicBezTo>
                  <a:cubicBezTo>
                    <a:pt x="26" y="153"/>
                    <a:pt x="28" y="201"/>
                    <a:pt x="26" y="211"/>
                  </a:cubicBezTo>
                  <a:cubicBezTo>
                    <a:pt x="25" y="221"/>
                    <a:pt x="24" y="254"/>
                    <a:pt x="24" y="258"/>
                  </a:cubicBezTo>
                  <a:cubicBezTo>
                    <a:pt x="24" y="262"/>
                    <a:pt x="27" y="279"/>
                    <a:pt x="26" y="293"/>
                  </a:cubicBezTo>
                  <a:cubicBezTo>
                    <a:pt x="25" y="306"/>
                    <a:pt x="25" y="328"/>
                    <a:pt x="25" y="328"/>
                  </a:cubicBezTo>
                  <a:cubicBezTo>
                    <a:pt x="25" y="332"/>
                    <a:pt x="25" y="332"/>
                    <a:pt x="25" y="332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0" y="343"/>
                    <a:pt x="0" y="343"/>
                    <a:pt x="0" y="343"/>
                  </a:cubicBezTo>
                  <a:cubicBezTo>
                    <a:pt x="119" y="343"/>
                    <a:pt x="119" y="343"/>
                    <a:pt x="119" y="343"/>
                  </a:cubicBezTo>
                  <a:cubicBezTo>
                    <a:pt x="119" y="332"/>
                    <a:pt x="119" y="332"/>
                    <a:pt x="119" y="332"/>
                  </a:cubicBezTo>
                  <a:cubicBezTo>
                    <a:pt x="86" y="332"/>
                    <a:pt x="86" y="332"/>
                    <a:pt x="86" y="332"/>
                  </a:cubicBezTo>
                  <a:close/>
                  <a:moveTo>
                    <a:pt x="102" y="151"/>
                  </a:moveTo>
                  <a:cubicBezTo>
                    <a:pt x="114" y="157"/>
                    <a:pt x="114" y="157"/>
                    <a:pt x="114" y="157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2" y="163"/>
                    <a:pt x="109" y="163"/>
                    <a:pt x="107" y="164"/>
                  </a:cubicBezTo>
                  <a:cubicBezTo>
                    <a:pt x="105" y="166"/>
                    <a:pt x="103" y="170"/>
                    <a:pt x="103" y="172"/>
                  </a:cubicBezTo>
                  <a:cubicBezTo>
                    <a:pt x="103" y="173"/>
                    <a:pt x="103" y="176"/>
                    <a:pt x="103" y="176"/>
                  </a:cubicBezTo>
                  <a:cubicBezTo>
                    <a:pt x="93" y="193"/>
                    <a:pt x="93" y="193"/>
                    <a:pt x="93" y="193"/>
                  </a:cubicBezTo>
                  <a:cubicBezTo>
                    <a:pt x="91" y="192"/>
                    <a:pt x="91" y="192"/>
                    <a:pt x="91" y="192"/>
                  </a:cubicBezTo>
                  <a:cubicBezTo>
                    <a:pt x="90" y="168"/>
                    <a:pt x="90" y="168"/>
                    <a:pt x="90" y="168"/>
                  </a:cubicBezTo>
                  <a:lnTo>
                    <a:pt x="102" y="151"/>
                  </a:lnTo>
                  <a:close/>
                  <a:moveTo>
                    <a:pt x="57" y="105"/>
                  </a:moveTo>
                  <a:cubicBezTo>
                    <a:pt x="57" y="106"/>
                    <a:pt x="57" y="106"/>
                    <a:pt x="56" y="106"/>
                  </a:cubicBezTo>
                  <a:cubicBezTo>
                    <a:pt x="55" y="106"/>
                    <a:pt x="54" y="106"/>
                    <a:pt x="54" y="106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109"/>
                    <a:pt x="55" y="109"/>
                    <a:pt x="55" y="109"/>
                  </a:cubicBezTo>
                  <a:cubicBezTo>
                    <a:pt x="55" y="109"/>
                    <a:pt x="55" y="109"/>
                    <a:pt x="54" y="109"/>
                  </a:cubicBezTo>
                  <a:cubicBezTo>
                    <a:pt x="54" y="109"/>
                    <a:pt x="53" y="110"/>
                    <a:pt x="53" y="110"/>
                  </a:cubicBezTo>
                  <a:cubicBezTo>
                    <a:pt x="53" y="111"/>
                    <a:pt x="54" y="110"/>
                    <a:pt x="55" y="110"/>
                  </a:cubicBezTo>
                  <a:cubicBezTo>
                    <a:pt x="56" y="110"/>
                    <a:pt x="56" y="111"/>
                    <a:pt x="56" y="111"/>
                  </a:cubicBezTo>
                  <a:cubicBezTo>
                    <a:pt x="56" y="111"/>
                    <a:pt x="56" y="113"/>
                    <a:pt x="56" y="114"/>
                  </a:cubicBezTo>
                  <a:cubicBezTo>
                    <a:pt x="56" y="115"/>
                    <a:pt x="55" y="115"/>
                    <a:pt x="54" y="115"/>
                  </a:cubicBezTo>
                  <a:cubicBezTo>
                    <a:pt x="54" y="114"/>
                    <a:pt x="51" y="114"/>
                    <a:pt x="50" y="113"/>
                  </a:cubicBezTo>
                  <a:cubicBezTo>
                    <a:pt x="49" y="111"/>
                    <a:pt x="49" y="107"/>
                    <a:pt x="49" y="106"/>
                  </a:cubicBezTo>
                  <a:cubicBezTo>
                    <a:pt x="50" y="105"/>
                    <a:pt x="53" y="104"/>
                    <a:pt x="53" y="104"/>
                  </a:cubicBezTo>
                  <a:cubicBezTo>
                    <a:pt x="54" y="103"/>
                    <a:pt x="54" y="102"/>
                    <a:pt x="54" y="101"/>
                  </a:cubicBezTo>
                  <a:cubicBezTo>
                    <a:pt x="54" y="100"/>
                    <a:pt x="51" y="99"/>
                    <a:pt x="51" y="99"/>
                  </a:cubicBezTo>
                  <a:cubicBezTo>
                    <a:pt x="50" y="98"/>
                    <a:pt x="56" y="95"/>
                    <a:pt x="57" y="95"/>
                  </a:cubicBezTo>
                  <a:cubicBezTo>
                    <a:pt x="58" y="96"/>
                    <a:pt x="61" y="99"/>
                    <a:pt x="61" y="99"/>
                  </a:cubicBezTo>
                  <a:cubicBezTo>
                    <a:pt x="61" y="99"/>
                    <a:pt x="58" y="100"/>
                    <a:pt x="57" y="100"/>
                  </a:cubicBezTo>
                  <a:cubicBezTo>
                    <a:pt x="57" y="101"/>
                    <a:pt x="57" y="105"/>
                    <a:pt x="57" y="105"/>
                  </a:cubicBezTo>
                  <a:close/>
                  <a:moveTo>
                    <a:pt x="61" y="109"/>
                  </a:moveTo>
                  <a:cubicBezTo>
                    <a:pt x="60" y="109"/>
                    <a:pt x="58" y="104"/>
                    <a:pt x="59" y="104"/>
                  </a:cubicBezTo>
                  <a:cubicBezTo>
                    <a:pt x="59" y="104"/>
                    <a:pt x="62" y="104"/>
                    <a:pt x="62" y="105"/>
                  </a:cubicBezTo>
                  <a:cubicBezTo>
                    <a:pt x="62" y="106"/>
                    <a:pt x="61" y="109"/>
                    <a:pt x="61" y="109"/>
                  </a:cubicBezTo>
                  <a:close/>
                  <a:moveTo>
                    <a:pt x="59" y="94"/>
                  </a:moveTo>
                  <a:cubicBezTo>
                    <a:pt x="58" y="94"/>
                    <a:pt x="56" y="93"/>
                    <a:pt x="54" y="94"/>
                  </a:cubicBezTo>
                  <a:cubicBezTo>
                    <a:pt x="53" y="95"/>
                    <a:pt x="49" y="98"/>
                    <a:pt x="47" y="99"/>
                  </a:cubicBezTo>
                  <a:cubicBezTo>
                    <a:pt x="45" y="100"/>
                    <a:pt x="45" y="96"/>
                    <a:pt x="45" y="96"/>
                  </a:cubicBezTo>
                  <a:cubicBezTo>
                    <a:pt x="47" y="93"/>
                    <a:pt x="51" y="91"/>
                    <a:pt x="53" y="91"/>
                  </a:cubicBezTo>
                  <a:cubicBezTo>
                    <a:pt x="55" y="90"/>
                    <a:pt x="58" y="91"/>
                    <a:pt x="59" y="91"/>
                  </a:cubicBezTo>
                  <a:cubicBezTo>
                    <a:pt x="60" y="92"/>
                    <a:pt x="62" y="91"/>
                    <a:pt x="63" y="92"/>
                  </a:cubicBezTo>
                  <a:cubicBezTo>
                    <a:pt x="65" y="94"/>
                    <a:pt x="66" y="97"/>
                    <a:pt x="66" y="98"/>
                  </a:cubicBezTo>
                  <a:cubicBezTo>
                    <a:pt x="66" y="98"/>
                    <a:pt x="60" y="94"/>
                    <a:pt x="59" y="9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Oval 8"/>
            <p:cNvSpPr/>
            <p:nvPr/>
          </p:nvSpPr>
          <p:spPr>
            <a:xfrm>
              <a:off x="1745740" y="4761148"/>
              <a:ext cx="631342" cy="63134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关键词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  <p:grpSp>
          <p:nvGrpSpPr>
            <p:cNvPr id="14" name="Group 15"/>
            <p:cNvGrpSpPr/>
            <p:nvPr/>
          </p:nvGrpSpPr>
          <p:grpSpPr>
            <a:xfrm>
              <a:off x="895351" y="3501254"/>
              <a:ext cx="2475567" cy="857260"/>
              <a:chOff x="1732858" y="5001250"/>
              <a:chExt cx="2213143" cy="857260"/>
            </a:xfrm>
          </p:grpSpPr>
          <p:sp>
            <p:nvSpPr>
              <p:cNvPr id="24" name="TextBox 25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5" name="TextBox 26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r>
                  <a:rPr lang="zh-CN" altLang="en-US" sz="1000" dirty="0"/>
                  <a:t>千图网</a:t>
                </a:r>
                <a:r>
                  <a:rPr lang="en-US" altLang="zh-CN" sz="1000" dirty="0"/>
                  <a:t>58PIC.COM</a:t>
                </a:r>
                <a:endParaRPr lang="zh-CN" altLang="en-US" sz="1000" dirty="0"/>
              </a:p>
            </p:txBody>
          </p:sp>
        </p:grpSp>
      </p:grpSp>
      <p:grpSp>
        <p:nvGrpSpPr>
          <p:cNvPr id="28" name="千图PPT彼岸天：ID 8661124库_组合 27"/>
          <p:cNvGrpSpPr/>
          <p:nvPr>
            <p:custDataLst>
              <p:tags r:id="rId2"/>
            </p:custDataLst>
          </p:nvPr>
        </p:nvGrpSpPr>
        <p:grpSpPr>
          <a:xfrm>
            <a:off x="3537262" y="1322623"/>
            <a:ext cx="2475567" cy="4069867"/>
            <a:chOff x="3537262" y="1322623"/>
            <a:chExt cx="2475567" cy="4069867"/>
          </a:xfrm>
        </p:grpSpPr>
        <p:sp>
          <p:nvSpPr>
            <p:cNvPr id="5" name="Freeform: Shape 2"/>
            <p:cNvSpPr/>
            <p:nvPr/>
          </p:nvSpPr>
          <p:spPr bwMode="auto">
            <a:xfrm>
              <a:off x="4322279" y="1322623"/>
              <a:ext cx="938315" cy="2009215"/>
            </a:xfrm>
            <a:custGeom>
              <a:avLst/>
              <a:gdLst>
                <a:gd name="T0" fmla="*/ 150 w 188"/>
                <a:gd name="T1" fmla="*/ 319 h 403"/>
                <a:gd name="T2" fmla="*/ 120 w 188"/>
                <a:gd name="T3" fmla="*/ 255 h 403"/>
                <a:gd name="T4" fmla="*/ 125 w 188"/>
                <a:gd name="T5" fmla="*/ 249 h 403"/>
                <a:gd name="T6" fmla="*/ 119 w 188"/>
                <a:gd name="T7" fmla="*/ 246 h 403"/>
                <a:gd name="T8" fmla="*/ 102 w 188"/>
                <a:gd name="T9" fmla="*/ 58 h 403"/>
                <a:gd name="T10" fmla="*/ 103 w 188"/>
                <a:gd name="T11" fmla="*/ 42 h 403"/>
                <a:gd name="T12" fmla="*/ 103 w 188"/>
                <a:gd name="T13" fmla="*/ 39 h 403"/>
                <a:gd name="T14" fmla="*/ 99 w 188"/>
                <a:gd name="T15" fmla="*/ 35 h 403"/>
                <a:gd name="T16" fmla="*/ 96 w 188"/>
                <a:gd name="T17" fmla="*/ 32 h 403"/>
                <a:gd name="T18" fmla="*/ 95 w 188"/>
                <a:gd name="T19" fmla="*/ 17 h 403"/>
                <a:gd name="T20" fmla="*/ 94 w 188"/>
                <a:gd name="T21" fmla="*/ 0 h 403"/>
                <a:gd name="T22" fmla="*/ 93 w 188"/>
                <a:gd name="T23" fmla="*/ 0 h 403"/>
                <a:gd name="T24" fmla="*/ 93 w 188"/>
                <a:gd name="T25" fmla="*/ 16 h 403"/>
                <a:gd name="T26" fmla="*/ 92 w 188"/>
                <a:gd name="T27" fmla="*/ 32 h 403"/>
                <a:gd name="T28" fmla="*/ 88 w 188"/>
                <a:gd name="T29" fmla="*/ 34 h 403"/>
                <a:gd name="T30" fmla="*/ 87 w 188"/>
                <a:gd name="T31" fmla="*/ 35 h 403"/>
                <a:gd name="T32" fmla="*/ 84 w 188"/>
                <a:gd name="T33" fmla="*/ 41 h 403"/>
                <a:gd name="T34" fmla="*/ 82 w 188"/>
                <a:gd name="T35" fmla="*/ 45 h 403"/>
                <a:gd name="T36" fmla="*/ 86 w 188"/>
                <a:gd name="T37" fmla="*/ 58 h 403"/>
                <a:gd name="T38" fmla="*/ 66 w 188"/>
                <a:gd name="T39" fmla="*/ 246 h 403"/>
                <a:gd name="T40" fmla="*/ 66 w 188"/>
                <a:gd name="T41" fmla="*/ 255 h 403"/>
                <a:gd name="T42" fmla="*/ 45 w 188"/>
                <a:gd name="T43" fmla="*/ 319 h 403"/>
                <a:gd name="T44" fmla="*/ 37 w 188"/>
                <a:gd name="T45" fmla="*/ 337 h 403"/>
                <a:gd name="T46" fmla="*/ 37 w 188"/>
                <a:gd name="T47" fmla="*/ 403 h 403"/>
                <a:gd name="T48" fmla="*/ 93 w 188"/>
                <a:gd name="T49" fmla="*/ 353 h 403"/>
                <a:gd name="T50" fmla="*/ 94 w 188"/>
                <a:gd name="T51" fmla="*/ 353 h 403"/>
                <a:gd name="T52" fmla="*/ 151 w 188"/>
                <a:gd name="T53" fmla="*/ 403 h 403"/>
                <a:gd name="T54" fmla="*/ 150 w 188"/>
                <a:gd name="T55" fmla="*/ 336 h 403"/>
                <a:gd name="T56" fmla="*/ 93 w 188"/>
                <a:gd name="T57" fmla="*/ 319 h 403"/>
                <a:gd name="T58" fmla="*/ 82 w 188"/>
                <a:gd name="T59" fmla="*/ 275 h 403"/>
                <a:gd name="T60" fmla="*/ 94 w 188"/>
                <a:gd name="T61" fmla="*/ 275 h 403"/>
                <a:gd name="T62" fmla="*/ 115 w 188"/>
                <a:gd name="T63" fmla="*/ 319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8" h="403">
                  <a:moveTo>
                    <a:pt x="150" y="336"/>
                  </a:moveTo>
                  <a:cubicBezTo>
                    <a:pt x="150" y="319"/>
                    <a:pt x="150" y="319"/>
                    <a:pt x="150" y="319"/>
                  </a:cubicBezTo>
                  <a:cubicBezTo>
                    <a:pt x="142" y="319"/>
                    <a:pt x="142" y="319"/>
                    <a:pt x="142" y="319"/>
                  </a:cubicBezTo>
                  <a:cubicBezTo>
                    <a:pt x="132" y="297"/>
                    <a:pt x="124" y="275"/>
                    <a:pt x="120" y="255"/>
                  </a:cubicBezTo>
                  <a:cubicBezTo>
                    <a:pt x="122" y="255"/>
                    <a:pt x="122" y="255"/>
                    <a:pt x="122" y="255"/>
                  </a:cubicBezTo>
                  <a:cubicBezTo>
                    <a:pt x="124" y="255"/>
                    <a:pt x="125" y="249"/>
                    <a:pt x="125" y="249"/>
                  </a:cubicBezTo>
                  <a:cubicBezTo>
                    <a:pt x="125" y="247"/>
                    <a:pt x="124" y="246"/>
                    <a:pt x="122" y="246"/>
                  </a:cubicBezTo>
                  <a:cubicBezTo>
                    <a:pt x="119" y="246"/>
                    <a:pt x="119" y="246"/>
                    <a:pt x="119" y="246"/>
                  </a:cubicBezTo>
                  <a:cubicBezTo>
                    <a:pt x="115" y="223"/>
                    <a:pt x="101" y="129"/>
                    <a:pt x="101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4" y="58"/>
                    <a:pt x="105" y="45"/>
                    <a:pt x="105" y="45"/>
                  </a:cubicBezTo>
                  <a:cubicBezTo>
                    <a:pt x="105" y="44"/>
                    <a:pt x="104" y="43"/>
                    <a:pt x="103" y="42"/>
                  </a:cubicBezTo>
                  <a:cubicBezTo>
                    <a:pt x="103" y="42"/>
                    <a:pt x="103" y="41"/>
                    <a:pt x="103" y="41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3" y="37"/>
                    <a:pt x="102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99" y="34"/>
                  </a:cubicBezTo>
                  <a:cubicBezTo>
                    <a:pt x="99" y="33"/>
                    <a:pt x="98" y="32"/>
                    <a:pt x="96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6"/>
                    <a:pt x="94" y="16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2" y="16"/>
                    <a:pt x="92" y="17"/>
                    <a:pt x="92" y="17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2"/>
                    <a:pt x="91" y="32"/>
                    <a:pt x="91" y="32"/>
                  </a:cubicBezTo>
                  <a:cubicBezTo>
                    <a:pt x="89" y="32"/>
                    <a:pt x="88" y="33"/>
                    <a:pt x="88" y="34"/>
                  </a:cubicBezTo>
                  <a:cubicBezTo>
                    <a:pt x="88" y="35"/>
                    <a:pt x="88" y="35"/>
                    <a:pt x="89" y="35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5" y="35"/>
                    <a:pt x="84" y="37"/>
                    <a:pt x="84" y="39"/>
                  </a:cubicBezTo>
                  <a:cubicBezTo>
                    <a:pt x="84" y="41"/>
                    <a:pt x="84" y="41"/>
                    <a:pt x="84" y="41"/>
                  </a:cubicBezTo>
                  <a:cubicBezTo>
                    <a:pt x="84" y="41"/>
                    <a:pt x="84" y="42"/>
                    <a:pt x="84" y="42"/>
                  </a:cubicBezTo>
                  <a:cubicBezTo>
                    <a:pt x="83" y="43"/>
                    <a:pt x="82" y="44"/>
                    <a:pt x="82" y="45"/>
                  </a:cubicBezTo>
                  <a:cubicBezTo>
                    <a:pt x="82" y="45"/>
                    <a:pt x="83" y="58"/>
                    <a:pt x="85" y="58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86" y="129"/>
                    <a:pt x="72" y="223"/>
                    <a:pt x="68" y="246"/>
                  </a:cubicBezTo>
                  <a:cubicBezTo>
                    <a:pt x="66" y="246"/>
                    <a:pt x="66" y="246"/>
                    <a:pt x="66" y="246"/>
                  </a:cubicBezTo>
                  <a:cubicBezTo>
                    <a:pt x="64" y="246"/>
                    <a:pt x="62" y="247"/>
                    <a:pt x="62" y="249"/>
                  </a:cubicBezTo>
                  <a:cubicBezTo>
                    <a:pt x="62" y="249"/>
                    <a:pt x="64" y="255"/>
                    <a:pt x="66" y="255"/>
                  </a:cubicBezTo>
                  <a:cubicBezTo>
                    <a:pt x="67" y="255"/>
                    <a:pt x="67" y="255"/>
                    <a:pt x="67" y="255"/>
                  </a:cubicBezTo>
                  <a:cubicBezTo>
                    <a:pt x="63" y="275"/>
                    <a:pt x="55" y="297"/>
                    <a:pt x="45" y="319"/>
                  </a:cubicBezTo>
                  <a:cubicBezTo>
                    <a:pt x="37" y="319"/>
                    <a:pt x="37" y="319"/>
                    <a:pt x="37" y="319"/>
                  </a:cubicBezTo>
                  <a:cubicBezTo>
                    <a:pt x="37" y="337"/>
                    <a:pt x="37" y="337"/>
                    <a:pt x="37" y="337"/>
                  </a:cubicBezTo>
                  <a:cubicBezTo>
                    <a:pt x="18" y="373"/>
                    <a:pt x="0" y="403"/>
                    <a:pt x="0" y="403"/>
                  </a:cubicBezTo>
                  <a:cubicBezTo>
                    <a:pt x="37" y="403"/>
                    <a:pt x="37" y="403"/>
                    <a:pt x="37" y="403"/>
                  </a:cubicBezTo>
                  <a:cubicBezTo>
                    <a:pt x="39" y="403"/>
                    <a:pt x="39" y="403"/>
                    <a:pt x="39" y="403"/>
                  </a:cubicBezTo>
                  <a:cubicBezTo>
                    <a:pt x="40" y="375"/>
                    <a:pt x="64" y="353"/>
                    <a:pt x="93" y="353"/>
                  </a:cubicBezTo>
                  <a:cubicBezTo>
                    <a:pt x="93" y="353"/>
                    <a:pt x="93" y="353"/>
                    <a:pt x="94" y="353"/>
                  </a:cubicBezTo>
                  <a:cubicBezTo>
                    <a:pt x="94" y="353"/>
                    <a:pt x="94" y="353"/>
                    <a:pt x="94" y="353"/>
                  </a:cubicBezTo>
                  <a:cubicBezTo>
                    <a:pt x="123" y="353"/>
                    <a:pt x="147" y="375"/>
                    <a:pt x="148" y="403"/>
                  </a:cubicBezTo>
                  <a:cubicBezTo>
                    <a:pt x="151" y="403"/>
                    <a:pt x="151" y="403"/>
                    <a:pt x="151" y="403"/>
                  </a:cubicBezTo>
                  <a:cubicBezTo>
                    <a:pt x="188" y="403"/>
                    <a:pt x="188" y="403"/>
                    <a:pt x="188" y="403"/>
                  </a:cubicBezTo>
                  <a:cubicBezTo>
                    <a:pt x="188" y="403"/>
                    <a:pt x="168" y="373"/>
                    <a:pt x="150" y="336"/>
                  </a:cubicBezTo>
                  <a:close/>
                  <a:moveTo>
                    <a:pt x="94" y="319"/>
                  </a:moveTo>
                  <a:cubicBezTo>
                    <a:pt x="93" y="319"/>
                    <a:pt x="93" y="319"/>
                    <a:pt x="93" y="319"/>
                  </a:cubicBezTo>
                  <a:cubicBezTo>
                    <a:pt x="73" y="319"/>
                    <a:pt x="73" y="319"/>
                    <a:pt x="73" y="319"/>
                  </a:cubicBezTo>
                  <a:cubicBezTo>
                    <a:pt x="73" y="319"/>
                    <a:pt x="82" y="284"/>
                    <a:pt x="82" y="275"/>
                  </a:cubicBezTo>
                  <a:cubicBezTo>
                    <a:pt x="93" y="275"/>
                    <a:pt x="93" y="275"/>
                    <a:pt x="93" y="275"/>
                  </a:cubicBezTo>
                  <a:cubicBezTo>
                    <a:pt x="94" y="275"/>
                    <a:pt x="94" y="275"/>
                    <a:pt x="94" y="275"/>
                  </a:cubicBezTo>
                  <a:cubicBezTo>
                    <a:pt x="105" y="275"/>
                    <a:pt x="105" y="275"/>
                    <a:pt x="105" y="275"/>
                  </a:cubicBezTo>
                  <a:cubicBezTo>
                    <a:pt x="105" y="275"/>
                    <a:pt x="111" y="310"/>
                    <a:pt x="115" y="319"/>
                  </a:cubicBezTo>
                  <a:lnTo>
                    <a:pt x="94" y="31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Oval 9"/>
            <p:cNvSpPr/>
            <p:nvPr/>
          </p:nvSpPr>
          <p:spPr>
            <a:xfrm>
              <a:off x="4475765" y="4761148"/>
              <a:ext cx="631342" cy="6313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关键词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  <p:grpSp>
          <p:nvGrpSpPr>
            <p:cNvPr id="15" name="Group 16"/>
            <p:cNvGrpSpPr/>
            <p:nvPr/>
          </p:nvGrpSpPr>
          <p:grpSpPr>
            <a:xfrm>
              <a:off x="3537262" y="3501254"/>
              <a:ext cx="2475567" cy="857260"/>
              <a:chOff x="1732858" y="5001250"/>
              <a:chExt cx="2213143" cy="857260"/>
            </a:xfrm>
          </p:grpSpPr>
          <p:sp>
            <p:nvSpPr>
              <p:cNvPr id="22" name="TextBox 23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3" name="TextBox 24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r>
                  <a:rPr lang="zh-CN" altLang="en-US" sz="1000" dirty="0"/>
                  <a:t>千图网</a:t>
                </a:r>
                <a:r>
                  <a:rPr lang="en-US" altLang="zh-CN" sz="1000" dirty="0"/>
                  <a:t>58PIC.COM</a:t>
                </a:r>
                <a:endParaRPr lang="zh-CN" altLang="en-US" sz="1000" dirty="0"/>
              </a:p>
            </p:txBody>
          </p:sp>
        </p:grpSp>
      </p:grpSp>
      <p:grpSp>
        <p:nvGrpSpPr>
          <p:cNvPr id="29" name="千图PPT彼岸天：ID 8661124库_组合 28"/>
          <p:cNvGrpSpPr/>
          <p:nvPr>
            <p:custDataLst>
              <p:tags r:id="rId3"/>
            </p:custDataLst>
          </p:nvPr>
        </p:nvGrpSpPr>
        <p:grpSpPr>
          <a:xfrm>
            <a:off x="6179173" y="1322631"/>
            <a:ext cx="2475567" cy="4069859"/>
            <a:chOff x="6179173" y="1322631"/>
            <a:chExt cx="2475567" cy="4069859"/>
          </a:xfrm>
        </p:grpSpPr>
        <p:grpSp>
          <p:nvGrpSpPr>
            <p:cNvPr id="6" name="Group 3"/>
            <p:cNvGrpSpPr/>
            <p:nvPr/>
          </p:nvGrpSpPr>
          <p:grpSpPr>
            <a:xfrm>
              <a:off x="7171945" y="1322631"/>
              <a:ext cx="855364" cy="2009216"/>
              <a:chOff x="3576638" y="5540375"/>
              <a:chExt cx="304800" cy="715962"/>
            </a:xfrm>
            <a:solidFill>
              <a:schemeClr val="tx2"/>
            </a:solidFill>
            <a:effectLst/>
          </p:grpSpPr>
          <p:sp>
            <p:nvSpPr>
              <p:cNvPr id="26" name="Freeform: Shape 4"/>
              <p:cNvSpPr/>
              <p:nvPr/>
            </p:nvSpPr>
            <p:spPr bwMode="auto">
              <a:xfrm>
                <a:off x="3582988" y="5540375"/>
                <a:ext cx="298450" cy="623887"/>
              </a:xfrm>
              <a:custGeom>
                <a:avLst/>
                <a:gdLst>
                  <a:gd name="T0" fmla="*/ 47 w 128"/>
                  <a:gd name="T1" fmla="*/ 13 h 268"/>
                  <a:gd name="T2" fmla="*/ 24 w 128"/>
                  <a:gd name="T3" fmla="*/ 84 h 268"/>
                  <a:gd name="T4" fmla="*/ 18 w 128"/>
                  <a:gd name="T5" fmla="*/ 127 h 268"/>
                  <a:gd name="T6" fmla="*/ 13 w 128"/>
                  <a:gd name="T7" fmla="*/ 165 h 268"/>
                  <a:gd name="T8" fmla="*/ 4 w 128"/>
                  <a:gd name="T9" fmla="*/ 217 h 268"/>
                  <a:gd name="T10" fmla="*/ 100 w 128"/>
                  <a:gd name="T11" fmla="*/ 265 h 268"/>
                  <a:gd name="T12" fmla="*/ 106 w 128"/>
                  <a:gd name="T13" fmla="*/ 213 h 268"/>
                  <a:gd name="T14" fmla="*/ 111 w 128"/>
                  <a:gd name="T15" fmla="*/ 180 h 268"/>
                  <a:gd name="T16" fmla="*/ 114 w 128"/>
                  <a:gd name="T17" fmla="*/ 145 h 268"/>
                  <a:gd name="T18" fmla="*/ 123 w 128"/>
                  <a:gd name="T19" fmla="*/ 102 h 268"/>
                  <a:gd name="T20" fmla="*/ 109 w 128"/>
                  <a:gd name="T21" fmla="*/ 73 h 268"/>
                  <a:gd name="T22" fmla="*/ 105 w 128"/>
                  <a:gd name="T23" fmla="*/ 76 h 268"/>
                  <a:gd name="T24" fmla="*/ 104 w 128"/>
                  <a:gd name="T25" fmla="*/ 146 h 268"/>
                  <a:gd name="T26" fmla="*/ 100 w 128"/>
                  <a:gd name="T27" fmla="*/ 179 h 268"/>
                  <a:gd name="T28" fmla="*/ 95 w 128"/>
                  <a:gd name="T29" fmla="*/ 212 h 268"/>
                  <a:gd name="T30" fmla="*/ 21 w 128"/>
                  <a:gd name="T31" fmla="*/ 197 h 268"/>
                  <a:gd name="T32" fmla="*/ 26 w 128"/>
                  <a:gd name="T33" fmla="*/ 165 h 268"/>
                  <a:gd name="T34" fmla="*/ 29 w 128"/>
                  <a:gd name="T35" fmla="*/ 131 h 268"/>
                  <a:gd name="T36" fmla="*/ 35 w 128"/>
                  <a:gd name="T37" fmla="*/ 99 h 268"/>
                  <a:gd name="T38" fmla="*/ 43 w 128"/>
                  <a:gd name="T39" fmla="*/ 100 h 268"/>
                  <a:gd name="T40" fmla="*/ 60 w 128"/>
                  <a:gd name="T41" fmla="*/ 99 h 268"/>
                  <a:gd name="T42" fmla="*/ 69 w 128"/>
                  <a:gd name="T43" fmla="*/ 70 h 268"/>
                  <a:gd name="T44" fmla="*/ 87 w 128"/>
                  <a:gd name="T45" fmla="*/ 107 h 268"/>
                  <a:gd name="T46" fmla="*/ 97 w 128"/>
                  <a:gd name="T47" fmla="*/ 111 h 268"/>
                  <a:gd name="T48" fmla="*/ 101 w 128"/>
                  <a:gd name="T49" fmla="*/ 78 h 268"/>
                  <a:gd name="T50" fmla="*/ 84 w 128"/>
                  <a:gd name="T51" fmla="*/ 161 h 268"/>
                  <a:gd name="T52" fmla="*/ 79 w 128"/>
                  <a:gd name="T53" fmla="*/ 193 h 268"/>
                  <a:gd name="T54" fmla="*/ 44 w 128"/>
                  <a:gd name="T55" fmla="*/ 170 h 268"/>
                  <a:gd name="T56" fmla="*/ 46 w 128"/>
                  <a:gd name="T57" fmla="*/ 153 h 268"/>
                  <a:gd name="T58" fmla="*/ 56 w 128"/>
                  <a:gd name="T59" fmla="*/ 157 h 268"/>
                  <a:gd name="T60" fmla="*/ 61 w 128"/>
                  <a:gd name="T61" fmla="*/ 157 h 268"/>
                  <a:gd name="T62" fmla="*/ 71 w 128"/>
                  <a:gd name="T63" fmla="*/ 157 h 268"/>
                  <a:gd name="T64" fmla="*/ 51 w 128"/>
                  <a:gd name="T65" fmla="*/ 189 h 268"/>
                  <a:gd name="T66" fmla="*/ 60 w 128"/>
                  <a:gd name="T67" fmla="*/ 191 h 268"/>
                  <a:gd name="T68" fmla="*/ 67 w 128"/>
                  <a:gd name="T69" fmla="*/ 190 h 268"/>
                  <a:gd name="T70" fmla="*/ 74 w 128"/>
                  <a:gd name="T71" fmla="*/ 107 h 268"/>
                  <a:gd name="T72" fmla="*/ 41 w 128"/>
                  <a:gd name="T73" fmla="*/ 204 h 268"/>
                  <a:gd name="T74" fmla="*/ 54 w 128"/>
                  <a:gd name="T75" fmla="*/ 205 h 268"/>
                  <a:gd name="T76" fmla="*/ 66 w 128"/>
                  <a:gd name="T77" fmla="*/ 207 h 268"/>
                  <a:gd name="T78" fmla="*/ 77 w 128"/>
                  <a:gd name="T79" fmla="*/ 207 h 268"/>
                  <a:gd name="T80" fmla="*/ 90 w 128"/>
                  <a:gd name="T81" fmla="*/ 61 h 268"/>
                  <a:gd name="T82" fmla="*/ 82 w 128"/>
                  <a:gd name="T83" fmla="*/ 72 h 268"/>
                  <a:gd name="T84" fmla="*/ 68 w 128"/>
                  <a:gd name="T85" fmla="*/ 89 h 268"/>
                  <a:gd name="T86" fmla="*/ 56 w 128"/>
                  <a:gd name="T87" fmla="*/ 71 h 268"/>
                  <a:gd name="T88" fmla="*/ 42 w 128"/>
                  <a:gd name="T89" fmla="*/ 85 h 268"/>
                  <a:gd name="T90" fmla="*/ 34 w 128"/>
                  <a:gd name="T91" fmla="*/ 67 h 268"/>
                  <a:gd name="T92" fmla="*/ 31 w 128"/>
                  <a:gd name="T93" fmla="*/ 100 h 268"/>
                  <a:gd name="T94" fmla="*/ 27 w 128"/>
                  <a:gd name="T95" fmla="*/ 134 h 268"/>
                  <a:gd name="T96" fmla="*/ 21 w 128"/>
                  <a:gd name="T97" fmla="*/ 183 h 268"/>
                  <a:gd name="T98" fmla="*/ 15 w 128"/>
                  <a:gd name="T99" fmla="*/ 217 h 268"/>
                  <a:gd name="T100" fmla="*/ 13 w 128"/>
                  <a:gd name="T101" fmla="*/ 231 h 268"/>
                  <a:gd name="T102" fmla="*/ 22 w 128"/>
                  <a:gd name="T103" fmla="*/ 233 h 268"/>
                  <a:gd name="T104" fmla="*/ 34 w 128"/>
                  <a:gd name="T105" fmla="*/ 235 h 268"/>
                  <a:gd name="T106" fmla="*/ 45 w 128"/>
                  <a:gd name="T107" fmla="*/ 237 h 268"/>
                  <a:gd name="T108" fmla="*/ 57 w 128"/>
                  <a:gd name="T109" fmla="*/ 239 h 268"/>
                  <a:gd name="T110" fmla="*/ 70 w 128"/>
                  <a:gd name="T111" fmla="*/ 242 h 268"/>
                  <a:gd name="T112" fmla="*/ 82 w 128"/>
                  <a:gd name="T113" fmla="*/ 262 h 268"/>
                  <a:gd name="T114" fmla="*/ 92 w 128"/>
                  <a:gd name="T115" fmla="*/ 263 h 268"/>
                  <a:gd name="T116" fmla="*/ 95 w 128"/>
                  <a:gd name="T117" fmla="*/ 228 h 268"/>
                  <a:gd name="T118" fmla="*/ 101 w 128"/>
                  <a:gd name="T119" fmla="*/ 180 h 268"/>
                  <a:gd name="T120" fmla="*/ 106 w 128"/>
                  <a:gd name="T121" fmla="*/ 147 h 268"/>
                  <a:gd name="T122" fmla="*/ 110 w 128"/>
                  <a:gd name="T123" fmla="*/ 114 h 268"/>
                  <a:gd name="T124" fmla="*/ 112 w 128"/>
                  <a:gd name="T125" fmla="*/ 96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28" h="268">
                    <a:moveTo>
                      <a:pt x="126" y="67"/>
                    </a:moveTo>
                    <a:cubicBezTo>
                      <a:pt x="114" y="65"/>
                      <a:pt x="114" y="65"/>
                      <a:pt x="114" y="65"/>
                    </a:cubicBezTo>
                    <a:cubicBezTo>
                      <a:pt x="114" y="64"/>
                      <a:pt x="114" y="63"/>
                      <a:pt x="113" y="63"/>
                    </a:cubicBezTo>
                    <a:cubicBezTo>
                      <a:pt x="118" y="28"/>
                      <a:pt x="118" y="28"/>
                      <a:pt x="118" y="28"/>
                    </a:cubicBezTo>
                    <a:cubicBezTo>
                      <a:pt x="118" y="28"/>
                      <a:pt x="118" y="28"/>
                      <a:pt x="118" y="28"/>
                    </a:cubicBezTo>
                    <a:cubicBezTo>
                      <a:pt x="118" y="28"/>
                      <a:pt x="118" y="28"/>
                      <a:pt x="118" y="27"/>
                    </a:cubicBezTo>
                    <a:cubicBezTo>
                      <a:pt x="119" y="27"/>
                      <a:pt x="119" y="27"/>
                      <a:pt x="119" y="27"/>
                    </a:cubicBezTo>
                    <a:cubicBezTo>
                      <a:pt x="119" y="27"/>
                      <a:pt x="119" y="27"/>
                      <a:pt x="119" y="27"/>
                    </a:cubicBezTo>
                    <a:cubicBezTo>
                      <a:pt x="120" y="26"/>
                      <a:pt x="119" y="26"/>
                      <a:pt x="119" y="25"/>
                    </a:cubicBezTo>
                    <a:cubicBezTo>
                      <a:pt x="119" y="25"/>
                      <a:pt x="118" y="24"/>
                      <a:pt x="118" y="24"/>
                    </a:cubicBezTo>
                    <a:cubicBezTo>
                      <a:pt x="117" y="24"/>
                      <a:pt x="117" y="24"/>
                      <a:pt x="117" y="24"/>
                    </a:cubicBezTo>
                    <a:cubicBezTo>
                      <a:pt x="118" y="16"/>
                      <a:pt x="118" y="16"/>
                      <a:pt x="118" y="16"/>
                    </a:cubicBezTo>
                    <a:cubicBezTo>
                      <a:pt x="119" y="16"/>
                      <a:pt x="119" y="16"/>
                      <a:pt x="119" y="16"/>
                    </a:cubicBezTo>
                    <a:cubicBezTo>
                      <a:pt x="121" y="17"/>
                      <a:pt x="122" y="16"/>
                      <a:pt x="123" y="14"/>
                    </a:cubicBezTo>
                    <a:cubicBezTo>
                      <a:pt x="123" y="13"/>
                      <a:pt x="123" y="13"/>
                      <a:pt x="122" y="13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5" y="0"/>
                      <a:pt x="45" y="1"/>
                      <a:pt x="45" y="1"/>
                    </a:cubicBezTo>
                    <a:cubicBezTo>
                      <a:pt x="45" y="3"/>
                      <a:pt x="46" y="5"/>
                      <a:pt x="48" y="5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6" y="13"/>
                      <a:pt x="45" y="14"/>
                      <a:pt x="45" y="1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6"/>
                      <a:pt x="46" y="16"/>
                      <a:pt x="46" y="17"/>
                    </a:cubicBezTo>
                    <a:cubicBezTo>
                      <a:pt x="42" y="51"/>
                      <a:pt x="42" y="51"/>
                      <a:pt x="42" y="51"/>
                    </a:cubicBezTo>
                    <a:cubicBezTo>
                      <a:pt x="41" y="51"/>
                      <a:pt x="40" y="52"/>
                      <a:pt x="40" y="53"/>
                    </a:cubicBezTo>
                    <a:cubicBezTo>
                      <a:pt x="28" y="51"/>
                      <a:pt x="28" y="51"/>
                      <a:pt x="28" y="51"/>
                    </a:cubicBezTo>
                    <a:cubicBezTo>
                      <a:pt x="27" y="51"/>
                      <a:pt x="26" y="52"/>
                      <a:pt x="26" y="53"/>
                    </a:cubicBezTo>
                    <a:cubicBezTo>
                      <a:pt x="26" y="53"/>
                      <a:pt x="26" y="53"/>
                      <a:pt x="26" y="54"/>
                    </a:cubicBezTo>
                    <a:cubicBezTo>
                      <a:pt x="26" y="54"/>
                      <a:pt x="27" y="54"/>
                      <a:pt x="27" y="55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27" y="61"/>
                      <a:pt x="27" y="61"/>
                      <a:pt x="27" y="61"/>
                    </a:cubicBezTo>
                    <a:cubicBezTo>
                      <a:pt x="28" y="61"/>
                      <a:pt x="28" y="62"/>
                      <a:pt x="28" y="64"/>
                    </a:cubicBezTo>
                    <a:cubicBezTo>
                      <a:pt x="28" y="64"/>
                      <a:pt x="28" y="64"/>
                      <a:pt x="28" y="64"/>
                    </a:cubicBezTo>
                    <a:cubicBezTo>
                      <a:pt x="27" y="63"/>
                      <a:pt x="26" y="64"/>
                      <a:pt x="26" y="65"/>
                    </a:cubicBezTo>
                    <a:cubicBezTo>
                      <a:pt x="26" y="66"/>
                      <a:pt x="26" y="66"/>
                      <a:pt x="26" y="66"/>
                    </a:cubicBezTo>
                    <a:cubicBezTo>
                      <a:pt x="27" y="66"/>
                      <a:pt x="27" y="66"/>
                      <a:pt x="27" y="66"/>
                    </a:cubicBezTo>
                    <a:cubicBezTo>
                      <a:pt x="28" y="66"/>
                      <a:pt x="28" y="67"/>
                      <a:pt x="28" y="67"/>
                    </a:cubicBezTo>
                    <a:cubicBezTo>
                      <a:pt x="26" y="82"/>
                      <a:pt x="26" y="82"/>
                      <a:pt x="26" y="82"/>
                    </a:cubicBezTo>
                    <a:cubicBezTo>
                      <a:pt x="26" y="82"/>
                      <a:pt x="26" y="82"/>
                      <a:pt x="26" y="82"/>
                    </a:cubicBezTo>
                    <a:cubicBezTo>
                      <a:pt x="25" y="82"/>
                      <a:pt x="25" y="82"/>
                      <a:pt x="25" y="83"/>
                    </a:cubicBezTo>
                    <a:cubicBezTo>
                      <a:pt x="24" y="83"/>
                      <a:pt x="24" y="83"/>
                      <a:pt x="24" y="84"/>
                    </a:cubicBezTo>
                    <a:cubicBezTo>
                      <a:pt x="23" y="84"/>
                      <a:pt x="23" y="84"/>
                      <a:pt x="23" y="84"/>
                    </a:cubicBezTo>
                    <a:cubicBezTo>
                      <a:pt x="23" y="84"/>
                      <a:pt x="22" y="84"/>
                      <a:pt x="22" y="85"/>
                    </a:cubicBezTo>
                    <a:cubicBezTo>
                      <a:pt x="22" y="86"/>
                      <a:pt x="22" y="86"/>
                      <a:pt x="22" y="87"/>
                    </a:cubicBezTo>
                    <a:cubicBezTo>
                      <a:pt x="22" y="87"/>
                      <a:pt x="23" y="87"/>
                      <a:pt x="23" y="87"/>
                    </a:cubicBezTo>
                    <a:cubicBezTo>
                      <a:pt x="24" y="88"/>
                      <a:pt x="24" y="88"/>
                      <a:pt x="24" y="88"/>
                    </a:cubicBezTo>
                    <a:cubicBezTo>
                      <a:pt x="23" y="94"/>
                      <a:pt x="23" y="94"/>
                      <a:pt x="23" y="94"/>
                    </a:cubicBezTo>
                    <a:cubicBezTo>
                      <a:pt x="23" y="94"/>
                      <a:pt x="23" y="94"/>
                      <a:pt x="23" y="94"/>
                    </a:cubicBezTo>
                    <a:cubicBezTo>
                      <a:pt x="23" y="94"/>
                      <a:pt x="23" y="95"/>
                      <a:pt x="24" y="96"/>
                    </a:cubicBezTo>
                    <a:cubicBezTo>
                      <a:pt x="23" y="96"/>
                      <a:pt x="23" y="97"/>
                      <a:pt x="23" y="97"/>
                    </a:cubicBezTo>
                    <a:cubicBezTo>
                      <a:pt x="22" y="97"/>
                      <a:pt x="22" y="98"/>
                      <a:pt x="22" y="98"/>
                    </a:cubicBezTo>
                    <a:cubicBezTo>
                      <a:pt x="22" y="99"/>
                      <a:pt x="22" y="99"/>
                      <a:pt x="22" y="99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23" y="99"/>
                      <a:pt x="23" y="99"/>
                      <a:pt x="23" y="100"/>
                    </a:cubicBezTo>
                    <a:cubicBezTo>
                      <a:pt x="21" y="115"/>
                      <a:pt x="21" y="115"/>
                      <a:pt x="21" y="115"/>
                    </a:cubicBezTo>
                    <a:cubicBezTo>
                      <a:pt x="21" y="115"/>
                      <a:pt x="21" y="115"/>
                      <a:pt x="21" y="115"/>
                    </a:cubicBezTo>
                    <a:cubicBezTo>
                      <a:pt x="21" y="115"/>
                      <a:pt x="21" y="115"/>
                      <a:pt x="20" y="116"/>
                    </a:cubicBezTo>
                    <a:cubicBezTo>
                      <a:pt x="20" y="116"/>
                      <a:pt x="20" y="116"/>
                      <a:pt x="20" y="117"/>
                    </a:cubicBezTo>
                    <a:cubicBezTo>
                      <a:pt x="19" y="117"/>
                      <a:pt x="19" y="117"/>
                      <a:pt x="19" y="117"/>
                    </a:cubicBezTo>
                    <a:cubicBezTo>
                      <a:pt x="18" y="117"/>
                      <a:pt x="17" y="117"/>
                      <a:pt x="17" y="118"/>
                    </a:cubicBezTo>
                    <a:cubicBezTo>
                      <a:pt x="17" y="119"/>
                      <a:pt x="18" y="120"/>
                      <a:pt x="19" y="120"/>
                    </a:cubicBezTo>
                    <a:cubicBezTo>
                      <a:pt x="19" y="120"/>
                      <a:pt x="19" y="120"/>
                      <a:pt x="19" y="120"/>
                    </a:cubicBezTo>
                    <a:cubicBezTo>
                      <a:pt x="18" y="127"/>
                      <a:pt x="18" y="127"/>
                      <a:pt x="18" y="127"/>
                    </a:cubicBezTo>
                    <a:cubicBezTo>
                      <a:pt x="19" y="127"/>
                      <a:pt x="19" y="127"/>
                      <a:pt x="19" y="127"/>
                    </a:cubicBezTo>
                    <a:cubicBezTo>
                      <a:pt x="19" y="127"/>
                      <a:pt x="19" y="128"/>
                      <a:pt x="19" y="129"/>
                    </a:cubicBezTo>
                    <a:cubicBezTo>
                      <a:pt x="19" y="129"/>
                      <a:pt x="19" y="129"/>
                      <a:pt x="18" y="130"/>
                    </a:cubicBezTo>
                    <a:cubicBezTo>
                      <a:pt x="18" y="130"/>
                      <a:pt x="18" y="131"/>
                      <a:pt x="18" y="131"/>
                    </a:cubicBezTo>
                    <a:cubicBezTo>
                      <a:pt x="18" y="132"/>
                      <a:pt x="18" y="132"/>
                      <a:pt x="18" y="132"/>
                    </a:cubicBezTo>
                    <a:cubicBezTo>
                      <a:pt x="19" y="132"/>
                      <a:pt x="19" y="132"/>
                      <a:pt x="19" y="132"/>
                    </a:cubicBezTo>
                    <a:cubicBezTo>
                      <a:pt x="19" y="132"/>
                      <a:pt x="19" y="132"/>
                      <a:pt x="19" y="132"/>
                    </a:cubicBezTo>
                    <a:cubicBezTo>
                      <a:pt x="17" y="148"/>
                      <a:pt x="17" y="148"/>
                      <a:pt x="17" y="148"/>
                    </a:cubicBezTo>
                    <a:cubicBezTo>
                      <a:pt x="17" y="148"/>
                      <a:pt x="17" y="148"/>
                      <a:pt x="17" y="148"/>
                    </a:cubicBezTo>
                    <a:cubicBezTo>
                      <a:pt x="17" y="148"/>
                      <a:pt x="16" y="148"/>
                      <a:pt x="16" y="148"/>
                    </a:cubicBezTo>
                    <a:cubicBezTo>
                      <a:pt x="16" y="149"/>
                      <a:pt x="15" y="149"/>
                      <a:pt x="15" y="150"/>
                    </a:cubicBezTo>
                    <a:cubicBezTo>
                      <a:pt x="15" y="150"/>
                      <a:pt x="15" y="150"/>
                      <a:pt x="15" y="150"/>
                    </a:cubicBezTo>
                    <a:cubicBezTo>
                      <a:pt x="14" y="150"/>
                      <a:pt x="14" y="150"/>
                      <a:pt x="14" y="150"/>
                    </a:cubicBezTo>
                    <a:cubicBezTo>
                      <a:pt x="13" y="151"/>
                      <a:pt x="13" y="151"/>
                      <a:pt x="13" y="151"/>
                    </a:cubicBezTo>
                    <a:cubicBezTo>
                      <a:pt x="13" y="152"/>
                      <a:pt x="13" y="152"/>
                      <a:pt x="13" y="153"/>
                    </a:cubicBezTo>
                    <a:cubicBezTo>
                      <a:pt x="14" y="153"/>
                      <a:pt x="14" y="153"/>
                      <a:pt x="14" y="153"/>
                    </a:cubicBezTo>
                    <a:cubicBezTo>
                      <a:pt x="15" y="154"/>
                      <a:pt x="15" y="154"/>
                      <a:pt x="15" y="154"/>
                    </a:cubicBezTo>
                    <a:cubicBezTo>
                      <a:pt x="14" y="160"/>
                      <a:pt x="14" y="160"/>
                      <a:pt x="14" y="160"/>
                    </a:cubicBezTo>
                    <a:cubicBezTo>
                      <a:pt x="14" y="160"/>
                      <a:pt x="14" y="160"/>
                      <a:pt x="14" y="160"/>
                    </a:cubicBezTo>
                    <a:cubicBezTo>
                      <a:pt x="15" y="160"/>
                      <a:pt x="15" y="161"/>
                      <a:pt x="15" y="162"/>
                    </a:cubicBezTo>
                    <a:cubicBezTo>
                      <a:pt x="14" y="162"/>
                      <a:pt x="13" y="163"/>
                      <a:pt x="13" y="164"/>
                    </a:cubicBezTo>
                    <a:cubicBezTo>
                      <a:pt x="13" y="165"/>
                      <a:pt x="13" y="165"/>
                      <a:pt x="13" y="165"/>
                    </a:cubicBezTo>
                    <a:cubicBezTo>
                      <a:pt x="15" y="165"/>
                      <a:pt x="15" y="165"/>
                      <a:pt x="15" y="165"/>
                    </a:cubicBezTo>
                    <a:cubicBezTo>
                      <a:pt x="15" y="165"/>
                      <a:pt x="15" y="165"/>
                      <a:pt x="15" y="166"/>
                    </a:cubicBezTo>
                    <a:cubicBezTo>
                      <a:pt x="13" y="181"/>
                      <a:pt x="13" y="181"/>
                      <a:pt x="13" y="181"/>
                    </a:cubicBezTo>
                    <a:cubicBezTo>
                      <a:pt x="13" y="181"/>
                      <a:pt x="13" y="181"/>
                      <a:pt x="13" y="181"/>
                    </a:cubicBezTo>
                    <a:cubicBezTo>
                      <a:pt x="12" y="181"/>
                      <a:pt x="11" y="182"/>
                      <a:pt x="11" y="183"/>
                    </a:cubicBezTo>
                    <a:cubicBezTo>
                      <a:pt x="10" y="183"/>
                      <a:pt x="10" y="183"/>
                      <a:pt x="10" y="183"/>
                    </a:cubicBezTo>
                    <a:cubicBezTo>
                      <a:pt x="10" y="183"/>
                      <a:pt x="9" y="183"/>
                      <a:pt x="9" y="184"/>
                    </a:cubicBezTo>
                    <a:cubicBezTo>
                      <a:pt x="9" y="185"/>
                      <a:pt x="9" y="186"/>
                      <a:pt x="10" y="186"/>
                    </a:cubicBezTo>
                    <a:cubicBezTo>
                      <a:pt x="11" y="186"/>
                      <a:pt x="11" y="186"/>
                      <a:pt x="11" y="186"/>
                    </a:cubicBezTo>
                    <a:cubicBezTo>
                      <a:pt x="10" y="193"/>
                      <a:pt x="10" y="193"/>
                      <a:pt x="10" y="193"/>
                    </a:cubicBezTo>
                    <a:cubicBezTo>
                      <a:pt x="10" y="193"/>
                      <a:pt x="10" y="193"/>
                      <a:pt x="10" y="193"/>
                    </a:cubicBezTo>
                    <a:cubicBezTo>
                      <a:pt x="10" y="193"/>
                      <a:pt x="11" y="194"/>
                      <a:pt x="11" y="195"/>
                    </a:cubicBezTo>
                    <a:cubicBezTo>
                      <a:pt x="10" y="195"/>
                      <a:pt x="9" y="196"/>
                      <a:pt x="9" y="197"/>
                    </a:cubicBezTo>
                    <a:cubicBezTo>
                      <a:pt x="9" y="198"/>
                      <a:pt x="9" y="198"/>
                      <a:pt x="9" y="198"/>
                    </a:cubicBezTo>
                    <a:cubicBezTo>
                      <a:pt x="10" y="198"/>
                      <a:pt x="10" y="198"/>
                      <a:pt x="10" y="198"/>
                    </a:cubicBezTo>
                    <a:cubicBezTo>
                      <a:pt x="10" y="198"/>
                      <a:pt x="10" y="198"/>
                      <a:pt x="11" y="199"/>
                    </a:cubicBezTo>
                    <a:cubicBezTo>
                      <a:pt x="8" y="214"/>
                      <a:pt x="8" y="214"/>
                      <a:pt x="8" y="214"/>
                    </a:cubicBezTo>
                    <a:cubicBezTo>
                      <a:pt x="8" y="214"/>
                      <a:pt x="8" y="214"/>
                      <a:pt x="8" y="214"/>
                    </a:cubicBezTo>
                    <a:cubicBezTo>
                      <a:pt x="8" y="214"/>
                      <a:pt x="8" y="214"/>
                      <a:pt x="7" y="214"/>
                    </a:cubicBezTo>
                    <a:cubicBezTo>
                      <a:pt x="7" y="215"/>
                      <a:pt x="7" y="215"/>
                      <a:pt x="7" y="216"/>
                    </a:cubicBezTo>
                    <a:cubicBezTo>
                      <a:pt x="6" y="216"/>
                      <a:pt x="6" y="216"/>
                      <a:pt x="6" y="216"/>
                    </a:cubicBezTo>
                    <a:cubicBezTo>
                      <a:pt x="5" y="216"/>
                      <a:pt x="4" y="216"/>
                      <a:pt x="4" y="217"/>
                    </a:cubicBezTo>
                    <a:cubicBezTo>
                      <a:pt x="4" y="218"/>
                      <a:pt x="5" y="219"/>
                      <a:pt x="6" y="219"/>
                    </a:cubicBezTo>
                    <a:cubicBezTo>
                      <a:pt x="6" y="219"/>
                      <a:pt x="6" y="219"/>
                      <a:pt x="6" y="219"/>
                    </a:cubicBezTo>
                    <a:cubicBezTo>
                      <a:pt x="5" y="226"/>
                      <a:pt x="5" y="226"/>
                      <a:pt x="5" y="226"/>
                    </a:cubicBezTo>
                    <a:cubicBezTo>
                      <a:pt x="6" y="226"/>
                      <a:pt x="6" y="226"/>
                      <a:pt x="6" y="226"/>
                    </a:cubicBezTo>
                    <a:cubicBezTo>
                      <a:pt x="6" y="226"/>
                      <a:pt x="6" y="227"/>
                      <a:pt x="6" y="228"/>
                    </a:cubicBezTo>
                    <a:cubicBezTo>
                      <a:pt x="6" y="228"/>
                      <a:pt x="5" y="229"/>
                      <a:pt x="5" y="230"/>
                    </a:cubicBezTo>
                    <a:cubicBezTo>
                      <a:pt x="5" y="230"/>
                      <a:pt x="5" y="230"/>
                      <a:pt x="5" y="230"/>
                    </a:cubicBezTo>
                    <a:cubicBezTo>
                      <a:pt x="6" y="231"/>
                      <a:pt x="6" y="231"/>
                      <a:pt x="6" y="231"/>
                    </a:cubicBezTo>
                    <a:cubicBezTo>
                      <a:pt x="6" y="231"/>
                      <a:pt x="6" y="231"/>
                      <a:pt x="6" y="231"/>
                    </a:cubicBezTo>
                    <a:cubicBezTo>
                      <a:pt x="4" y="247"/>
                      <a:pt x="4" y="247"/>
                      <a:pt x="4" y="247"/>
                    </a:cubicBezTo>
                    <a:cubicBezTo>
                      <a:pt x="4" y="247"/>
                      <a:pt x="4" y="247"/>
                      <a:pt x="4" y="247"/>
                    </a:cubicBezTo>
                    <a:cubicBezTo>
                      <a:pt x="3" y="247"/>
                      <a:pt x="2" y="248"/>
                      <a:pt x="2" y="249"/>
                    </a:cubicBezTo>
                    <a:cubicBezTo>
                      <a:pt x="2" y="249"/>
                      <a:pt x="2" y="249"/>
                      <a:pt x="2" y="249"/>
                    </a:cubicBezTo>
                    <a:cubicBezTo>
                      <a:pt x="1" y="249"/>
                      <a:pt x="0" y="249"/>
                      <a:pt x="0" y="250"/>
                    </a:cubicBezTo>
                    <a:cubicBezTo>
                      <a:pt x="0" y="251"/>
                      <a:pt x="0" y="251"/>
                      <a:pt x="0" y="251"/>
                    </a:cubicBezTo>
                    <a:cubicBezTo>
                      <a:pt x="1" y="252"/>
                      <a:pt x="1" y="252"/>
                      <a:pt x="1" y="252"/>
                    </a:cubicBezTo>
                    <a:cubicBezTo>
                      <a:pt x="51" y="260"/>
                      <a:pt x="51" y="260"/>
                      <a:pt x="51" y="260"/>
                    </a:cubicBezTo>
                    <a:cubicBezTo>
                      <a:pt x="100" y="268"/>
                      <a:pt x="100" y="268"/>
                      <a:pt x="100" y="268"/>
                    </a:cubicBezTo>
                    <a:cubicBezTo>
                      <a:pt x="100" y="268"/>
                      <a:pt x="101" y="268"/>
                      <a:pt x="101" y="268"/>
                    </a:cubicBezTo>
                    <a:cubicBezTo>
                      <a:pt x="102" y="268"/>
                      <a:pt x="102" y="267"/>
                      <a:pt x="102" y="267"/>
                    </a:cubicBezTo>
                    <a:cubicBezTo>
                      <a:pt x="102" y="266"/>
                      <a:pt x="101" y="265"/>
                      <a:pt x="100" y="265"/>
                    </a:cubicBezTo>
                    <a:cubicBezTo>
                      <a:pt x="100" y="265"/>
                      <a:pt x="100" y="265"/>
                      <a:pt x="100" y="265"/>
                    </a:cubicBezTo>
                    <a:cubicBezTo>
                      <a:pt x="100" y="264"/>
                      <a:pt x="100" y="263"/>
                      <a:pt x="99" y="263"/>
                    </a:cubicBezTo>
                    <a:cubicBezTo>
                      <a:pt x="99" y="262"/>
                      <a:pt x="99" y="262"/>
                      <a:pt x="99" y="262"/>
                    </a:cubicBezTo>
                    <a:cubicBezTo>
                      <a:pt x="101" y="247"/>
                      <a:pt x="101" y="247"/>
                      <a:pt x="101" y="247"/>
                    </a:cubicBezTo>
                    <a:cubicBezTo>
                      <a:pt x="101" y="247"/>
                      <a:pt x="101" y="246"/>
                      <a:pt x="101" y="246"/>
                    </a:cubicBezTo>
                    <a:cubicBezTo>
                      <a:pt x="102" y="246"/>
                      <a:pt x="102" y="246"/>
                      <a:pt x="102" y="246"/>
                    </a:cubicBezTo>
                    <a:cubicBezTo>
                      <a:pt x="103" y="246"/>
                      <a:pt x="103" y="246"/>
                      <a:pt x="103" y="246"/>
                    </a:cubicBezTo>
                    <a:cubicBezTo>
                      <a:pt x="103" y="245"/>
                      <a:pt x="102" y="244"/>
                      <a:pt x="101" y="244"/>
                    </a:cubicBezTo>
                    <a:cubicBezTo>
                      <a:pt x="101" y="244"/>
                      <a:pt x="101" y="244"/>
                      <a:pt x="101" y="244"/>
                    </a:cubicBezTo>
                    <a:cubicBezTo>
                      <a:pt x="102" y="243"/>
                      <a:pt x="102" y="242"/>
                      <a:pt x="103" y="242"/>
                    </a:cubicBezTo>
                    <a:cubicBezTo>
                      <a:pt x="103" y="241"/>
                      <a:pt x="103" y="241"/>
                      <a:pt x="103" y="241"/>
                    </a:cubicBezTo>
                    <a:cubicBezTo>
                      <a:pt x="103" y="235"/>
                      <a:pt x="103" y="235"/>
                      <a:pt x="103" y="235"/>
                    </a:cubicBezTo>
                    <a:cubicBezTo>
                      <a:pt x="104" y="235"/>
                      <a:pt x="104" y="235"/>
                      <a:pt x="104" y="235"/>
                    </a:cubicBezTo>
                    <a:cubicBezTo>
                      <a:pt x="105" y="235"/>
                      <a:pt x="105" y="235"/>
                      <a:pt x="106" y="235"/>
                    </a:cubicBezTo>
                    <a:cubicBezTo>
                      <a:pt x="106" y="235"/>
                      <a:pt x="106" y="234"/>
                      <a:pt x="106" y="234"/>
                    </a:cubicBezTo>
                    <a:cubicBezTo>
                      <a:pt x="106" y="234"/>
                      <a:pt x="106" y="234"/>
                      <a:pt x="106" y="234"/>
                    </a:cubicBezTo>
                    <a:cubicBezTo>
                      <a:pt x="106" y="233"/>
                      <a:pt x="106" y="233"/>
                      <a:pt x="106" y="232"/>
                    </a:cubicBezTo>
                    <a:cubicBezTo>
                      <a:pt x="106" y="232"/>
                      <a:pt x="105" y="232"/>
                      <a:pt x="105" y="232"/>
                    </a:cubicBezTo>
                    <a:cubicBezTo>
                      <a:pt x="104" y="232"/>
                      <a:pt x="104" y="232"/>
                      <a:pt x="104" y="232"/>
                    </a:cubicBezTo>
                    <a:cubicBezTo>
                      <a:pt x="104" y="231"/>
                      <a:pt x="104" y="230"/>
                      <a:pt x="103" y="230"/>
                    </a:cubicBezTo>
                    <a:cubicBezTo>
                      <a:pt x="103" y="230"/>
                      <a:pt x="103" y="230"/>
                      <a:pt x="103" y="230"/>
                    </a:cubicBezTo>
                    <a:cubicBezTo>
                      <a:pt x="105" y="214"/>
                      <a:pt x="105" y="214"/>
                      <a:pt x="105" y="214"/>
                    </a:cubicBezTo>
                    <a:cubicBezTo>
                      <a:pt x="105" y="214"/>
                      <a:pt x="105" y="214"/>
                      <a:pt x="106" y="213"/>
                    </a:cubicBezTo>
                    <a:cubicBezTo>
                      <a:pt x="107" y="214"/>
                      <a:pt x="107" y="214"/>
                      <a:pt x="107" y="214"/>
                    </a:cubicBezTo>
                    <a:cubicBezTo>
                      <a:pt x="107" y="213"/>
                      <a:pt x="107" y="213"/>
                      <a:pt x="107" y="213"/>
                    </a:cubicBezTo>
                    <a:cubicBezTo>
                      <a:pt x="107" y="213"/>
                      <a:pt x="107" y="212"/>
                      <a:pt x="106" y="211"/>
                    </a:cubicBezTo>
                    <a:cubicBezTo>
                      <a:pt x="106" y="211"/>
                      <a:pt x="106" y="211"/>
                      <a:pt x="106" y="211"/>
                    </a:cubicBezTo>
                    <a:cubicBezTo>
                      <a:pt x="106" y="211"/>
                      <a:pt x="106" y="211"/>
                      <a:pt x="106" y="211"/>
                    </a:cubicBezTo>
                    <a:cubicBezTo>
                      <a:pt x="106" y="210"/>
                      <a:pt x="106" y="209"/>
                      <a:pt x="107" y="209"/>
                    </a:cubicBezTo>
                    <a:cubicBezTo>
                      <a:pt x="107" y="209"/>
                      <a:pt x="107" y="209"/>
                      <a:pt x="107" y="209"/>
                    </a:cubicBezTo>
                    <a:cubicBezTo>
                      <a:pt x="108" y="202"/>
                      <a:pt x="108" y="202"/>
                      <a:pt x="108" y="202"/>
                    </a:cubicBezTo>
                    <a:cubicBezTo>
                      <a:pt x="109" y="202"/>
                      <a:pt x="109" y="202"/>
                      <a:pt x="109" y="202"/>
                    </a:cubicBezTo>
                    <a:cubicBezTo>
                      <a:pt x="109" y="203"/>
                      <a:pt x="109" y="202"/>
                      <a:pt x="110" y="202"/>
                    </a:cubicBezTo>
                    <a:cubicBezTo>
                      <a:pt x="110" y="202"/>
                      <a:pt x="110" y="201"/>
                      <a:pt x="110" y="201"/>
                    </a:cubicBezTo>
                    <a:cubicBezTo>
                      <a:pt x="110" y="201"/>
                      <a:pt x="110" y="201"/>
                      <a:pt x="110" y="201"/>
                    </a:cubicBezTo>
                    <a:cubicBezTo>
                      <a:pt x="110" y="200"/>
                      <a:pt x="110" y="200"/>
                      <a:pt x="110" y="200"/>
                    </a:cubicBezTo>
                    <a:cubicBezTo>
                      <a:pt x="110" y="199"/>
                      <a:pt x="110" y="199"/>
                      <a:pt x="109" y="199"/>
                    </a:cubicBezTo>
                    <a:cubicBezTo>
                      <a:pt x="109" y="199"/>
                      <a:pt x="109" y="199"/>
                      <a:pt x="109" y="199"/>
                    </a:cubicBezTo>
                    <a:cubicBezTo>
                      <a:pt x="109" y="198"/>
                      <a:pt x="109" y="198"/>
                      <a:pt x="108" y="197"/>
                    </a:cubicBezTo>
                    <a:cubicBezTo>
                      <a:pt x="108" y="197"/>
                      <a:pt x="108" y="197"/>
                      <a:pt x="107" y="197"/>
                    </a:cubicBezTo>
                    <a:cubicBezTo>
                      <a:pt x="107" y="197"/>
                      <a:pt x="107" y="197"/>
                      <a:pt x="107" y="197"/>
                    </a:cubicBezTo>
                    <a:cubicBezTo>
                      <a:pt x="109" y="181"/>
                      <a:pt x="109" y="181"/>
                      <a:pt x="109" y="181"/>
                    </a:cubicBezTo>
                    <a:cubicBezTo>
                      <a:pt x="110" y="181"/>
                      <a:pt x="110" y="181"/>
                      <a:pt x="110" y="180"/>
                    </a:cubicBezTo>
                    <a:cubicBezTo>
                      <a:pt x="111" y="181"/>
                      <a:pt x="111" y="181"/>
                      <a:pt x="111" y="181"/>
                    </a:cubicBezTo>
                    <a:cubicBezTo>
                      <a:pt x="111" y="180"/>
                      <a:pt x="111" y="180"/>
                      <a:pt x="111" y="180"/>
                    </a:cubicBezTo>
                    <a:cubicBezTo>
                      <a:pt x="111" y="180"/>
                      <a:pt x="111" y="179"/>
                      <a:pt x="111" y="178"/>
                    </a:cubicBezTo>
                    <a:cubicBezTo>
                      <a:pt x="111" y="178"/>
                      <a:pt x="110" y="178"/>
                      <a:pt x="110" y="178"/>
                    </a:cubicBezTo>
                    <a:cubicBezTo>
                      <a:pt x="110" y="178"/>
                      <a:pt x="110" y="178"/>
                      <a:pt x="110" y="178"/>
                    </a:cubicBezTo>
                    <a:cubicBezTo>
                      <a:pt x="110" y="177"/>
                      <a:pt x="111" y="176"/>
                      <a:pt x="111" y="176"/>
                    </a:cubicBezTo>
                    <a:cubicBezTo>
                      <a:pt x="111" y="176"/>
                      <a:pt x="111" y="176"/>
                      <a:pt x="111" y="176"/>
                    </a:cubicBezTo>
                    <a:cubicBezTo>
                      <a:pt x="112" y="169"/>
                      <a:pt x="112" y="169"/>
                      <a:pt x="112" y="169"/>
                    </a:cubicBezTo>
                    <a:cubicBezTo>
                      <a:pt x="113" y="170"/>
                      <a:pt x="113" y="170"/>
                      <a:pt x="113" y="170"/>
                    </a:cubicBezTo>
                    <a:cubicBezTo>
                      <a:pt x="113" y="170"/>
                      <a:pt x="114" y="169"/>
                      <a:pt x="114" y="169"/>
                    </a:cubicBezTo>
                    <a:cubicBezTo>
                      <a:pt x="114" y="169"/>
                      <a:pt x="115" y="168"/>
                      <a:pt x="115" y="168"/>
                    </a:cubicBezTo>
                    <a:cubicBezTo>
                      <a:pt x="115" y="168"/>
                      <a:pt x="115" y="168"/>
                      <a:pt x="115" y="168"/>
                    </a:cubicBezTo>
                    <a:cubicBezTo>
                      <a:pt x="115" y="167"/>
                      <a:pt x="115" y="167"/>
                      <a:pt x="114" y="167"/>
                    </a:cubicBezTo>
                    <a:cubicBezTo>
                      <a:pt x="114" y="166"/>
                      <a:pt x="114" y="166"/>
                      <a:pt x="113" y="166"/>
                    </a:cubicBezTo>
                    <a:cubicBezTo>
                      <a:pt x="113" y="166"/>
                      <a:pt x="113" y="166"/>
                      <a:pt x="113" y="166"/>
                    </a:cubicBezTo>
                    <a:cubicBezTo>
                      <a:pt x="113" y="165"/>
                      <a:pt x="113" y="164"/>
                      <a:pt x="112" y="164"/>
                    </a:cubicBezTo>
                    <a:cubicBezTo>
                      <a:pt x="112" y="164"/>
                      <a:pt x="112" y="164"/>
                      <a:pt x="112" y="164"/>
                    </a:cubicBezTo>
                    <a:cubicBezTo>
                      <a:pt x="114" y="148"/>
                      <a:pt x="114" y="148"/>
                      <a:pt x="114" y="148"/>
                    </a:cubicBezTo>
                    <a:cubicBezTo>
                      <a:pt x="114" y="148"/>
                      <a:pt x="114" y="148"/>
                      <a:pt x="114" y="147"/>
                    </a:cubicBezTo>
                    <a:cubicBezTo>
                      <a:pt x="115" y="147"/>
                      <a:pt x="115" y="147"/>
                      <a:pt x="115" y="147"/>
                    </a:cubicBezTo>
                    <a:cubicBezTo>
                      <a:pt x="115" y="147"/>
                      <a:pt x="115" y="147"/>
                      <a:pt x="115" y="147"/>
                    </a:cubicBezTo>
                    <a:cubicBezTo>
                      <a:pt x="116" y="147"/>
                      <a:pt x="115" y="146"/>
                      <a:pt x="115" y="145"/>
                    </a:cubicBezTo>
                    <a:cubicBezTo>
                      <a:pt x="115" y="145"/>
                      <a:pt x="115" y="145"/>
                      <a:pt x="114" y="145"/>
                    </a:cubicBezTo>
                    <a:cubicBezTo>
                      <a:pt x="114" y="145"/>
                      <a:pt x="114" y="145"/>
                      <a:pt x="114" y="145"/>
                    </a:cubicBezTo>
                    <a:cubicBezTo>
                      <a:pt x="115" y="144"/>
                      <a:pt x="115" y="143"/>
                      <a:pt x="115" y="143"/>
                    </a:cubicBezTo>
                    <a:cubicBezTo>
                      <a:pt x="116" y="143"/>
                      <a:pt x="116" y="143"/>
                      <a:pt x="116" y="143"/>
                    </a:cubicBezTo>
                    <a:cubicBezTo>
                      <a:pt x="116" y="136"/>
                      <a:pt x="116" y="136"/>
                      <a:pt x="116" y="136"/>
                    </a:cubicBezTo>
                    <a:cubicBezTo>
                      <a:pt x="117" y="136"/>
                      <a:pt x="117" y="136"/>
                      <a:pt x="117" y="136"/>
                    </a:cubicBezTo>
                    <a:cubicBezTo>
                      <a:pt x="118" y="136"/>
                      <a:pt x="118" y="136"/>
                      <a:pt x="118" y="136"/>
                    </a:cubicBezTo>
                    <a:cubicBezTo>
                      <a:pt x="119" y="136"/>
                      <a:pt x="119" y="135"/>
                      <a:pt x="119" y="135"/>
                    </a:cubicBezTo>
                    <a:cubicBezTo>
                      <a:pt x="119" y="134"/>
                      <a:pt x="119" y="133"/>
                      <a:pt x="118" y="133"/>
                    </a:cubicBezTo>
                    <a:cubicBezTo>
                      <a:pt x="117" y="133"/>
                      <a:pt x="117" y="133"/>
                      <a:pt x="117" y="133"/>
                    </a:cubicBezTo>
                    <a:cubicBezTo>
                      <a:pt x="117" y="132"/>
                      <a:pt x="117" y="131"/>
                      <a:pt x="116" y="131"/>
                    </a:cubicBezTo>
                    <a:cubicBezTo>
                      <a:pt x="116" y="131"/>
                      <a:pt x="116" y="131"/>
                      <a:pt x="116" y="131"/>
                    </a:cubicBezTo>
                    <a:cubicBezTo>
                      <a:pt x="118" y="115"/>
                      <a:pt x="118" y="115"/>
                      <a:pt x="118" y="115"/>
                    </a:cubicBezTo>
                    <a:cubicBezTo>
                      <a:pt x="118" y="115"/>
                      <a:pt x="118" y="115"/>
                      <a:pt x="118" y="114"/>
                    </a:cubicBezTo>
                    <a:cubicBezTo>
                      <a:pt x="120" y="115"/>
                      <a:pt x="120" y="115"/>
                      <a:pt x="120" y="115"/>
                    </a:cubicBezTo>
                    <a:cubicBezTo>
                      <a:pt x="120" y="114"/>
                      <a:pt x="120" y="114"/>
                      <a:pt x="120" y="114"/>
                    </a:cubicBezTo>
                    <a:cubicBezTo>
                      <a:pt x="120" y="113"/>
                      <a:pt x="119" y="112"/>
                      <a:pt x="119" y="112"/>
                    </a:cubicBezTo>
                    <a:cubicBezTo>
                      <a:pt x="119" y="112"/>
                      <a:pt x="119" y="112"/>
                      <a:pt x="119" y="112"/>
                    </a:cubicBezTo>
                    <a:cubicBezTo>
                      <a:pt x="119" y="111"/>
                      <a:pt x="119" y="110"/>
                      <a:pt x="120" y="110"/>
                    </a:cubicBezTo>
                    <a:cubicBezTo>
                      <a:pt x="120" y="110"/>
                      <a:pt x="120" y="110"/>
                      <a:pt x="120" y="110"/>
                    </a:cubicBezTo>
                    <a:cubicBezTo>
                      <a:pt x="121" y="103"/>
                      <a:pt x="121" y="103"/>
                      <a:pt x="121" y="103"/>
                    </a:cubicBezTo>
                    <a:cubicBezTo>
                      <a:pt x="122" y="103"/>
                      <a:pt x="122" y="103"/>
                      <a:pt x="122" y="103"/>
                    </a:cubicBezTo>
                    <a:cubicBezTo>
                      <a:pt x="122" y="104"/>
                      <a:pt x="122" y="103"/>
                      <a:pt x="123" y="103"/>
                    </a:cubicBezTo>
                    <a:cubicBezTo>
                      <a:pt x="123" y="103"/>
                      <a:pt x="123" y="102"/>
                      <a:pt x="123" y="102"/>
                    </a:cubicBezTo>
                    <a:cubicBezTo>
                      <a:pt x="123" y="102"/>
                      <a:pt x="123" y="102"/>
                      <a:pt x="123" y="102"/>
                    </a:cubicBezTo>
                    <a:cubicBezTo>
                      <a:pt x="123" y="101"/>
                      <a:pt x="123" y="101"/>
                      <a:pt x="123" y="101"/>
                    </a:cubicBezTo>
                    <a:cubicBezTo>
                      <a:pt x="123" y="100"/>
                      <a:pt x="122" y="100"/>
                      <a:pt x="122" y="100"/>
                    </a:cubicBezTo>
                    <a:cubicBezTo>
                      <a:pt x="122" y="100"/>
                      <a:pt x="122" y="100"/>
                      <a:pt x="122" y="100"/>
                    </a:cubicBezTo>
                    <a:cubicBezTo>
                      <a:pt x="122" y="99"/>
                      <a:pt x="122" y="99"/>
                      <a:pt x="121" y="98"/>
                    </a:cubicBezTo>
                    <a:cubicBezTo>
                      <a:pt x="121" y="98"/>
                      <a:pt x="121" y="98"/>
                      <a:pt x="120" y="98"/>
                    </a:cubicBezTo>
                    <a:cubicBezTo>
                      <a:pt x="120" y="98"/>
                      <a:pt x="120" y="98"/>
                      <a:pt x="120" y="98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23" y="82"/>
                      <a:pt x="123" y="82"/>
                      <a:pt x="123" y="81"/>
                    </a:cubicBezTo>
                    <a:cubicBezTo>
                      <a:pt x="124" y="82"/>
                      <a:pt x="124" y="82"/>
                      <a:pt x="124" y="82"/>
                    </a:cubicBezTo>
                    <a:cubicBezTo>
                      <a:pt x="124" y="81"/>
                      <a:pt x="124" y="81"/>
                      <a:pt x="124" y="81"/>
                    </a:cubicBezTo>
                    <a:cubicBezTo>
                      <a:pt x="124" y="81"/>
                      <a:pt x="124" y="80"/>
                      <a:pt x="124" y="80"/>
                    </a:cubicBezTo>
                    <a:cubicBezTo>
                      <a:pt x="124" y="79"/>
                      <a:pt x="123" y="79"/>
                      <a:pt x="123" y="79"/>
                    </a:cubicBezTo>
                    <a:cubicBezTo>
                      <a:pt x="123" y="79"/>
                      <a:pt x="123" y="79"/>
                      <a:pt x="123" y="79"/>
                    </a:cubicBezTo>
                    <a:cubicBezTo>
                      <a:pt x="123" y="78"/>
                      <a:pt x="123" y="77"/>
                      <a:pt x="124" y="77"/>
                    </a:cubicBezTo>
                    <a:cubicBezTo>
                      <a:pt x="125" y="70"/>
                      <a:pt x="125" y="70"/>
                      <a:pt x="125" y="70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1"/>
                      <a:pt x="127" y="71"/>
                      <a:pt x="127" y="70"/>
                    </a:cubicBezTo>
                    <a:cubicBezTo>
                      <a:pt x="127" y="70"/>
                      <a:pt x="128" y="70"/>
                      <a:pt x="128" y="69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8" y="68"/>
                      <a:pt x="127" y="67"/>
                      <a:pt x="126" y="67"/>
                    </a:cubicBezTo>
                    <a:close/>
                    <a:moveTo>
                      <a:pt x="109" y="73"/>
                    </a:moveTo>
                    <a:cubicBezTo>
                      <a:pt x="110" y="73"/>
                      <a:pt x="110" y="73"/>
                      <a:pt x="110" y="73"/>
                    </a:cubicBezTo>
                    <a:cubicBezTo>
                      <a:pt x="111" y="73"/>
                      <a:pt x="113" y="75"/>
                      <a:pt x="113" y="77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2" y="77"/>
                      <a:pt x="112" y="77"/>
                      <a:pt x="112" y="78"/>
                    </a:cubicBezTo>
                    <a:cubicBezTo>
                      <a:pt x="111" y="78"/>
                      <a:pt x="111" y="79"/>
                      <a:pt x="111" y="79"/>
                    </a:cubicBezTo>
                    <a:cubicBezTo>
                      <a:pt x="111" y="80"/>
                      <a:pt x="111" y="80"/>
                      <a:pt x="111" y="80"/>
                    </a:cubicBezTo>
                    <a:cubicBezTo>
                      <a:pt x="112" y="80"/>
                      <a:pt x="112" y="80"/>
                      <a:pt x="112" y="80"/>
                    </a:cubicBezTo>
                    <a:cubicBezTo>
                      <a:pt x="112" y="80"/>
                      <a:pt x="112" y="80"/>
                      <a:pt x="113" y="80"/>
                    </a:cubicBezTo>
                    <a:cubicBezTo>
                      <a:pt x="111" y="96"/>
                      <a:pt x="111" y="96"/>
                      <a:pt x="111" y="96"/>
                    </a:cubicBezTo>
                    <a:cubicBezTo>
                      <a:pt x="110" y="96"/>
                      <a:pt x="110" y="96"/>
                      <a:pt x="110" y="96"/>
                    </a:cubicBezTo>
                    <a:cubicBezTo>
                      <a:pt x="110" y="96"/>
                      <a:pt x="110" y="96"/>
                      <a:pt x="109" y="96"/>
                    </a:cubicBezTo>
                    <a:cubicBezTo>
                      <a:pt x="109" y="97"/>
                      <a:pt x="109" y="97"/>
                      <a:pt x="109" y="98"/>
                    </a:cubicBezTo>
                    <a:cubicBezTo>
                      <a:pt x="104" y="97"/>
                      <a:pt x="104" y="97"/>
                      <a:pt x="104" y="97"/>
                    </a:cubicBezTo>
                    <a:cubicBezTo>
                      <a:pt x="104" y="96"/>
                      <a:pt x="104" y="96"/>
                      <a:pt x="104" y="96"/>
                    </a:cubicBezTo>
                    <a:cubicBezTo>
                      <a:pt x="103" y="95"/>
                      <a:pt x="103" y="95"/>
                      <a:pt x="103" y="95"/>
                    </a:cubicBezTo>
                    <a:cubicBezTo>
                      <a:pt x="103" y="95"/>
                      <a:pt x="103" y="95"/>
                      <a:pt x="103" y="95"/>
                    </a:cubicBezTo>
                    <a:cubicBezTo>
                      <a:pt x="105" y="79"/>
                      <a:pt x="105" y="79"/>
                      <a:pt x="105" y="79"/>
                    </a:cubicBezTo>
                    <a:cubicBezTo>
                      <a:pt x="105" y="79"/>
                      <a:pt x="105" y="79"/>
                      <a:pt x="105" y="79"/>
                    </a:cubicBezTo>
                    <a:cubicBezTo>
                      <a:pt x="106" y="79"/>
                      <a:pt x="106" y="79"/>
                      <a:pt x="106" y="79"/>
                    </a:cubicBezTo>
                    <a:cubicBezTo>
                      <a:pt x="106" y="78"/>
                      <a:pt x="106" y="78"/>
                      <a:pt x="106" y="78"/>
                    </a:cubicBezTo>
                    <a:cubicBezTo>
                      <a:pt x="107" y="78"/>
                      <a:pt x="106" y="77"/>
                      <a:pt x="106" y="77"/>
                    </a:cubicBezTo>
                    <a:cubicBezTo>
                      <a:pt x="106" y="76"/>
                      <a:pt x="106" y="76"/>
                      <a:pt x="105" y="76"/>
                    </a:cubicBezTo>
                    <a:cubicBezTo>
                      <a:pt x="105" y="76"/>
                      <a:pt x="105" y="76"/>
                      <a:pt x="105" y="76"/>
                    </a:cubicBezTo>
                    <a:cubicBezTo>
                      <a:pt x="106" y="74"/>
                      <a:pt x="108" y="73"/>
                      <a:pt x="109" y="73"/>
                    </a:cubicBezTo>
                    <a:close/>
                    <a:moveTo>
                      <a:pt x="108" y="113"/>
                    </a:moveTo>
                    <a:cubicBezTo>
                      <a:pt x="108" y="113"/>
                      <a:pt x="108" y="113"/>
                      <a:pt x="108" y="113"/>
                    </a:cubicBezTo>
                    <a:cubicBezTo>
                      <a:pt x="106" y="129"/>
                      <a:pt x="106" y="129"/>
                      <a:pt x="106" y="129"/>
                    </a:cubicBezTo>
                    <a:cubicBezTo>
                      <a:pt x="106" y="129"/>
                      <a:pt x="106" y="129"/>
                      <a:pt x="106" y="129"/>
                    </a:cubicBezTo>
                    <a:cubicBezTo>
                      <a:pt x="105" y="129"/>
                      <a:pt x="105" y="130"/>
                      <a:pt x="104" y="131"/>
                    </a:cubicBezTo>
                    <a:cubicBezTo>
                      <a:pt x="100" y="130"/>
                      <a:pt x="100" y="130"/>
                      <a:pt x="100" y="130"/>
                    </a:cubicBezTo>
                    <a:cubicBezTo>
                      <a:pt x="100" y="129"/>
                      <a:pt x="99" y="128"/>
                      <a:pt x="99" y="128"/>
                    </a:cubicBezTo>
                    <a:cubicBezTo>
                      <a:pt x="98" y="128"/>
                      <a:pt x="98" y="128"/>
                      <a:pt x="98" y="128"/>
                    </a:cubicBezTo>
                    <a:cubicBezTo>
                      <a:pt x="100" y="112"/>
                      <a:pt x="100" y="112"/>
                      <a:pt x="100" y="112"/>
                    </a:cubicBezTo>
                    <a:cubicBezTo>
                      <a:pt x="101" y="112"/>
                      <a:pt x="101" y="112"/>
                      <a:pt x="101" y="111"/>
                    </a:cubicBezTo>
                    <a:cubicBezTo>
                      <a:pt x="102" y="112"/>
                      <a:pt x="102" y="112"/>
                      <a:pt x="102" y="112"/>
                    </a:cubicBezTo>
                    <a:cubicBezTo>
                      <a:pt x="102" y="111"/>
                      <a:pt x="102" y="111"/>
                      <a:pt x="102" y="111"/>
                    </a:cubicBezTo>
                    <a:cubicBezTo>
                      <a:pt x="102" y="110"/>
                      <a:pt x="102" y="109"/>
                      <a:pt x="101" y="109"/>
                    </a:cubicBezTo>
                    <a:cubicBezTo>
                      <a:pt x="102" y="107"/>
                      <a:pt x="103" y="106"/>
                      <a:pt x="105" y="106"/>
                    </a:cubicBezTo>
                    <a:cubicBezTo>
                      <a:pt x="105" y="106"/>
                      <a:pt x="105" y="106"/>
                      <a:pt x="105" y="106"/>
                    </a:cubicBezTo>
                    <a:cubicBezTo>
                      <a:pt x="107" y="106"/>
                      <a:pt x="108" y="108"/>
                      <a:pt x="108" y="110"/>
                    </a:cubicBezTo>
                    <a:cubicBezTo>
                      <a:pt x="108" y="110"/>
                      <a:pt x="107" y="111"/>
                      <a:pt x="107" y="112"/>
                    </a:cubicBezTo>
                    <a:cubicBezTo>
                      <a:pt x="107" y="112"/>
                      <a:pt x="107" y="112"/>
                      <a:pt x="107" y="112"/>
                    </a:cubicBezTo>
                    <a:lnTo>
                      <a:pt x="108" y="113"/>
                    </a:lnTo>
                    <a:close/>
                    <a:moveTo>
                      <a:pt x="104" y="146"/>
                    </a:moveTo>
                    <a:cubicBezTo>
                      <a:pt x="104" y="146"/>
                      <a:pt x="104" y="146"/>
                      <a:pt x="104" y="146"/>
                    </a:cubicBezTo>
                    <a:cubicBezTo>
                      <a:pt x="102" y="162"/>
                      <a:pt x="102" y="162"/>
                      <a:pt x="102" y="162"/>
                    </a:cubicBezTo>
                    <a:cubicBezTo>
                      <a:pt x="102" y="162"/>
                      <a:pt x="102" y="162"/>
                      <a:pt x="102" y="162"/>
                    </a:cubicBezTo>
                    <a:cubicBezTo>
                      <a:pt x="101" y="162"/>
                      <a:pt x="100" y="163"/>
                      <a:pt x="100" y="164"/>
                    </a:cubicBezTo>
                    <a:cubicBezTo>
                      <a:pt x="95" y="163"/>
                      <a:pt x="95" y="163"/>
                      <a:pt x="95" y="163"/>
                    </a:cubicBezTo>
                    <a:cubicBezTo>
                      <a:pt x="96" y="162"/>
                      <a:pt x="95" y="161"/>
                      <a:pt x="94" y="161"/>
                    </a:cubicBezTo>
                    <a:cubicBezTo>
                      <a:pt x="94" y="161"/>
                      <a:pt x="94" y="161"/>
                      <a:pt x="94" y="161"/>
                    </a:cubicBezTo>
                    <a:cubicBezTo>
                      <a:pt x="96" y="145"/>
                      <a:pt x="96" y="145"/>
                      <a:pt x="96" y="145"/>
                    </a:cubicBezTo>
                    <a:cubicBezTo>
                      <a:pt x="96" y="145"/>
                      <a:pt x="96" y="145"/>
                      <a:pt x="97" y="144"/>
                    </a:cubicBezTo>
                    <a:cubicBezTo>
                      <a:pt x="98" y="145"/>
                      <a:pt x="98" y="145"/>
                      <a:pt x="98" y="145"/>
                    </a:cubicBezTo>
                    <a:cubicBezTo>
                      <a:pt x="98" y="144"/>
                      <a:pt x="98" y="144"/>
                      <a:pt x="98" y="144"/>
                    </a:cubicBezTo>
                    <a:cubicBezTo>
                      <a:pt x="98" y="144"/>
                      <a:pt x="98" y="143"/>
                      <a:pt x="98" y="143"/>
                    </a:cubicBezTo>
                    <a:cubicBezTo>
                      <a:pt x="97" y="142"/>
                      <a:pt x="97" y="142"/>
                      <a:pt x="97" y="142"/>
                    </a:cubicBezTo>
                    <a:cubicBezTo>
                      <a:pt x="98" y="140"/>
                      <a:pt x="99" y="139"/>
                      <a:pt x="101" y="139"/>
                    </a:cubicBezTo>
                    <a:cubicBezTo>
                      <a:pt x="101" y="139"/>
                      <a:pt x="101" y="139"/>
                      <a:pt x="101" y="139"/>
                    </a:cubicBezTo>
                    <a:cubicBezTo>
                      <a:pt x="103" y="139"/>
                      <a:pt x="104" y="141"/>
                      <a:pt x="104" y="143"/>
                    </a:cubicBezTo>
                    <a:cubicBezTo>
                      <a:pt x="104" y="143"/>
                      <a:pt x="103" y="143"/>
                      <a:pt x="103" y="143"/>
                    </a:cubicBezTo>
                    <a:cubicBezTo>
                      <a:pt x="103" y="144"/>
                      <a:pt x="102" y="144"/>
                      <a:pt x="102" y="145"/>
                    </a:cubicBezTo>
                    <a:cubicBezTo>
                      <a:pt x="102" y="145"/>
                      <a:pt x="102" y="145"/>
                      <a:pt x="102" y="145"/>
                    </a:cubicBezTo>
                    <a:lnTo>
                      <a:pt x="104" y="146"/>
                    </a:lnTo>
                    <a:close/>
                    <a:moveTo>
                      <a:pt x="99" y="179"/>
                    </a:moveTo>
                    <a:cubicBezTo>
                      <a:pt x="99" y="179"/>
                      <a:pt x="99" y="179"/>
                      <a:pt x="100" y="179"/>
                    </a:cubicBezTo>
                    <a:cubicBezTo>
                      <a:pt x="98" y="195"/>
                      <a:pt x="98" y="195"/>
                      <a:pt x="98" y="195"/>
                    </a:cubicBezTo>
                    <a:cubicBezTo>
                      <a:pt x="97" y="195"/>
                      <a:pt x="97" y="195"/>
                      <a:pt x="97" y="195"/>
                    </a:cubicBezTo>
                    <a:cubicBezTo>
                      <a:pt x="97" y="195"/>
                      <a:pt x="97" y="195"/>
                      <a:pt x="96" y="195"/>
                    </a:cubicBezTo>
                    <a:cubicBezTo>
                      <a:pt x="96" y="196"/>
                      <a:pt x="96" y="196"/>
                      <a:pt x="96" y="197"/>
                    </a:cubicBezTo>
                    <a:cubicBezTo>
                      <a:pt x="91" y="196"/>
                      <a:pt x="91" y="196"/>
                      <a:pt x="91" y="196"/>
                    </a:cubicBezTo>
                    <a:cubicBezTo>
                      <a:pt x="91" y="195"/>
                      <a:pt x="91" y="194"/>
                      <a:pt x="90" y="194"/>
                    </a:cubicBezTo>
                    <a:cubicBezTo>
                      <a:pt x="90" y="194"/>
                      <a:pt x="90" y="194"/>
                      <a:pt x="90" y="194"/>
                    </a:cubicBezTo>
                    <a:cubicBezTo>
                      <a:pt x="92" y="178"/>
                      <a:pt x="92" y="178"/>
                      <a:pt x="92" y="178"/>
                    </a:cubicBezTo>
                    <a:cubicBezTo>
                      <a:pt x="92" y="178"/>
                      <a:pt x="92" y="178"/>
                      <a:pt x="92" y="177"/>
                    </a:cubicBezTo>
                    <a:cubicBezTo>
                      <a:pt x="93" y="178"/>
                      <a:pt x="93" y="178"/>
                      <a:pt x="93" y="178"/>
                    </a:cubicBezTo>
                    <a:cubicBezTo>
                      <a:pt x="94" y="177"/>
                      <a:pt x="94" y="177"/>
                      <a:pt x="94" y="177"/>
                    </a:cubicBezTo>
                    <a:cubicBezTo>
                      <a:pt x="94" y="177"/>
                      <a:pt x="93" y="176"/>
                      <a:pt x="93" y="176"/>
                    </a:cubicBezTo>
                    <a:cubicBezTo>
                      <a:pt x="93" y="175"/>
                      <a:pt x="93" y="175"/>
                      <a:pt x="92" y="175"/>
                    </a:cubicBezTo>
                    <a:cubicBezTo>
                      <a:pt x="93" y="173"/>
                      <a:pt x="95" y="172"/>
                      <a:pt x="96" y="172"/>
                    </a:cubicBezTo>
                    <a:cubicBezTo>
                      <a:pt x="97" y="172"/>
                      <a:pt x="97" y="172"/>
                      <a:pt x="97" y="172"/>
                    </a:cubicBezTo>
                    <a:cubicBezTo>
                      <a:pt x="98" y="172"/>
                      <a:pt x="99" y="174"/>
                      <a:pt x="100" y="176"/>
                    </a:cubicBezTo>
                    <a:cubicBezTo>
                      <a:pt x="99" y="176"/>
                      <a:pt x="99" y="176"/>
                      <a:pt x="99" y="177"/>
                    </a:cubicBezTo>
                    <a:cubicBezTo>
                      <a:pt x="98" y="177"/>
                      <a:pt x="98" y="177"/>
                      <a:pt x="98" y="178"/>
                    </a:cubicBezTo>
                    <a:cubicBezTo>
                      <a:pt x="98" y="178"/>
                      <a:pt x="98" y="178"/>
                      <a:pt x="98" y="178"/>
                    </a:cubicBezTo>
                    <a:lnTo>
                      <a:pt x="99" y="179"/>
                    </a:lnTo>
                    <a:close/>
                    <a:moveTo>
                      <a:pt x="95" y="212"/>
                    </a:moveTo>
                    <a:cubicBezTo>
                      <a:pt x="95" y="212"/>
                      <a:pt x="95" y="212"/>
                      <a:pt x="95" y="212"/>
                    </a:cubicBezTo>
                    <a:cubicBezTo>
                      <a:pt x="93" y="228"/>
                      <a:pt x="93" y="228"/>
                      <a:pt x="93" y="228"/>
                    </a:cubicBezTo>
                    <a:cubicBezTo>
                      <a:pt x="93" y="228"/>
                      <a:pt x="93" y="228"/>
                      <a:pt x="93" y="228"/>
                    </a:cubicBezTo>
                    <a:cubicBezTo>
                      <a:pt x="93" y="228"/>
                      <a:pt x="92" y="228"/>
                      <a:pt x="92" y="228"/>
                    </a:cubicBezTo>
                    <a:cubicBezTo>
                      <a:pt x="92" y="229"/>
                      <a:pt x="91" y="229"/>
                      <a:pt x="91" y="230"/>
                    </a:cubicBezTo>
                    <a:cubicBezTo>
                      <a:pt x="87" y="229"/>
                      <a:pt x="87" y="229"/>
                      <a:pt x="87" y="229"/>
                    </a:cubicBezTo>
                    <a:cubicBezTo>
                      <a:pt x="87" y="228"/>
                      <a:pt x="86" y="227"/>
                      <a:pt x="86" y="227"/>
                    </a:cubicBezTo>
                    <a:cubicBezTo>
                      <a:pt x="85" y="227"/>
                      <a:pt x="85" y="227"/>
                      <a:pt x="85" y="227"/>
                    </a:cubicBezTo>
                    <a:cubicBezTo>
                      <a:pt x="87" y="211"/>
                      <a:pt x="87" y="211"/>
                      <a:pt x="87" y="211"/>
                    </a:cubicBezTo>
                    <a:cubicBezTo>
                      <a:pt x="88" y="211"/>
                      <a:pt x="88" y="211"/>
                      <a:pt x="88" y="210"/>
                    </a:cubicBezTo>
                    <a:cubicBezTo>
                      <a:pt x="89" y="211"/>
                      <a:pt x="89" y="211"/>
                      <a:pt x="89" y="211"/>
                    </a:cubicBezTo>
                    <a:cubicBezTo>
                      <a:pt x="89" y="210"/>
                      <a:pt x="89" y="210"/>
                      <a:pt x="89" y="210"/>
                    </a:cubicBezTo>
                    <a:cubicBezTo>
                      <a:pt x="89" y="210"/>
                      <a:pt x="89" y="209"/>
                      <a:pt x="89" y="209"/>
                    </a:cubicBezTo>
                    <a:cubicBezTo>
                      <a:pt x="89" y="208"/>
                      <a:pt x="88" y="208"/>
                      <a:pt x="88" y="208"/>
                    </a:cubicBezTo>
                    <a:cubicBezTo>
                      <a:pt x="89" y="206"/>
                      <a:pt x="90" y="205"/>
                      <a:pt x="92" y="205"/>
                    </a:cubicBezTo>
                    <a:cubicBezTo>
                      <a:pt x="92" y="205"/>
                      <a:pt x="92" y="205"/>
                      <a:pt x="92" y="205"/>
                    </a:cubicBezTo>
                    <a:cubicBezTo>
                      <a:pt x="94" y="205"/>
                      <a:pt x="95" y="207"/>
                      <a:pt x="95" y="209"/>
                    </a:cubicBezTo>
                    <a:cubicBezTo>
                      <a:pt x="95" y="209"/>
                      <a:pt x="95" y="209"/>
                      <a:pt x="95" y="209"/>
                    </a:cubicBezTo>
                    <a:cubicBezTo>
                      <a:pt x="94" y="210"/>
                      <a:pt x="94" y="210"/>
                      <a:pt x="94" y="211"/>
                    </a:cubicBezTo>
                    <a:cubicBezTo>
                      <a:pt x="94" y="211"/>
                      <a:pt x="94" y="211"/>
                      <a:pt x="94" y="211"/>
                    </a:cubicBezTo>
                    <a:lnTo>
                      <a:pt x="95" y="212"/>
                    </a:lnTo>
                    <a:close/>
                    <a:moveTo>
                      <a:pt x="22" y="198"/>
                    </a:moveTo>
                    <a:cubicBezTo>
                      <a:pt x="21" y="197"/>
                      <a:pt x="21" y="197"/>
                      <a:pt x="21" y="197"/>
                    </a:cubicBezTo>
                    <a:cubicBezTo>
                      <a:pt x="21" y="197"/>
                      <a:pt x="21" y="197"/>
                      <a:pt x="21" y="197"/>
                    </a:cubicBezTo>
                    <a:cubicBezTo>
                      <a:pt x="22" y="195"/>
                      <a:pt x="23" y="194"/>
                      <a:pt x="25" y="194"/>
                    </a:cubicBezTo>
                    <a:cubicBezTo>
                      <a:pt x="25" y="194"/>
                      <a:pt x="25" y="194"/>
                      <a:pt x="25" y="194"/>
                    </a:cubicBezTo>
                    <a:cubicBezTo>
                      <a:pt x="27" y="194"/>
                      <a:pt x="28" y="196"/>
                      <a:pt x="28" y="198"/>
                    </a:cubicBezTo>
                    <a:cubicBezTo>
                      <a:pt x="27" y="198"/>
                      <a:pt x="27" y="199"/>
                      <a:pt x="26" y="200"/>
                    </a:cubicBezTo>
                    <a:cubicBezTo>
                      <a:pt x="26" y="200"/>
                      <a:pt x="26" y="200"/>
                      <a:pt x="26" y="200"/>
                    </a:cubicBezTo>
                    <a:cubicBezTo>
                      <a:pt x="28" y="201"/>
                      <a:pt x="28" y="201"/>
                      <a:pt x="28" y="201"/>
                    </a:cubicBezTo>
                    <a:cubicBezTo>
                      <a:pt x="28" y="201"/>
                      <a:pt x="28" y="201"/>
                      <a:pt x="28" y="201"/>
                    </a:cubicBezTo>
                    <a:cubicBezTo>
                      <a:pt x="26" y="217"/>
                      <a:pt x="26" y="217"/>
                      <a:pt x="26" y="217"/>
                    </a:cubicBezTo>
                    <a:cubicBezTo>
                      <a:pt x="26" y="217"/>
                      <a:pt x="26" y="217"/>
                      <a:pt x="26" y="217"/>
                    </a:cubicBezTo>
                    <a:cubicBezTo>
                      <a:pt x="25" y="217"/>
                      <a:pt x="25" y="217"/>
                      <a:pt x="25" y="217"/>
                    </a:cubicBezTo>
                    <a:cubicBezTo>
                      <a:pt x="24" y="218"/>
                      <a:pt x="24" y="218"/>
                      <a:pt x="24" y="219"/>
                    </a:cubicBezTo>
                    <a:cubicBezTo>
                      <a:pt x="20" y="218"/>
                      <a:pt x="20" y="218"/>
                      <a:pt x="20" y="218"/>
                    </a:cubicBezTo>
                    <a:cubicBezTo>
                      <a:pt x="20" y="217"/>
                      <a:pt x="19" y="217"/>
                      <a:pt x="19" y="216"/>
                    </a:cubicBezTo>
                    <a:cubicBezTo>
                      <a:pt x="19" y="216"/>
                      <a:pt x="19" y="216"/>
                      <a:pt x="18" y="216"/>
                    </a:cubicBezTo>
                    <a:cubicBezTo>
                      <a:pt x="18" y="216"/>
                      <a:pt x="18" y="216"/>
                      <a:pt x="18" y="216"/>
                    </a:cubicBezTo>
                    <a:cubicBezTo>
                      <a:pt x="20" y="200"/>
                      <a:pt x="20" y="200"/>
                      <a:pt x="20" y="200"/>
                    </a:cubicBezTo>
                    <a:cubicBezTo>
                      <a:pt x="20" y="200"/>
                      <a:pt x="21" y="200"/>
                      <a:pt x="21" y="199"/>
                    </a:cubicBezTo>
                    <a:cubicBezTo>
                      <a:pt x="22" y="200"/>
                      <a:pt x="22" y="200"/>
                      <a:pt x="22" y="200"/>
                    </a:cubicBezTo>
                    <a:cubicBezTo>
                      <a:pt x="22" y="199"/>
                      <a:pt x="22" y="199"/>
                      <a:pt x="22" y="199"/>
                    </a:cubicBezTo>
                    <a:cubicBezTo>
                      <a:pt x="22" y="199"/>
                      <a:pt x="22" y="198"/>
                      <a:pt x="22" y="198"/>
                    </a:cubicBezTo>
                    <a:close/>
                    <a:moveTo>
                      <a:pt x="26" y="165"/>
                    </a:moveTo>
                    <a:cubicBezTo>
                      <a:pt x="26" y="164"/>
                      <a:pt x="25" y="164"/>
                      <a:pt x="25" y="164"/>
                    </a:cubicBezTo>
                    <a:cubicBezTo>
                      <a:pt x="25" y="164"/>
                      <a:pt x="25" y="164"/>
                      <a:pt x="25" y="164"/>
                    </a:cubicBezTo>
                    <a:cubicBezTo>
                      <a:pt x="26" y="162"/>
                      <a:pt x="27" y="161"/>
                      <a:pt x="29" y="161"/>
                    </a:cubicBezTo>
                    <a:cubicBezTo>
                      <a:pt x="29" y="161"/>
                      <a:pt x="29" y="161"/>
                      <a:pt x="29" y="161"/>
                    </a:cubicBezTo>
                    <a:cubicBezTo>
                      <a:pt x="31" y="161"/>
                      <a:pt x="32" y="163"/>
                      <a:pt x="32" y="165"/>
                    </a:cubicBezTo>
                    <a:cubicBezTo>
                      <a:pt x="32" y="165"/>
                      <a:pt x="31" y="166"/>
                      <a:pt x="31" y="167"/>
                    </a:cubicBezTo>
                    <a:cubicBezTo>
                      <a:pt x="31" y="167"/>
                      <a:pt x="31" y="167"/>
                      <a:pt x="31" y="167"/>
                    </a:cubicBezTo>
                    <a:cubicBezTo>
                      <a:pt x="32" y="168"/>
                      <a:pt x="32" y="168"/>
                      <a:pt x="32" y="168"/>
                    </a:cubicBezTo>
                    <a:cubicBezTo>
                      <a:pt x="32" y="168"/>
                      <a:pt x="32" y="168"/>
                      <a:pt x="32" y="168"/>
                    </a:cubicBezTo>
                    <a:cubicBezTo>
                      <a:pt x="30" y="184"/>
                      <a:pt x="30" y="184"/>
                      <a:pt x="30" y="184"/>
                    </a:cubicBezTo>
                    <a:cubicBezTo>
                      <a:pt x="30" y="184"/>
                      <a:pt x="30" y="184"/>
                      <a:pt x="30" y="184"/>
                    </a:cubicBezTo>
                    <a:cubicBezTo>
                      <a:pt x="30" y="184"/>
                      <a:pt x="29" y="184"/>
                      <a:pt x="29" y="184"/>
                    </a:cubicBezTo>
                    <a:cubicBezTo>
                      <a:pt x="29" y="185"/>
                      <a:pt x="28" y="185"/>
                      <a:pt x="28" y="186"/>
                    </a:cubicBezTo>
                    <a:cubicBezTo>
                      <a:pt x="24" y="185"/>
                      <a:pt x="24" y="185"/>
                      <a:pt x="24" y="185"/>
                    </a:cubicBezTo>
                    <a:cubicBezTo>
                      <a:pt x="24" y="184"/>
                      <a:pt x="23" y="183"/>
                      <a:pt x="23" y="183"/>
                    </a:cubicBezTo>
                    <a:cubicBezTo>
                      <a:pt x="22" y="183"/>
                      <a:pt x="22" y="183"/>
                      <a:pt x="22" y="183"/>
                    </a:cubicBezTo>
                    <a:cubicBezTo>
                      <a:pt x="25" y="167"/>
                      <a:pt x="25" y="167"/>
                      <a:pt x="25" y="167"/>
                    </a:cubicBezTo>
                    <a:cubicBezTo>
                      <a:pt x="25" y="167"/>
                      <a:pt x="25" y="167"/>
                      <a:pt x="25" y="167"/>
                    </a:cubicBezTo>
                    <a:cubicBezTo>
                      <a:pt x="26" y="167"/>
                      <a:pt x="26" y="167"/>
                      <a:pt x="26" y="167"/>
                    </a:cubicBezTo>
                    <a:cubicBezTo>
                      <a:pt x="26" y="166"/>
                      <a:pt x="26" y="166"/>
                      <a:pt x="26" y="166"/>
                    </a:cubicBezTo>
                    <a:cubicBezTo>
                      <a:pt x="26" y="166"/>
                      <a:pt x="26" y="165"/>
                      <a:pt x="26" y="165"/>
                    </a:cubicBezTo>
                    <a:close/>
                    <a:moveTo>
                      <a:pt x="29" y="131"/>
                    </a:moveTo>
                    <a:cubicBezTo>
                      <a:pt x="29" y="131"/>
                      <a:pt x="29" y="131"/>
                      <a:pt x="29" y="131"/>
                    </a:cubicBezTo>
                    <a:cubicBezTo>
                      <a:pt x="30" y="129"/>
                      <a:pt x="32" y="128"/>
                      <a:pt x="33" y="128"/>
                    </a:cubicBezTo>
                    <a:cubicBezTo>
                      <a:pt x="34" y="128"/>
                      <a:pt x="34" y="128"/>
                      <a:pt x="34" y="128"/>
                    </a:cubicBezTo>
                    <a:cubicBezTo>
                      <a:pt x="35" y="128"/>
                      <a:pt x="36" y="130"/>
                      <a:pt x="37" y="132"/>
                    </a:cubicBezTo>
                    <a:cubicBezTo>
                      <a:pt x="36" y="132"/>
                      <a:pt x="35" y="133"/>
                      <a:pt x="35" y="134"/>
                    </a:cubicBezTo>
                    <a:cubicBezTo>
                      <a:pt x="35" y="134"/>
                      <a:pt x="35" y="134"/>
                      <a:pt x="35" y="134"/>
                    </a:cubicBezTo>
                    <a:cubicBezTo>
                      <a:pt x="36" y="135"/>
                      <a:pt x="36" y="135"/>
                      <a:pt x="36" y="135"/>
                    </a:cubicBezTo>
                    <a:cubicBezTo>
                      <a:pt x="36" y="135"/>
                      <a:pt x="36" y="135"/>
                      <a:pt x="37" y="135"/>
                    </a:cubicBezTo>
                    <a:cubicBezTo>
                      <a:pt x="34" y="151"/>
                      <a:pt x="34" y="151"/>
                      <a:pt x="34" y="151"/>
                    </a:cubicBezTo>
                    <a:cubicBezTo>
                      <a:pt x="34" y="151"/>
                      <a:pt x="34" y="151"/>
                      <a:pt x="34" y="151"/>
                    </a:cubicBezTo>
                    <a:cubicBezTo>
                      <a:pt x="34" y="151"/>
                      <a:pt x="34" y="151"/>
                      <a:pt x="33" y="151"/>
                    </a:cubicBezTo>
                    <a:cubicBezTo>
                      <a:pt x="33" y="152"/>
                      <a:pt x="33" y="152"/>
                      <a:pt x="33" y="153"/>
                    </a:cubicBezTo>
                    <a:cubicBezTo>
                      <a:pt x="28" y="152"/>
                      <a:pt x="28" y="152"/>
                      <a:pt x="28" y="152"/>
                    </a:cubicBezTo>
                    <a:cubicBezTo>
                      <a:pt x="28" y="151"/>
                      <a:pt x="28" y="151"/>
                      <a:pt x="28" y="150"/>
                    </a:cubicBezTo>
                    <a:cubicBezTo>
                      <a:pt x="28" y="150"/>
                      <a:pt x="27" y="150"/>
                      <a:pt x="27" y="150"/>
                    </a:cubicBezTo>
                    <a:cubicBezTo>
                      <a:pt x="27" y="150"/>
                      <a:pt x="27" y="150"/>
                      <a:pt x="27" y="150"/>
                    </a:cubicBezTo>
                    <a:cubicBezTo>
                      <a:pt x="29" y="134"/>
                      <a:pt x="29" y="134"/>
                      <a:pt x="29" y="134"/>
                    </a:cubicBezTo>
                    <a:cubicBezTo>
                      <a:pt x="29" y="134"/>
                      <a:pt x="29" y="134"/>
                      <a:pt x="29" y="133"/>
                    </a:cubicBezTo>
                    <a:cubicBezTo>
                      <a:pt x="31" y="134"/>
                      <a:pt x="31" y="134"/>
                      <a:pt x="31" y="134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31" y="132"/>
                      <a:pt x="30" y="131"/>
                      <a:pt x="29" y="131"/>
                    </a:cubicBezTo>
                    <a:close/>
                    <a:moveTo>
                      <a:pt x="35" y="99"/>
                    </a:moveTo>
                    <a:cubicBezTo>
                      <a:pt x="34" y="98"/>
                      <a:pt x="34" y="98"/>
                      <a:pt x="34" y="98"/>
                    </a:cubicBezTo>
                    <a:cubicBezTo>
                      <a:pt x="34" y="98"/>
                      <a:pt x="34" y="98"/>
                      <a:pt x="34" y="98"/>
                    </a:cubicBezTo>
                    <a:cubicBezTo>
                      <a:pt x="35" y="96"/>
                      <a:pt x="36" y="95"/>
                      <a:pt x="38" y="95"/>
                    </a:cubicBezTo>
                    <a:cubicBezTo>
                      <a:pt x="38" y="95"/>
                      <a:pt x="38" y="95"/>
                      <a:pt x="38" y="95"/>
                    </a:cubicBezTo>
                    <a:cubicBezTo>
                      <a:pt x="40" y="95"/>
                      <a:pt x="41" y="97"/>
                      <a:pt x="41" y="99"/>
                    </a:cubicBezTo>
                    <a:cubicBezTo>
                      <a:pt x="41" y="99"/>
                      <a:pt x="40" y="99"/>
                      <a:pt x="40" y="100"/>
                    </a:cubicBezTo>
                    <a:cubicBezTo>
                      <a:pt x="40" y="100"/>
                      <a:pt x="39" y="100"/>
                      <a:pt x="39" y="101"/>
                    </a:cubicBezTo>
                    <a:cubicBezTo>
                      <a:pt x="39" y="101"/>
                      <a:pt x="39" y="101"/>
                      <a:pt x="39" y="101"/>
                    </a:cubicBezTo>
                    <a:cubicBezTo>
                      <a:pt x="41" y="102"/>
                      <a:pt x="41" y="102"/>
                      <a:pt x="41" y="102"/>
                    </a:cubicBezTo>
                    <a:cubicBezTo>
                      <a:pt x="41" y="102"/>
                      <a:pt x="41" y="102"/>
                      <a:pt x="41" y="102"/>
                    </a:cubicBezTo>
                    <a:cubicBezTo>
                      <a:pt x="39" y="118"/>
                      <a:pt x="39" y="118"/>
                      <a:pt x="39" y="118"/>
                    </a:cubicBezTo>
                    <a:cubicBezTo>
                      <a:pt x="39" y="118"/>
                      <a:pt x="39" y="118"/>
                      <a:pt x="39" y="118"/>
                    </a:cubicBezTo>
                    <a:cubicBezTo>
                      <a:pt x="38" y="118"/>
                      <a:pt x="37" y="119"/>
                      <a:pt x="37" y="120"/>
                    </a:cubicBezTo>
                    <a:cubicBezTo>
                      <a:pt x="33" y="119"/>
                      <a:pt x="33" y="119"/>
                      <a:pt x="33" y="119"/>
                    </a:cubicBezTo>
                    <a:cubicBezTo>
                      <a:pt x="33" y="118"/>
                      <a:pt x="32" y="117"/>
                      <a:pt x="31" y="117"/>
                    </a:cubicBezTo>
                    <a:cubicBezTo>
                      <a:pt x="31" y="117"/>
                      <a:pt x="31" y="117"/>
                      <a:pt x="31" y="117"/>
                    </a:cubicBezTo>
                    <a:cubicBezTo>
                      <a:pt x="33" y="101"/>
                      <a:pt x="33" y="101"/>
                      <a:pt x="33" y="101"/>
                    </a:cubicBezTo>
                    <a:cubicBezTo>
                      <a:pt x="33" y="101"/>
                      <a:pt x="34" y="101"/>
                      <a:pt x="34" y="101"/>
                    </a:cubicBezTo>
                    <a:cubicBezTo>
                      <a:pt x="35" y="101"/>
                      <a:pt x="35" y="101"/>
                      <a:pt x="35" y="101"/>
                    </a:cubicBezTo>
                    <a:cubicBezTo>
                      <a:pt x="35" y="100"/>
                      <a:pt x="35" y="100"/>
                      <a:pt x="35" y="100"/>
                    </a:cubicBezTo>
                    <a:cubicBezTo>
                      <a:pt x="35" y="100"/>
                      <a:pt x="35" y="99"/>
                      <a:pt x="35" y="99"/>
                    </a:cubicBezTo>
                    <a:close/>
                    <a:moveTo>
                      <a:pt x="43" y="100"/>
                    </a:moveTo>
                    <a:cubicBezTo>
                      <a:pt x="44" y="98"/>
                      <a:pt x="46" y="96"/>
                      <a:pt x="48" y="97"/>
                    </a:cubicBezTo>
                    <a:cubicBezTo>
                      <a:pt x="48" y="97"/>
                      <a:pt x="48" y="97"/>
                      <a:pt x="48" y="97"/>
                    </a:cubicBezTo>
                    <a:cubicBezTo>
                      <a:pt x="51" y="97"/>
                      <a:pt x="52" y="99"/>
                      <a:pt x="52" y="101"/>
                    </a:cubicBezTo>
                    <a:cubicBezTo>
                      <a:pt x="52" y="101"/>
                      <a:pt x="51" y="102"/>
                      <a:pt x="51" y="103"/>
                    </a:cubicBezTo>
                    <a:cubicBezTo>
                      <a:pt x="51" y="103"/>
                      <a:pt x="51" y="103"/>
                      <a:pt x="51" y="103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0" y="120"/>
                      <a:pt x="50" y="120"/>
                      <a:pt x="50" y="120"/>
                    </a:cubicBezTo>
                    <a:cubicBezTo>
                      <a:pt x="50" y="120"/>
                      <a:pt x="50" y="120"/>
                      <a:pt x="50" y="120"/>
                    </a:cubicBezTo>
                    <a:cubicBezTo>
                      <a:pt x="49" y="120"/>
                      <a:pt x="49" y="121"/>
                      <a:pt x="48" y="122"/>
                    </a:cubicBezTo>
                    <a:cubicBezTo>
                      <a:pt x="42" y="121"/>
                      <a:pt x="42" y="121"/>
                      <a:pt x="42" y="121"/>
                    </a:cubicBezTo>
                    <a:cubicBezTo>
                      <a:pt x="42" y="120"/>
                      <a:pt x="42" y="119"/>
                      <a:pt x="42" y="119"/>
                    </a:cubicBezTo>
                    <a:cubicBezTo>
                      <a:pt x="41" y="119"/>
                      <a:pt x="41" y="118"/>
                      <a:pt x="41" y="118"/>
                    </a:cubicBezTo>
                    <a:cubicBezTo>
                      <a:pt x="41" y="118"/>
                      <a:pt x="41" y="118"/>
                      <a:pt x="41" y="118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103"/>
                      <a:pt x="43" y="102"/>
                      <a:pt x="43" y="102"/>
                    </a:cubicBezTo>
                    <a:cubicBezTo>
                      <a:pt x="44" y="102"/>
                      <a:pt x="44" y="102"/>
                      <a:pt x="44" y="102"/>
                    </a:cubicBezTo>
                    <a:cubicBezTo>
                      <a:pt x="44" y="102"/>
                      <a:pt x="44" y="102"/>
                      <a:pt x="44" y="102"/>
                    </a:cubicBezTo>
                    <a:cubicBezTo>
                      <a:pt x="45" y="101"/>
                      <a:pt x="44" y="100"/>
                      <a:pt x="43" y="100"/>
                    </a:cubicBezTo>
                    <a:close/>
                    <a:moveTo>
                      <a:pt x="55" y="102"/>
                    </a:moveTo>
                    <a:cubicBezTo>
                      <a:pt x="56" y="100"/>
                      <a:pt x="58" y="98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62" y="99"/>
                      <a:pt x="64" y="101"/>
                      <a:pt x="64" y="103"/>
                    </a:cubicBezTo>
                    <a:cubicBezTo>
                      <a:pt x="63" y="103"/>
                      <a:pt x="63" y="104"/>
                      <a:pt x="62" y="105"/>
                    </a:cubicBezTo>
                    <a:cubicBezTo>
                      <a:pt x="62" y="105"/>
                      <a:pt x="62" y="105"/>
                      <a:pt x="62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1" y="122"/>
                      <a:pt x="60" y="122"/>
                      <a:pt x="60" y="123"/>
                    </a:cubicBezTo>
                    <a:cubicBezTo>
                      <a:pt x="54" y="122"/>
                      <a:pt x="54" y="122"/>
                      <a:pt x="54" y="122"/>
                    </a:cubicBezTo>
                    <a:cubicBezTo>
                      <a:pt x="54" y="121"/>
                      <a:pt x="53" y="120"/>
                      <a:pt x="52" y="120"/>
                    </a:cubicBezTo>
                    <a:cubicBezTo>
                      <a:pt x="52" y="120"/>
                      <a:pt x="52" y="120"/>
                      <a:pt x="52" y="120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4" y="104"/>
                      <a:pt x="55" y="104"/>
                      <a:pt x="55" y="104"/>
                    </a:cubicBez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103"/>
                      <a:pt x="56" y="102"/>
                      <a:pt x="55" y="102"/>
                    </a:cubicBezTo>
                    <a:close/>
                    <a:moveTo>
                      <a:pt x="60" y="69"/>
                    </a:moveTo>
                    <a:cubicBezTo>
                      <a:pt x="60" y="69"/>
                      <a:pt x="59" y="69"/>
                      <a:pt x="59" y="69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60" y="66"/>
                      <a:pt x="62" y="65"/>
                      <a:pt x="64" y="66"/>
                    </a:cubicBezTo>
                    <a:cubicBezTo>
                      <a:pt x="64" y="66"/>
                      <a:pt x="64" y="66"/>
                      <a:pt x="64" y="66"/>
                    </a:cubicBezTo>
                    <a:cubicBezTo>
                      <a:pt x="67" y="66"/>
                      <a:pt x="68" y="68"/>
                      <a:pt x="69" y="70"/>
                    </a:cubicBezTo>
                    <a:cubicBezTo>
                      <a:pt x="68" y="70"/>
                      <a:pt x="68" y="70"/>
                      <a:pt x="68" y="70"/>
                    </a:cubicBezTo>
                    <a:cubicBezTo>
                      <a:pt x="68" y="70"/>
                      <a:pt x="68" y="70"/>
                      <a:pt x="67" y="70"/>
                    </a:cubicBezTo>
                    <a:cubicBezTo>
                      <a:pt x="67" y="71"/>
                      <a:pt x="67" y="71"/>
                      <a:pt x="67" y="72"/>
                    </a:cubicBezTo>
                    <a:cubicBezTo>
                      <a:pt x="67" y="72"/>
                      <a:pt x="67" y="72"/>
                      <a:pt x="67" y="72"/>
                    </a:cubicBezTo>
                    <a:cubicBezTo>
                      <a:pt x="68" y="73"/>
                      <a:pt x="68" y="73"/>
                      <a:pt x="68" y="73"/>
                    </a:cubicBezTo>
                    <a:cubicBezTo>
                      <a:pt x="68" y="73"/>
                      <a:pt x="68" y="73"/>
                      <a:pt x="68" y="73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66" y="89"/>
                      <a:pt x="66" y="89"/>
                      <a:pt x="66" y="89"/>
                    </a:cubicBezTo>
                    <a:cubicBezTo>
                      <a:pt x="65" y="89"/>
                      <a:pt x="65" y="90"/>
                      <a:pt x="64" y="91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8" y="88"/>
                      <a:pt x="57" y="88"/>
                      <a:pt x="57" y="87"/>
                    </a:cubicBezTo>
                    <a:cubicBezTo>
                      <a:pt x="56" y="87"/>
                      <a:pt x="56" y="87"/>
                      <a:pt x="56" y="87"/>
                    </a:cubicBezTo>
                    <a:cubicBezTo>
                      <a:pt x="58" y="72"/>
                      <a:pt x="58" y="72"/>
                      <a:pt x="58" y="72"/>
                    </a:cubicBezTo>
                    <a:cubicBezTo>
                      <a:pt x="59" y="72"/>
                      <a:pt x="59" y="71"/>
                      <a:pt x="59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1"/>
                      <a:pt x="60" y="71"/>
                      <a:pt x="60" y="71"/>
                    </a:cubicBezTo>
                    <a:cubicBezTo>
                      <a:pt x="60" y="70"/>
                      <a:pt x="60" y="70"/>
                      <a:pt x="60" y="69"/>
                    </a:cubicBezTo>
                    <a:close/>
                    <a:moveTo>
                      <a:pt x="79" y="106"/>
                    </a:moveTo>
                    <a:cubicBezTo>
                      <a:pt x="78" y="106"/>
                      <a:pt x="78" y="105"/>
                      <a:pt x="78" y="105"/>
                    </a:cubicBezTo>
                    <a:cubicBezTo>
                      <a:pt x="79" y="103"/>
                      <a:pt x="81" y="102"/>
                      <a:pt x="83" y="102"/>
                    </a:cubicBezTo>
                    <a:cubicBezTo>
                      <a:pt x="83" y="103"/>
                      <a:pt x="83" y="103"/>
                      <a:pt x="83" y="103"/>
                    </a:cubicBezTo>
                    <a:cubicBezTo>
                      <a:pt x="85" y="103"/>
                      <a:pt x="87" y="105"/>
                      <a:pt x="87" y="107"/>
                    </a:cubicBezTo>
                    <a:cubicBezTo>
                      <a:pt x="86" y="107"/>
                      <a:pt x="86" y="108"/>
                      <a:pt x="86" y="109"/>
                    </a:cubicBezTo>
                    <a:cubicBezTo>
                      <a:pt x="86" y="109"/>
                      <a:pt x="86" y="109"/>
                      <a:pt x="86" y="109"/>
                    </a:cubicBezTo>
                    <a:cubicBezTo>
                      <a:pt x="87" y="109"/>
                      <a:pt x="87" y="109"/>
                      <a:pt x="87" y="109"/>
                    </a:cubicBezTo>
                    <a:cubicBezTo>
                      <a:pt x="87" y="110"/>
                      <a:pt x="87" y="110"/>
                      <a:pt x="87" y="110"/>
                    </a:cubicBezTo>
                    <a:cubicBezTo>
                      <a:pt x="85" y="126"/>
                      <a:pt x="85" y="126"/>
                      <a:pt x="85" y="126"/>
                    </a:cubicBezTo>
                    <a:cubicBezTo>
                      <a:pt x="85" y="126"/>
                      <a:pt x="85" y="126"/>
                      <a:pt x="85" y="126"/>
                    </a:cubicBezTo>
                    <a:cubicBezTo>
                      <a:pt x="84" y="125"/>
                      <a:pt x="83" y="126"/>
                      <a:pt x="83" y="127"/>
                    </a:cubicBezTo>
                    <a:cubicBezTo>
                      <a:pt x="77" y="126"/>
                      <a:pt x="77" y="126"/>
                      <a:pt x="77" y="126"/>
                    </a:cubicBezTo>
                    <a:cubicBezTo>
                      <a:pt x="77" y="125"/>
                      <a:pt x="76" y="124"/>
                      <a:pt x="75" y="124"/>
                    </a:cubicBezTo>
                    <a:cubicBezTo>
                      <a:pt x="75" y="124"/>
                      <a:pt x="75" y="124"/>
                      <a:pt x="75" y="124"/>
                    </a:cubicBezTo>
                    <a:cubicBezTo>
                      <a:pt x="77" y="108"/>
                      <a:pt x="77" y="108"/>
                      <a:pt x="77" y="108"/>
                    </a:cubicBezTo>
                    <a:cubicBezTo>
                      <a:pt x="77" y="108"/>
                      <a:pt x="78" y="108"/>
                      <a:pt x="78" y="108"/>
                    </a:cubicBezTo>
                    <a:cubicBezTo>
                      <a:pt x="79" y="108"/>
                      <a:pt x="79" y="108"/>
                      <a:pt x="79" y="108"/>
                    </a:cubicBezTo>
                    <a:cubicBezTo>
                      <a:pt x="79" y="108"/>
                      <a:pt x="79" y="108"/>
                      <a:pt x="79" y="108"/>
                    </a:cubicBezTo>
                    <a:cubicBezTo>
                      <a:pt x="79" y="107"/>
                      <a:pt x="79" y="106"/>
                      <a:pt x="79" y="106"/>
                    </a:cubicBezTo>
                    <a:close/>
                    <a:moveTo>
                      <a:pt x="90" y="108"/>
                    </a:moveTo>
                    <a:cubicBezTo>
                      <a:pt x="90" y="107"/>
                      <a:pt x="90" y="107"/>
                      <a:pt x="90" y="107"/>
                    </a:cubicBezTo>
                    <a:cubicBezTo>
                      <a:pt x="91" y="105"/>
                      <a:pt x="92" y="104"/>
                      <a:pt x="95" y="104"/>
                    </a:cubicBezTo>
                    <a:cubicBezTo>
                      <a:pt x="95" y="104"/>
                      <a:pt x="95" y="104"/>
                      <a:pt x="95" y="104"/>
                    </a:cubicBezTo>
                    <a:cubicBezTo>
                      <a:pt x="97" y="105"/>
                      <a:pt x="98" y="106"/>
                      <a:pt x="99" y="109"/>
                    </a:cubicBezTo>
                    <a:cubicBezTo>
                      <a:pt x="98" y="109"/>
                      <a:pt x="98" y="109"/>
                      <a:pt x="98" y="109"/>
                    </a:cubicBezTo>
                    <a:cubicBezTo>
                      <a:pt x="98" y="109"/>
                      <a:pt x="97" y="110"/>
                      <a:pt x="97" y="111"/>
                    </a:cubicBezTo>
                    <a:cubicBezTo>
                      <a:pt x="97" y="111"/>
                      <a:pt x="97" y="111"/>
                      <a:pt x="97" y="111"/>
                    </a:cubicBezTo>
                    <a:cubicBezTo>
                      <a:pt x="98" y="111"/>
                      <a:pt x="98" y="111"/>
                      <a:pt x="98" y="111"/>
                    </a:cubicBezTo>
                    <a:cubicBezTo>
                      <a:pt x="98" y="111"/>
                      <a:pt x="98" y="112"/>
                      <a:pt x="99" y="112"/>
                    </a:cubicBezTo>
                    <a:cubicBezTo>
                      <a:pt x="97" y="128"/>
                      <a:pt x="97" y="128"/>
                      <a:pt x="97" y="128"/>
                    </a:cubicBezTo>
                    <a:cubicBezTo>
                      <a:pt x="96" y="127"/>
                      <a:pt x="96" y="127"/>
                      <a:pt x="96" y="127"/>
                    </a:cubicBezTo>
                    <a:cubicBezTo>
                      <a:pt x="96" y="127"/>
                      <a:pt x="96" y="128"/>
                      <a:pt x="95" y="128"/>
                    </a:cubicBezTo>
                    <a:cubicBezTo>
                      <a:pt x="95" y="128"/>
                      <a:pt x="95" y="129"/>
                      <a:pt x="95" y="129"/>
                    </a:cubicBezTo>
                    <a:cubicBezTo>
                      <a:pt x="88" y="128"/>
                      <a:pt x="88" y="128"/>
                      <a:pt x="88" y="128"/>
                    </a:cubicBezTo>
                    <a:cubicBezTo>
                      <a:pt x="88" y="127"/>
                      <a:pt x="88" y="126"/>
                      <a:pt x="87" y="126"/>
                    </a:cubicBezTo>
                    <a:cubicBezTo>
                      <a:pt x="87" y="126"/>
                      <a:pt x="87" y="126"/>
                      <a:pt x="87" y="126"/>
                    </a:cubicBezTo>
                    <a:cubicBezTo>
                      <a:pt x="89" y="110"/>
                      <a:pt x="89" y="110"/>
                      <a:pt x="89" y="110"/>
                    </a:cubicBezTo>
                    <a:cubicBezTo>
                      <a:pt x="89" y="110"/>
                      <a:pt x="89" y="110"/>
                      <a:pt x="89" y="110"/>
                    </a:cubicBezTo>
                    <a:cubicBezTo>
                      <a:pt x="91" y="110"/>
                      <a:pt x="91" y="110"/>
                      <a:pt x="91" y="110"/>
                    </a:cubicBezTo>
                    <a:cubicBezTo>
                      <a:pt x="91" y="110"/>
                      <a:pt x="91" y="110"/>
                      <a:pt x="91" y="110"/>
                    </a:cubicBezTo>
                    <a:cubicBezTo>
                      <a:pt x="91" y="109"/>
                      <a:pt x="91" y="108"/>
                      <a:pt x="90" y="108"/>
                    </a:cubicBezTo>
                    <a:close/>
                    <a:moveTo>
                      <a:pt x="94" y="74"/>
                    </a:moveTo>
                    <a:cubicBezTo>
                      <a:pt x="94" y="74"/>
                      <a:pt x="94" y="74"/>
                      <a:pt x="94" y="74"/>
                    </a:cubicBezTo>
                    <a:cubicBezTo>
                      <a:pt x="95" y="72"/>
                      <a:pt x="97" y="71"/>
                      <a:pt x="99" y="71"/>
                    </a:cubicBezTo>
                    <a:cubicBezTo>
                      <a:pt x="99" y="71"/>
                      <a:pt x="99" y="71"/>
                      <a:pt x="99" y="71"/>
                    </a:cubicBezTo>
                    <a:cubicBezTo>
                      <a:pt x="101" y="72"/>
                      <a:pt x="103" y="73"/>
                      <a:pt x="103" y="76"/>
                    </a:cubicBezTo>
                    <a:cubicBezTo>
                      <a:pt x="103" y="76"/>
                      <a:pt x="103" y="76"/>
                      <a:pt x="103" y="76"/>
                    </a:cubicBezTo>
                    <a:cubicBezTo>
                      <a:pt x="102" y="76"/>
                      <a:pt x="102" y="76"/>
                      <a:pt x="101" y="78"/>
                    </a:cubicBezTo>
                    <a:cubicBezTo>
                      <a:pt x="101" y="78"/>
                      <a:pt x="101" y="78"/>
                      <a:pt x="101" y="78"/>
                    </a:cubicBezTo>
                    <a:cubicBezTo>
                      <a:pt x="103" y="78"/>
                      <a:pt x="103" y="78"/>
                      <a:pt x="103" y="78"/>
                    </a:cubicBezTo>
                    <a:cubicBezTo>
                      <a:pt x="103" y="78"/>
                      <a:pt x="103" y="79"/>
                      <a:pt x="103" y="79"/>
                    </a:cubicBezTo>
                    <a:cubicBezTo>
                      <a:pt x="101" y="95"/>
                      <a:pt x="101" y="95"/>
                      <a:pt x="101" y="95"/>
                    </a:cubicBezTo>
                    <a:cubicBezTo>
                      <a:pt x="101" y="95"/>
                      <a:pt x="101" y="95"/>
                      <a:pt x="101" y="95"/>
                    </a:cubicBezTo>
                    <a:cubicBezTo>
                      <a:pt x="100" y="94"/>
                      <a:pt x="99" y="95"/>
                      <a:pt x="99" y="96"/>
                    </a:cubicBezTo>
                    <a:cubicBezTo>
                      <a:pt x="93" y="95"/>
                      <a:pt x="93" y="95"/>
                      <a:pt x="93" y="95"/>
                    </a:cubicBezTo>
                    <a:cubicBezTo>
                      <a:pt x="93" y="95"/>
                      <a:pt x="92" y="94"/>
                      <a:pt x="92" y="94"/>
                    </a:cubicBezTo>
                    <a:cubicBezTo>
                      <a:pt x="92" y="93"/>
                      <a:pt x="92" y="93"/>
                      <a:pt x="91" y="93"/>
                    </a:cubicBezTo>
                    <a:cubicBezTo>
                      <a:pt x="91" y="93"/>
                      <a:pt x="91" y="93"/>
                      <a:pt x="91" y="93"/>
                    </a:cubicBezTo>
                    <a:cubicBezTo>
                      <a:pt x="93" y="77"/>
                      <a:pt x="93" y="77"/>
                      <a:pt x="93" y="77"/>
                    </a:cubicBezTo>
                    <a:cubicBezTo>
                      <a:pt x="93" y="77"/>
                      <a:pt x="94" y="77"/>
                      <a:pt x="94" y="77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95" y="77"/>
                      <a:pt x="95" y="77"/>
                      <a:pt x="95" y="77"/>
                    </a:cubicBezTo>
                    <a:cubicBezTo>
                      <a:pt x="95" y="75"/>
                      <a:pt x="95" y="74"/>
                      <a:pt x="94" y="74"/>
                    </a:cubicBezTo>
                    <a:close/>
                    <a:moveTo>
                      <a:pt x="94" y="144"/>
                    </a:moveTo>
                    <a:cubicBezTo>
                      <a:pt x="94" y="144"/>
                      <a:pt x="94" y="145"/>
                      <a:pt x="94" y="145"/>
                    </a:cubicBezTo>
                    <a:cubicBezTo>
                      <a:pt x="92" y="160"/>
                      <a:pt x="92" y="160"/>
                      <a:pt x="92" y="160"/>
                    </a:cubicBezTo>
                    <a:cubicBezTo>
                      <a:pt x="92" y="160"/>
                      <a:pt x="92" y="160"/>
                      <a:pt x="92" y="160"/>
                    </a:cubicBezTo>
                    <a:cubicBezTo>
                      <a:pt x="92" y="160"/>
                      <a:pt x="91" y="160"/>
                      <a:pt x="91" y="161"/>
                    </a:cubicBezTo>
                    <a:cubicBezTo>
                      <a:pt x="91" y="161"/>
                      <a:pt x="90" y="162"/>
                      <a:pt x="90" y="162"/>
                    </a:cubicBezTo>
                    <a:cubicBezTo>
                      <a:pt x="84" y="161"/>
                      <a:pt x="84" y="161"/>
                      <a:pt x="84" y="161"/>
                    </a:cubicBezTo>
                    <a:cubicBezTo>
                      <a:pt x="84" y="160"/>
                      <a:pt x="83" y="159"/>
                      <a:pt x="83" y="159"/>
                    </a:cubicBezTo>
                    <a:cubicBezTo>
                      <a:pt x="82" y="159"/>
                      <a:pt x="82" y="159"/>
                      <a:pt x="82" y="159"/>
                    </a:cubicBezTo>
                    <a:cubicBezTo>
                      <a:pt x="85" y="143"/>
                      <a:pt x="85" y="143"/>
                      <a:pt x="85" y="143"/>
                    </a:cubicBezTo>
                    <a:cubicBezTo>
                      <a:pt x="85" y="143"/>
                      <a:pt x="85" y="143"/>
                      <a:pt x="85" y="143"/>
                    </a:cubicBezTo>
                    <a:cubicBezTo>
                      <a:pt x="86" y="143"/>
                      <a:pt x="86" y="143"/>
                      <a:pt x="86" y="143"/>
                    </a:cubicBezTo>
                    <a:cubicBezTo>
                      <a:pt x="86" y="142"/>
                      <a:pt x="86" y="142"/>
                      <a:pt x="86" y="142"/>
                    </a:cubicBezTo>
                    <a:cubicBezTo>
                      <a:pt x="86" y="142"/>
                      <a:pt x="86" y="141"/>
                      <a:pt x="86" y="141"/>
                    </a:cubicBezTo>
                    <a:cubicBezTo>
                      <a:pt x="86" y="140"/>
                      <a:pt x="86" y="140"/>
                      <a:pt x="85" y="140"/>
                    </a:cubicBezTo>
                    <a:cubicBezTo>
                      <a:pt x="86" y="138"/>
                      <a:pt x="88" y="137"/>
                      <a:pt x="90" y="137"/>
                    </a:cubicBezTo>
                    <a:cubicBezTo>
                      <a:pt x="90" y="137"/>
                      <a:pt x="90" y="137"/>
                      <a:pt x="90" y="137"/>
                    </a:cubicBezTo>
                    <a:cubicBezTo>
                      <a:pt x="92" y="138"/>
                      <a:pt x="94" y="139"/>
                      <a:pt x="94" y="142"/>
                    </a:cubicBezTo>
                    <a:cubicBezTo>
                      <a:pt x="94" y="142"/>
                      <a:pt x="93" y="142"/>
                      <a:pt x="93" y="143"/>
                    </a:cubicBezTo>
                    <a:cubicBezTo>
                      <a:pt x="93" y="144"/>
                      <a:pt x="93" y="144"/>
                      <a:pt x="93" y="144"/>
                    </a:cubicBezTo>
                    <a:lnTo>
                      <a:pt x="94" y="144"/>
                    </a:lnTo>
                    <a:close/>
                    <a:moveTo>
                      <a:pt x="90" y="177"/>
                    </a:moveTo>
                    <a:cubicBezTo>
                      <a:pt x="90" y="177"/>
                      <a:pt x="90" y="178"/>
                      <a:pt x="90" y="178"/>
                    </a:cubicBezTo>
                    <a:cubicBezTo>
                      <a:pt x="88" y="194"/>
                      <a:pt x="88" y="194"/>
                      <a:pt x="88" y="194"/>
                    </a:cubicBezTo>
                    <a:cubicBezTo>
                      <a:pt x="88" y="194"/>
                      <a:pt x="88" y="194"/>
                      <a:pt x="88" y="194"/>
                    </a:cubicBezTo>
                    <a:cubicBezTo>
                      <a:pt x="87" y="193"/>
                      <a:pt x="87" y="194"/>
                      <a:pt x="87" y="194"/>
                    </a:cubicBezTo>
                    <a:cubicBezTo>
                      <a:pt x="86" y="194"/>
                      <a:pt x="86" y="195"/>
                      <a:pt x="86" y="195"/>
                    </a:cubicBezTo>
                    <a:cubicBezTo>
                      <a:pt x="80" y="194"/>
                      <a:pt x="80" y="194"/>
                      <a:pt x="80" y="194"/>
                    </a:cubicBezTo>
                    <a:cubicBezTo>
                      <a:pt x="80" y="194"/>
                      <a:pt x="79" y="193"/>
                      <a:pt x="79" y="193"/>
                    </a:cubicBezTo>
                    <a:cubicBezTo>
                      <a:pt x="79" y="192"/>
                      <a:pt x="79" y="192"/>
                      <a:pt x="78" y="192"/>
                    </a:cubicBezTo>
                    <a:cubicBezTo>
                      <a:pt x="78" y="192"/>
                      <a:pt x="78" y="192"/>
                      <a:pt x="78" y="192"/>
                    </a:cubicBezTo>
                    <a:cubicBezTo>
                      <a:pt x="80" y="176"/>
                      <a:pt x="80" y="176"/>
                      <a:pt x="80" y="176"/>
                    </a:cubicBezTo>
                    <a:cubicBezTo>
                      <a:pt x="80" y="176"/>
                      <a:pt x="81" y="176"/>
                      <a:pt x="81" y="176"/>
                    </a:cubicBezTo>
                    <a:cubicBezTo>
                      <a:pt x="82" y="176"/>
                      <a:pt x="82" y="176"/>
                      <a:pt x="82" y="176"/>
                    </a:cubicBezTo>
                    <a:cubicBezTo>
                      <a:pt x="82" y="176"/>
                      <a:pt x="82" y="176"/>
                      <a:pt x="82" y="176"/>
                    </a:cubicBezTo>
                    <a:cubicBezTo>
                      <a:pt x="82" y="175"/>
                      <a:pt x="82" y="174"/>
                      <a:pt x="82" y="174"/>
                    </a:cubicBezTo>
                    <a:cubicBezTo>
                      <a:pt x="81" y="173"/>
                      <a:pt x="81" y="173"/>
                      <a:pt x="81" y="173"/>
                    </a:cubicBezTo>
                    <a:cubicBezTo>
                      <a:pt x="82" y="171"/>
                      <a:pt x="84" y="170"/>
                      <a:pt x="86" y="170"/>
                    </a:cubicBezTo>
                    <a:cubicBezTo>
                      <a:pt x="86" y="170"/>
                      <a:pt x="86" y="170"/>
                      <a:pt x="86" y="170"/>
                    </a:cubicBezTo>
                    <a:cubicBezTo>
                      <a:pt x="88" y="171"/>
                      <a:pt x="90" y="172"/>
                      <a:pt x="90" y="175"/>
                    </a:cubicBezTo>
                    <a:cubicBezTo>
                      <a:pt x="89" y="175"/>
                      <a:pt x="89" y="175"/>
                      <a:pt x="88" y="177"/>
                    </a:cubicBezTo>
                    <a:cubicBezTo>
                      <a:pt x="88" y="177"/>
                      <a:pt x="88" y="177"/>
                      <a:pt x="88" y="177"/>
                    </a:cubicBezTo>
                    <a:lnTo>
                      <a:pt x="90" y="177"/>
                    </a:lnTo>
                    <a:close/>
                    <a:moveTo>
                      <a:pt x="35" y="166"/>
                    </a:moveTo>
                    <a:cubicBezTo>
                      <a:pt x="36" y="164"/>
                      <a:pt x="38" y="163"/>
                      <a:pt x="40" y="163"/>
                    </a:cubicBezTo>
                    <a:cubicBezTo>
                      <a:pt x="40" y="163"/>
                      <a:pt x="40" y="163"/>
                      <a:pt x="40" y="163"/>
                    </a:cubicBezTo>
                    <a:cubicBezTo>
                      <a:pt x="42" y="163"/>
                      <a:pt x="43" y="165"/>
                      <a:pt x="44" y="167"/>
                    </a:cubicBezTo>
                    <a:cubicBezTo>
                      <a:pt x="43" y="167"/>
                      <a:pt x="42" y="168"/>
                      <a:pt x="42" y="169"/>
                    </a:cubicBezTo>
                    <a:cubicBezTo>
                      <a:pt x="42" y="169"/>
                      <a:pt x="42" y="169"/>
                      <a:pt x="42" y="169"/>
                    </a:cubicBezTo>
                    <a:cubicBezTo>
                      <a:pt x="43" y="170"/>
                      <a:pt x="43" y="170"/>
                      <a:pt x="43" y="170"/>
                    </a:cubicBezTo>
                    <a:cubicBezTo>
                      <a:pt x="44" y="170"/>
                      <a:pt x="44" y="170"/>
                      <a:pt x="44" y="170"/>
                    </a:cubicBezTo>
                    <a:cubicBezTo>
                      <a:pt x="42" y="186"/>
                      <a:pt x="42" y="186"/>
                      <a:pt x="42" y="186"/>
                    </a:cubicBezTo>
                    <a:cubicBezTo>
                      <a:pt x="42" y="186"/>
                      <a:pt x="42" y="186"/>
                      <a:pt x="42" y="186"/>
                    </a:cubicBezTo>
                    <a:cubicBezTo>
                      <a:pt x="41" y="186"/>
                      <a:pt x="40" y="187"/>
                      <a:pt x="40" y="188"/>
                    </a:cubicBezTo>
                    <a:cubicBezTo>
                      <a:pt x="33" y="187"/>
                      <a:pt x="33" y="187"/>
                      <a:pt x="33" y="187"/>
                    </a:cubicBezTo>
                    <a:cubicBezTo>
                      <a:pt x="33" y="186"/>
                      <a:pt x="33" y="185"/>
                      <a:pt x="33" y="185"/>
                    </a:cubicBezTo>
                    <a:cubicBezTo>
                      <a:pt x="33" y="185"/>
                      <a:pt x="32" y="184"/>
                      <a:pt x="32" y="184"/>
                    </a:cubicBezTo>
                    <a:cubicBezTo>
                      <a:pt x="32" y="184"/>
                      <a:pt x="32" y="184"/>
                      <a:pt x="32" y="184"/>
                    </a:cubicBezTo>
                    <a:cubicBezTo>
                      <a:pt x="34" y="169"/>
                      <a:pt x="34" y="169"/>
                      <a:pt x="34" y="169"/>
                    </a:cubicBezTo>
                    <a:cubicBezTo>
                      <a:pt x="34" y="169"/>
                      <a:pt x="34" y="168"/>
                      <a:pt x="34" y="168"/>
                    </a:cubicBezTo>
                    <a:cubicBezTo>
                      <a:pt x="36" y="168"/>
                      <a:pt x="36" y="168"/>
                      <a:pt x="36" y="168"/>
                    </a:cubicBezTo>
                    <a:cubicBezTo>
                      <a:pt x="36" y="168"/>
                      <a:pt x="36" y="168"/>
                      <a:pt x="36" y="168"/>
                    </a:cubicBezTo>
                    <a:cubicBezTo>
                      <a:pt x="36" y="167"/>
                      <a:pt x="35" y="166"/>
                      <a:pt x="35" y="166"/>
                    </a:cubicBezTo>
                    <a:close/>
                    <a:moveTo>
                      <a:pt x="40" y="133"/>
                    </a:moveTo>
                    <a:cubicBezTo>
                      <a:pt x="40" y="133"/>
                      <a:pt x="39" y="133"/>
                      <a:pt x="39" y="133"/>
                    </a:cubicBezTo>
                    <a:cubicBezTo>
                      <a:pt x="40" y="131"/>
                      <a:pt x="42" y="129"/>
                      <a:pt x="44" y="130"/>
                    </a:cubicBezTo>
                    <a:cubicBezTo>
                      <a:pt x="44" y="130"/>
                      <a:pt x="44" y="130"/>
                      <a:pt x="44" y="130"/>
                    </a:cubicBezTo>
                    <a:cubicBezTo>
                      <a:pt x="46" y="130"/>
                      <a:pt x="48" y="132"/>
                      <a:pt x="48" y="134"/>
                    </a:cubicBezTo>
                    <a:cubicBezTo>
                      <a:pt x="47" y="134"/>
                      <a:pt x="47" y="135"/>
                      <a:pt x="47" y="136"/>
                    </a:cubicBezTo>
                    <a:cubicBezTo>
                      <a:pt x="47" y="136"/>
                      <a:pt x="47" y="136"/>
                      <a:pt x="47" y="136"/>
                    </a:cubicBezTo>
                    <a:cubicBezTo>
                      <a:pt x="48" y="136"/>
                      <a:pt x="48" y="136"/>
                      <a:pt x="48" y="136"/>
                    </a:cubicBezTo>
                    <a:cubicBezTo>
                      <a:pt x="48" y="137"/>
                      <a:pt x="48" y="137"/>
                      <a:pt x="48" y="137"/>
                    </a:cubicBezTo>
                    <a:cubicBezTo>
                      <a:pt x="46" y="153"/>
                      <a:pt x="46" y="153"/>
                      <a:pt x="46" y="153"/>
                    </a:cubicBezTo>
                    <a:cubicBezTo>
                      <a:pt x="46" y="153"/>
                      <a:pt x="46" y="153"/>
                      <a:pt x="46" y="153"/>
                    </a:cubicBezTo>
                    <a:cubicBezTo>
                      <a:pt x="45" y="153"/>
                      <a:pt x="44" y="154"/>
                      <a:pt x="44" y="155"/>
                    </a:cubicBezTo>
                    <a:cubicBezTo>
                      <a:pt x="38" y="154"/>
                      <a:pt x="38" y="154"/>
                      <a:pt x="38" y="154"/>
                    </a:cubicBezTo>
                    <a:cubicBezTo>
                      <a:pt x="38" y="152"/>
                      <a:pt x="37" y="151"/>
                      <a:pt x="36" y="151"/>
                    </a:cubicBezTo>
                    <a:cubicBezTo>
                      <a:pt x="36" y="151"/>
                      <a:pt x="36" y="151"/>
                      <a:pt x="36" y="151"/>
                    </a:cubicBezTo>
                    <a:cubicBezTo>
                      <a:pt x="38" y="136"/>
                      <a:pt x="38" y="136"/>
                      <a:pt x="38" y="136"/>
                    </a:cubicBezTo>
                    <a:cubicBezTo>
                      <a:pt x="38" y="136"/>
                      <a:pt x="39" y="135"/>
                      <a:pt x="39" y="135"/>
                    </a:cubicBezTo>
                    <a:cubicBezTo>
                      <a:pt x="40" y="135"/>
                      <a:pt x="40" y="135"/>
                      <a:pt x="40" y="135"/>
                    </a:cubicBezTo>
                    <a:cubicBezTo>
                      <a:pt x="40" y="135"/>
                      <a:pt x="40" y="135"/>
                      <a:pt x="40" y="135"/>
                    </a:cubicBezTo>
                    <a:cubicBezTo>
                      <a:pt x="40" y="134"/>
                      <a:pt x="40" y="134"/>
                      <a:pt x="40" y="133"/>
                    </a:cubicBezTo>
                    <a:close/>
                    <a:moveTo>
                      <a:pt x="51" y="134"/>
                    </a:moveTo>
                    <a:cubicBezTo>
                      <a:pt x="52" y="132"/>
                      <a:pt x="53" y="131"/>
                      <a:pt x="56" y="132"/>
                    </a:cubicBezTo>
                    <a:cubicBezTo>
                      <a:pt x="56" y="132"/>
                      <a:pt x="56" y="132"/>
                      <a:pt x="56" y="132"/>
                    </a:cubicBezTo>
                    <a:cubicBezTo>
                      <a:pt x="58" y="132"/>
                      <a:pt x="59" y="134"/>
                      <a:pt x="60" y="136"/>
                    </a:cubicBezTo>
                    <a:cubicBezTo>
                      <a:pt x="59" y="136"/>
                      <a:pt x="59" y="136"/>
                      <a:pt x="59" y="136"/>
                    </a:cubicBezTo>
                    <a:cubicBezTo>
                      <a:pt x="58" y="137"/>
                      <a:pt x="58" y="137"/>
                      <a:pt x="58" y="138"/>
                    </a:cubicBezTo>
                    <a:cubicBezTo>
                      <a:pt x="58" y="138"/>
                      <a:pt x="58" y="138"/>
                      <a:pt x="58" y="138"/>
                    </a:cubicBezTo>
                    <a:cubicBezTo>
                      <a:pt x="59" y="138"/>
                      <a:pt x="59" y="138"/>
                      <a:pt x="59" y="138"/>
                    </a:cubicBezTo>
                    <a:cubicBezTo>
                      <a:pt x="59" y="139"/>
                      <a:pt x="59" y="139"/>
                      <a:pt x="60" y="139"/>
                    </a:cubicBezTo>
                    <a:cubicBezTo>
                      <a:pt x="58" y="155"/>
                      <a:pt x="58" y="155"/>
                      <a:pt x="58" y="155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57" y="155"/>
                      <a:pt x="56" y="155"/>
                      <a:pt x="56" y="157"/>
                    </a:cubicBezTo>
                    <a:cubicBezTo>
                      <a:pt x="49" y="155"/>
                      <a:pt x="49" y="155"/>
                      <a:pt x="49" y="155"/>
                    </a:cubicBezTo>
                    <a:cubicBezTo>
                      <a:pt x="49" y="154"/>
                      <a:pt x="49" y="153"/>
                      <a:pt x="48" y="153"/>
                    </a:cubicBezTo>
                    <a:cubicBezTo>
                      <a:pt x="48" y="153"/>
                      <a:pt x="48" y="153"/>
                      <a:pt x="48" y="153"/>
                    </a:cubicBezTo>
                    <a:cubicBezTo>
                      <a:pt x="50" y="137"/>
                      <a:pt x="50" y="137"/>
                      <a:pt x="50" y="137"/>
                    </a:cubicBezTo>
                    <a:cubicBezTo>
                      <a:pt x="50" y="137"/>
                      <a:pt x="50" y="137"/>
                      <a:pt x="50" y="137"/>
                    </a:cubicBezTo>
                    <a:cubicBezTo>
                      <a:pt x="52" y="137"/>
                      <a:pt x="52" y="137"/>
                      <a:pt x="52" y="137"/>
                    </a:cubicBezTo>
                    <a:cubicBezTo>
                      <a:pt x="52" y="137"/>
                      <a:pt x="52" y="137"/>
                      <a:pt x="52" y="137"/>
                    </a:cubicBezTo>
                    <a:cubicBezTo>
                      <a:pt x="52" y="136"/>
                      <a:pt x="51" y="135"/>
                      <a:pt x="51" y="134"/>
                    </a:cubicBezTo>
                    <a:close/>
                    <a:moveTo>
                      <a:pt x="62" y="136"/>
                    </a:moveTo>
                    <a:cubicBezTo>
                      <a:pt x="63" y="134"/>
                      <a:pt x="65" y="133"/>
                      <a:pt x="67" y="134"/>
                    </a:cubicBezTo>
                    <a:cubicBezTo>
                      <a:pt x="67" y="134"/>
                      <a:pt x="67" y="134"/>
                      <a:pt x="67" y="134"/>
                    </a:cubicBezTo>
                    <a:cubicBezTo>
                      <a:pt x="67" y="134"/>
                      <a:pt x="67" y="134"/>
                      <a:pt x="67" y="134"/>
                    </a:cubicBezTo>
                    <a:cubicBezTo>
                      <a:pt x="69" y="134"/>
                      <a:pt x="71" y="136"/>
                      <a:pt x="71" y="138"/>
                    </a:cubicBezTo>
                    <a:cubicBezTo>
                      <a:pt x="70" y="138"/>
                      <a:pt x="70" y="139"/>
                      <a:pt x="70" y="140"/>
                    </a:cubicBezTo>
                    <a:cubicBezTo>
                      <a:pt x="70" y="140"/>
                      <a:pt x="70" y="140"/>
                      <a:pt x="70" y="140"/>
                    </a:cubicBezTo>
                    <a:cubicBezTo>
                      <a:pt x="71" y="140"/>
                      <a:pt x="71" y="140"/>
                      <a:pt x="71" y="140"/>
                    </a:cubicBezTo>
                    <a:cubicBezTo>
                      <a:pt x="71" y="141"/>
                      <a:pt x="71" y="141"/>
                      <a:pt x="71" y="141"/>
                    </a:cubicBezTo>
                    <a:cubicBezTo>
                      <a:pt x="69" y="157"/>
                      <a:pt x="69" y="157"/>
                      <a:pt x="69" y="157"/>
                    </a:cubicBezTo>
                    <a:cubicBezTo>
                      <a:pt x="69" y="157"/>
                      <a:pt x="69" y="157"/>
                      <a:pt x="69" y="157"/>
                    </a:cubicBezTo>
                    <a:cubicBezTo>
                      <a:pt x="68" y="157"/>
                      <a:pt x="67" y="157"/>
                      <a:pt x="67" y="158"/>
                    </a:cubicBezTo>
                    <a:cubicBezTo>
                      <a:pt x="64" y="158"/>
                      <a:pt x="64" y="158"/>
                      <a:pt x="64" y="158"/>
                    </a:cubicBezTo>
                    <a:cubicBezTo>
                      <a:pt x="61" y="157"/>
                      <a:pt x="61" y="157"/>
                      <a:pt x="61" y="157"/>
                    </a:cubicBezTo>
                    <a:cubicBezTo>
                      <a:pt x="61" y="157"/>
                      <a:pt x="61" y="156"/>
                      <a:pt x="60" y="156"/>
                    </a:cubicBezTo>
                    <a:cubicBezTo>
                      <a:pt x="60" y="155"/>
                      <a:pt x="60" y="155"/>
                      <a:pt x="59" y="155"/>
                    </a:cubicBezTo>
                    <a:cubicBezTo>
                      <a:pt x="59" y="155"/>
                      <a:pt x="59" y="155"/>
                      <a:pt x="59" y="155"/>
                    </a:cubicBezTo>
                    <a:cubicBezTo>
                      <a:pt x="61" y="139"/>
                      <a:pt x="61" y="139"/>
                      <a:pt x="61" y="139"/>
                    </a:cubicBezTo>
                    <a:cubicBezTo>
                      <a:pt x="62" y="139"/>
                      <a:pt x="62" y="139"/>
                      <a:pt x="62" y="139"/>
                    </a:cubicBezTo>
                    <a:cubicBezTo>
                      <a:pt x="63" y="139"/>
                      <a:pt x="63" y="139"/>
                      <a:pt x="63" y="139"/>
                    </a:cubicBezTo>
                    <a:cubicBezTo>
                      <a:pt x="63" y="139"/>
                      <a:pt x="63" y="139"/>
                      <a:pt x="63" y="139"/>
                    </a:cubicBezTo>
                    <a:cubicBezTo>
                      <a:pt x="63" y="138"/>
                      <a:pt x="63" y="137"/>
                      <a:pt x="62" y="136"/>
                    </a:cubicBezTo>
                    <a:close/>
                    <a:moveTo>
                      <a:pt x="74" y="138"/>
                    </a:moveTo>
                    <a:cubicBezTo>
                      <a:pt x="75" y="136"/>
                      <a:pt x="77" y="135"/>
                      <a:pt x="79" y="135"/>
                    </a:cubicBezTo>
                    <a:cubicBezTo>
                      <a:pt x="79" y="135"/>
                      <a:pt x="79" y="135"/>
                      <a:pt x="79" y="135"/>
                    </a:cubicBezTo>
                    <a:cubicBezTo>
                      <a:pt x="81" y="136"/>
                      <a:pt x="82" y="138"/>
                      <a:pt x="83" y="140"/>
                    </a:cubicBezTo>
                    <a:cubicBezTo>
                      <a:pt x="82" y="140"/>
                      <a:pt x="81" y="141"/>
                      <a:pt x="81" y="142"/>
                    </a:cubicBezTo>
                    <a:cubicBezTo>
                      <a:pt x="81" y="142"/>
                      <a:pt x="81" y="142"/>
                      <a:pt x="81" y="142"/>
                    </a:cubicBezTo>
                    <a:cubicBezTo>
                      <a:pt x="83" y="142"/>
                      <a:pt x="83" y="142"/>
                      <a:pt x="83" y="142"/>
                    </a:cubicBezTo>
                    <a:cubicBezTo>
                      <a:pt x="83" y="142"/>
                      <a:pt x="83" y="143"/>
                      <a:pt x="83" y="143"/>
                    </a:cubicBezTo>
                    <a:cubicBezTo>
                      <a:pt x="81" y="159"/>
                      <a:pt x="81" y="159"/>
                      <a:pt x="81" y="159"/>
                    </a:cubicBezTo>
                    <a:cubicBezTo>
                      <a:pt x="81" y="159"/>
                      <a:pt x="81" y="159"/>
                      <a:pt x="81" y="159"/>
                    </a:cubicBezTo>
                    <a:cubicBezTo>
                      <a:pt x="80" y="158"/>
                      <a:pt x="79" y="159"/>
                      <a:pt x="79" y="160"/>
                    </a:cubicBezTo>
                    <a:cubicBezTo>
                      <a:pt x="72" y="159"/>
                      <a:pt x="72" y="159"/>
                      <a:pt x="72" y="159"/>
                    </a:cubicBezTo>
                    <a:cubicBezTo>
                      <a:pt x="72" y="158"/>
                      <a:pt x="72" y="157"/>
                      <a:pt x="71" y="157"/>
                    </a:cubicBezTo>
                    <a:cubicBezTo>
                      <a:pt x="71" y="157"/>
                      <a:pt x="71" y="157"/>
                      <a:pt x="71" y="157"/>
                    </a:cubicBezTo>
                    <a:cubicBezTo>
                      <a:pt x="73" y="141"/>
                      <a:pt x="73" y="141"/>
                      <a:pt x="73" y="141"/>
                    </a:cubicBezTo>
                    <a:cubicBezTo>
                      <a:pt x="73" y="141"/>
                      <a:pt x="73" y="141"/>
                      <a:pt x="73" y="141"/>
                    </a:cubicBezTo>
                    <a:cubicBezTo>
                      <a:pt x="75" y="141"/>
                      <a:pt x="75" y="141"/>
                      <a:pt x="75" y="141"/>
                    </a:cubicBezTo>
                    <a:cubicBezTo>
                      <a:pt x="75" y="141"/>
                      <a:pt x="75" y="141"/>
                      <a:pt x="75" y="141"/>
                    </a:cubicBezTo>
                    <a:cubicBezTo>
                      <a:pt x="75" y="139"/>
                      <a:pt x="74" y="139"/>
                      <a:pt x="74" y="138"/>
                    </a:cubicBezTo>
                    <a:close/>
                    <a:moveTo>
                      <a:pt x="46" y="171"/>
                    </a:moveTo>
                    <a:cubicBezTo>
                      <a:pt x="46" y="170"/>
                      <a:pt x="46" y="170"/>
                      <a:pt x="46" y="170"/>
                    </a:cubicBezTo>
                    <a:cubicBezTo>
                      <a:pt x="47" y="170"/>
                      <a:pt x="47" y="170"/>
                      <a:pt x="47" y="170"/>
                    </a:cubicBezTo>
                    <a:cubicBezTo>
                      <a:pt x="47" y="170"/>
                      <a:pt x="47" y="170"/>
                      <a:pt x="47" y="170"/>
                    </a:cubicBezTo>
                    <a:cubicBezTo>
                      <a:pt x="47" y="169"/>
                      <a:pt x="47" y="168"/>
                      <a:pt x="46" y="168"/>
                    </a:cubicBezTo>
                    <a:cubicBezTo>
                      <a:pt x="47" y="166"/>
                      <a:pt x="49" y="164"/>
                      <a:pt x="51" y="165"/>
                    </a:cubicBezTo>
                    <a:cubicBezTo>
                      <a:pt x="51" y="165"/>
                      <a:pt x="51" y="165"/>
                      <a:pt x="51" y="165"/>
                    </a:cubicBezTo>
                    <a:cubicBezTo>
                      <a:pt x="53" y="165"/>
                      <a:pt x="55" y="167"/>
                      <a:pt x="55" y="169"/>
                    </a:cubicBezTo>
                    <a:cubicBezTo>
                      <a:pt x="55" y="169"/>
                      <a:pt x="55" y="169"/>
                      <a:pt x="55" y="169"/>
                    </a:cubicBezTo>
                    <a:cubicBezTo>
                      <a:pt x="54" y="170"/>
                      <a:pt x="54" y="170"/>
                      <a:pt x="54" y="171"/>
                    </a:cubicBezTo>
                    <a:cubicBezTo>
                      <a:pt x="54" y="171"/>
                      <a:pt x="54" y="171"/>
                      <a:pt x="54" y="171"/>
                    </a:cubicBezTo>
                    <a:cubicBezTo>
                      <a:pt x="55" y="171"/>
                      <a:pt x="55" y="171"/>
                      <a:pt x="55" y="171"/>
                    </a:cubicBezTo>
                    <a:cubicBezTo>
                      <a:pt x="55" y="172"/>
                      <a:pt x="55" y="172"/>
                      <a:pt x="55" y="172"/>
                    </a:cubicBezTo>
                    <a:cubicBezTo>
                      <a:pt x="53" y="188"/>
                      <a:pt x="53" y="188"/>
                      <a:pt x="53" y="188"/>
                    </a:cubicBezTo>
                    <a:cubicBezTo>
                      <a:pt x="53" y="188"/>
                      <a:pt x="53" y="188"/>
                      <a:pt x="53" y="188"/>
                    </a:cubicBezTo>
                    <a:cubicBezTo>
                      <a:pt x="53" y="188"/>
                      <a:pt x="52" y="188"/>
                      <a:pt x="52" y="188"/>
                    </a:cubicBezTo>
                    <a:cubicBezTo>
                      <a:pt x="52" y="188"/>
                      <a:pt x="51" y="189"/>
                      <a:pt x="51" y="189"/>
                    </a:cubicBezTo>
                    <a:cubicBezTo>
                      <a:pt x="45" y="188"/>
                      <a:pt x="45" y="188"/>
                      <a:pt x="45" y="188"/>
                    </a:cubicBezTo>
                    <a:cubicBezTo>
                      <a:pt x="45" y="187"/>
                      <a:pt x="44" y="186"/>
                      <a:pt x="44" y="186"/>
                    </a:cubicBezTo>
                    <a:cubicBezTo>
                      <a:pt x="43" y="186"/>
                      <a:pt x="43" y="186"/>
                      <a:pt x="43" y="186"/>
                    </a:cubicBezTo>
                    <a:lnTo>
                      <a:pt x="46" y="171"/>
                    </a:lnTo>
                    <a:close/>
                    <a:moveTo>
                      <a:pt x="57" y="172"/>
                    </a:moveTo>
                    <a:cubicBezTo>
                      <a:pt x="57" y="172"/>
                      <a:pt x="57" y="172"/>
                      <a:pt x="57" y="172"/>
                    </a:cubicBezTo>
                    <a:cubicBezTo>
                      <a:pt x="59" y="172"/>
                      <a:pt x="59" y="172"/>
                      <a:pt x="59" y="172"/>
                    </a:cubicBezTo>
                    <a:cubicBezTo>
                      <a:pt x="59" y="172"/>
                      <a:pt x="59" y="172"/>
                      <a:pt x="59" y="172"/>
                    </a:cubicBezTo>
                    <a:cubicBezTo>
                      <a:pt x="59" y="171"/>
                      <a:pt x="59" y="170"/>
                      <a:pt x="58" y="170"/>
                    </a:cubicBezTo>
                    <a:cubicBezTo>
                      <a:pt x="58" y="170"/>
                      <a:pt x="58" y="170"/>
                      <a:pt x="58" y="169"/>
                    </a:cubicBezTo>
                    <a:cubicBezTo>
                      <a:pt x="59" y="167"/>
                      <a:pt x="61" y="166"/>
                      <a:pt x="63" y="167"/>
                    </a:cubicBezTo>
                    <a:cubicBezTo>
                      <a:pt x="63" y="167"/>
                      <a:pt x="63" y="167"/>
                      <a:pt x="63" y="167"/>
                    </a:cubicBezTo>
                    <a:cubicBezTo>
                      <a:pt x="63" y="167"/>
                      <a:pt x="63" y="167"/>
                      <a:pt x="63" y="167"/>
                    </a:cubicBezTo>
                    <a:cubicBezTo>
                      <a:pt x="65" y="167"/>
                      <a:pt x="67" y="169"/>
                      <a:pt x="67" y="171"/>
                    </a:cubicBezTo>
                    <a:cubicBezTo>
                      <a:pt x="66" y="171"/>
                      <a:pt x="65" y="172"/>
                      <a:pt x="65" y="173"/>
                    </a:cubicBezTo>
                    <a:cubicBezTo>
                      <a:pt x="65" y="173"/>
                      <a:pt x="65" y="173"/>
                      <a:pt x="65" y="173"/>
                    </a:cubicBezTo>
                    <a:cubicBezTo>
                      <a:pt x="67" y="173"/>
                      <a:pt x="67" y="173"/>
                      <a:pt x="67" y="173"/>
                    </a:cubicBezTo>
                    <a:cubicBezTo>
                      <a:pt x="67" y="174"/>
                      <a:pt x="67" y="174"/>
                      <a:pt x="67" y="174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64" y="190"/>
                      <a:pt x="63" y="190"/>
                      <a:pt x="63" y="191"/>
                    </a:cubicBezTo>
                    <a:cubicBezTo>
                      <a:pt x="60" y="191"/>
                      <a:pt x="60" y="191"/>
                      <a:pt x="60" y="191"/>
                    </a:cubicBezTo>
                    <a:cubicBezTo>
                      <a:pt x="56" y="190"/>
                      <a:pt x="56" y="190"/>
                      <a:pt x="56" y="190"/>
                    </a:cubicBezTo>
                    <a:cubicBezTo>
                      <a:pt x="56" y="190"/>
                      <a:pt x="56" y="189"/>
                      <a:pt x="56" y="189"/>
                    </a:cubicBezTo>
                    <a:cubicBezTo>
                      <a:pt x="56" y="188"/>
                      <a:pt x="55" y="188"/>
                      <a:pt x="55" y="188"/>
                    </a:cubicBezTo>
                    <a:cubicBezTo>
                      <a:pt x="55" y="188"/>
                      <a:pt x="55" y="188"/>
                      <a:pt x="55" y="188"/>
                    </a:cubicBezTo>
                    <a:lnTo>
                      <a:pt x="57" y="172"/>
                    </a:lnTo>
                    <a:close/>
                    <a:moveTo>
                      <a:pt x="69" y="174"/>
                    </a:moveTo>
                    <a:cubicBezTo>
                      <a:pt x="69" y="174"/>
                      <a:pt x="69" y="174"/>
                      <a:pt x="69" y="174"/>
                    </a:cubicBezTo>
                    <a:cubicBezTo>
                      <a:pt x="70" y="174"/>
                      <a:pt x="70" y="174"/>
                      <a:pt x="70" y="174"/>
                    </a:cubicBezTo>
                    <a:cubicBezTo>
                      <a:pt x="70" y="174"/>
                      <a:pt x="70" y="174"/>
                      <a:pt x="70" y="174"/>
                    </a:cubicBezTo>
                    <a:cubicBezTo>
                      <a:pt x="70" y="173"/>
                      <a:pt x="70" y="172"/>
                      <a:pt x="69" y="171"/>
                    </a:cubicBezTo>
                    <a:cubicBezTo>
                      <a:pt x="70" y="169"/>
                      <a:pt x="72" y="168"/>
                      <a:pt x="74" y="168"/>
                    </a:cubicBezTo>
                    <a:cubicBezTo>
                      <a:pt x="75" y="169"/>
                      <a:pt x="75" y="169"/>
                      <a:pt x="75" y="169"/>
                    </a:cubicBezTo>
                    <a:cubicBezTo>
                      <a:pt x="77" y="169"/>
                      <a:pt x="78" y="171"/>
                      <a:pt x="79" y="173"/>
                    </a:cubicBezTo>
                    <a:cubicBezTo>
                      <a:pt x="78" y="173"/>
                      <a:pt x="77" y="174"/>
                      <a:pt x="77" y="175"/>
                    </a:cubicBezTo>
                    <a:cubicBezTo>
                      <a:pt x="77" y="175"/>
                      <a:pt x="77" y="175"/>
                      <a:pt x="77" y="175"/>
                    </a:cubicBezTo>
                    <a:cubicBezTo>
                      <a:pt x="78" y="175"/>
                      <a:pt x="78" y="175"/>
                      <a:pt x="78" y="175"/>
                    </a:cubicBezTo>
                    <a:cubicBezTo>
                      <a:pt x="78" y="176"/>
                      <a:pt x="78" y="176"/>
                      <a:pt x="78" y="176"/>
                    </a:cubicBezTo>
                    <a:cubicBezTo>
                      <a:pt x="76" y="192"/>
                      <a:pt x="76" y="192"/>
                      <a:pt x="76" y="192"/>
                    </a:cubicBezTo>
                    <a:cubicBezTo>
                      <a:pt x="76" y="192"/>
                      <a:pt x="76" y="192"/>
                      <a:pt x="76" y="192"/>
                    </a:cubicBezTo>
                    <a:cubicBezTo>
                      <a:pt x="76" y="192"/>
                      <a:pt x="75" y="192"/>
                      <a:pt x="75" y="193"/>
                    </a:cubicBezTo>
                    <a:cubicBezTo>
                      <a:pt x="68" y="192"/>
                      <a:pt x="68" y="192"/>
                      <a:pt x="68" y="192"/>
                    </a:cubicBezTo>
                    <a:cubicBezTo>
                      <a:pt x="68" y="191"/>
                      <a:pt x="67" y="190"/>
                      <a:pt x="67" y="190"/>
                    </a:cubicBezTo>
                    <a:cubicBezTo>
                      <a:pt x="67" y="190"/>
                      <a:pt x="67" y="190"/>
                      <a:pt x="67" y="190"/>
                    </a:cubicBezTo>
                    <a:lnTo>
                      <a:pt x="69" y="174"/>
                    </a:lnTo>
                    <a:close/>
                    <a:moveTo>
                      <a:pt x="75" y="107"/>
                    </a:moveTo>
                    <a:cubicBezTo>
                      <a:pt x="75" y="108"/>
                      <a:pt x="75" y="108"/>
                      <a:pt x="75" y="108"/>
                    </a:cubicBezTo>
                    <a:cubicBezTo>
                      <a:pt x="73" y="124"/>
                      <a:pt x="73" y="124"/>
                      <a:pt x="73" y="124"/>
                    </a:cubicBezTo>
                    <a:cubicBezTo>
                      <a:pt x="73" y="124"/>
                      <a:pt x="73" y="124"/>
                      <a:pt x="73" y="124"/>
                    </a:cubicBezTo>
                    <a:cubicBezTo>
                      <a:pt x="73" y="124"/>
                      <a:pt x="72" y="124"/>
                      <a:pt x="72" y="125"/>
                    </a:cubicBezTo>
                    <a:cubicBezTo>
                      <a:pt x="69" y="125"/>
                      <a:pt x="69" y="125"/>
                      <a:pt x="69" y="125"/>
                    </a:cubicBezTo>
                    <a:cubicBezTo>
                      <a:pt x="65" y="124"/>
                      <a:pt x="65" y="124"/>
                      <a:pt x="65" y="124"/>
                    </a:cubicBezTo>
                    <a:cubicBezTo>
                      <a:pt x="65" y="123"/>
                      <a:pt x="65" y="122"/>
                      <a:pt x="64" y="122"/>
                    </a:cubicBezTo>
                    <a:cubicBezTo>
                      <a:pt x="64" y="122"/>
                      <a:pt x="64" y="122"/>
                      <a:pt x="64" y="122"/>
                    </a:cubicBezTo>
                    <a:cubicBezTo>
                      <a:pt x="66" y="106"/>
                      <a:pt x="66" y="106"/>
                      <a:pt x="66" y="106"/>
                    </a:cubicBezTo>
                    <a:cubicBezTo>
                      <a:pt x="66" y="106"/>
                      <a:pt x="66" y="106"/>
                      <a:pt x="66" y="106"/>
                    </a:cubicBezTo>
                    <a:cubicBezTo>
                      <a:pt x="67" y="106"/>
                      <a:pt x="67" y="106"/>
                      <a:pt x="67" y="106"/>
                    </a:cubicBezTo>
                    <a:cubicBezTo>
                      <a:pt x="67" y="106"/>
                      <a:pt x="67" y="106"/>
                      <a:pt x="67" y="106"/>
                    </a:cubicBezTo>
                    <a:cubicBezTo>
                      <a:pt x="68" y="105"/>
                      <a:pt x="67" y="104"/>
                      <a:pt x="66" y="103"/>
                    </a:cubicBezTo>
                    <a:cubicBezTo>
                      <a:pt x="67" y="101"/>
                      <a:pt x="69" y="100"/>
                      <a:pt x="71" y="101"/>
                    </a:cubicBezTo>
                    <a:cubicBezTo>
                      <a:pt x="72" y="101"/>
                      <a:pt x="72" y="101"/>
                      <a:pt x="72" y="101"/>
                    </a:cubicBezTo>
                    <a:cubicBezTo>
                      <a:pt x="72" y="101"/>
                      <a:pt x="72" y="101"/>
                      <a:pt x="72" y="101"/>
                    </a:cubicBezTo>
                    <a:cubicBezTo>
                      <a:pt x="74" y="101"/>
                      <a:pt x="75" y="103"/>
                      <a:pt x="76" y="105"/>
                    </a:cubicBezTo>
                    <a:cubicBezTo>
                      <a:pt x="75" y="105"/>
                      <a:pt x="74" y="106"/>
                      <a:pt x="74" y="107"/>
                    </a:cubicBezTo>
                    <a:cubicBezTo>
                      <a:pt x="74" y="107"/>
                      <a:pt x="74" y="107"/>
                      <a:pt x="74" y="107"/>
                    </a:cubicBezTo>
                    <a:lnTo>
                      <a:pt x="75" y="107"/>
                    </a:lnTo>
                    <a:close/>
                    <a:moveTo>
                      <a:pt x="30" y="202"/>
                    </a:moveTo>
                    <a:cubicBezTo>
                      <a:pt x="30" y="202"/>
                      <a:pt x="30" y="201"/>
                      <a:pt x="30" y="201"/>
                    </a:cubicBezTo>
                    <a:cubicBezTo>
                      <a:pt x="31" y="201"/>
                      <a:pt x="31" y="201"/>
                      <a:pt x="31" y="201"/>
                    </a:cubicBezTo>
                    <a:cubicBezTo>
                      <a:pt x="31" y="201"/>
                      <a:pt x="31" y="201"/>
                      <a:pt x="31" y="201"/>
                    </a:cubicBezTo>
                    <a:cubicBezTo>
                      <a:pt x="31" y="200"/>
                      <a:pt x="31" y="200"/>
                      <a:pt x="31" y="199"/>
                    </a:cubicBezTo>
                    <a:cubicBezTo>
                      <a:pt x="31" y="199"/>
                      <a:pt x="31" y="199"/>
                      <a:pt x="30" y="199"/>
                    </a:cubicBezTo>
                    <a:cubicBezTo>
                      <a:pt x="31" y="197"/>
                      <a:pt x="33" y="195"/>
                      <a:pt x="35" y="196"/>
                    </a:cubicBezTo>
                    <a:cubicBezTo>
                      <a:pt x="36" y="196"/>
                      <a:pt x="36" y="196"/>
                      <a:pt x="36" y="196"/>
                    </a:cubicBezTo>
                    <a:cubicBezTo>
                      <a:pt x="38" y="196"/>
                      <a:pt x="39" y="198"/>
                      <a:pt x="40" y="200"/>
                    </a:cubicBezTo>
                    <a:cubicBezTo>
                      <a:pt x="39" y="200"/>
                      <a:pt x="38" y="201"/>
                      <a:pt x="38" y="202"/>
                    </a:cubicBezTo>
                    <a:cubicBezTo>
                      <a:pt x="38" y="202"/>
                      <a:pt x="38" y="202"/>
                      <a:pt x="38" y="202"/>
                    </a:cubicBezTo>
                    <a:cubicBezTo>
                      <a:pt x="39" y="203"/>
                      <a:pt x="39" y="203"/>
                      <a:pt x="39" y="203"/>
                    </a:cubicBezTo>
                    <a:cubicBezTo>
                      <a:pt x="39" y="203"/>
                      <a:pt x="39" y="203"/>
                      <a:pt x="39" y="203"/>
                    </a:cubicBezTo>
                    <a:cubicBezTo>
                      <a:pt x="37" y="219"/>
                      <a:pt x="37" y="219"/>
                      <a:pt x="37" y="219"/>
                    </a:cubicBezTo>
                    <a:cubicBezTo>
                      <a:pt x="37" y="219"/>
                      <a:pt x="37" y="219"/>
                      <a:pt x="37" y="219"/>
                    </a:cubicBezTo>
                    <a:cubicBezTo>
                      <a:pt x="36" y="219"/>
                      <a:pt x="36" y="219"/>
                      <a:pt x="36" y="220"/>
                    </a:cubicBezTo>
                    <a:cubicBezTo>
                      <a:pt x="29" y="219"/>
                      <a:pt x="29" y="219"/>
                      <a:pt x="29" y="219"/>
                    </a:cubicBezTo>
                    <a:cubicBezTo>
                      <a:pt x="29" y="218"/>
                      <a:pt x="28" y="217"/>
                      <a:pt x="28" y="217"/>
                    </a:cubicBezTo>
                    <a:cubicBezTo>
                      <a:pt x="28" y="217"/>
                      <a:pt x="28" y="217"/>
                      <a:pt x="28" y="217"/>
                    </a:cubicBezTo>
                    <a:lnTo>
                      <a:pt x="30" y="202"/>
                    </a:lnTo>
                    <a:close/>
                    <a:moveTo>
                      <a:pt x="41" y="204"/>
                    </a:moveTo>
                    <a:cubicBezTo>
                      <a:pt x="41" y="203"/>
                      <a:pt x="42" y="203"/>
                      <a:pt x="42" y="203"/>
                    </a:cubicBezTo>
                    <a:cubicBezTo>
                      <a:pt x="43" y="203"/>
                      <a:pt x="43" y="203"/>
                      <a:pt x="43" y="203"/>
                    </a:cubicBezTo>
                    <a:cubicBezTo>
                      <a:pt x="43" y="203"/>
                      <a:pt x="43" y="203"/>
                      <a:pt x="43" y="203"/>
                    </a:cubicBezTo>
                    <a:cubicBezTo>
                      <a:pt x="43" y="202"/>
                      <a:pt x="43" y="201"/>
                      <a:pt x="42" y="200"/>
                    </a:cubicBezTo>
                    <a:cubicBezTo>
                      <a:pt x="43" y="198"/>
                      <a:pt x="45" y="197"/>
                      <a:pt x="47" y="198"/>
                    </a:cubicBezTo>
                    <a:cubicBezTo>
                      <a:pt x="47" y="198"/>
                      <a:pt x="47" y="198"/>
                      <a:pt x="47" y="198"/>
                    </a:cubicBezTo>
                    <a:cubicBezTo>
                      <a:pt x="49" y="198"/>
                      <a:pt x="51" y="200"/>
                      <a:pt x="51" y="202"/>
                    </a:cubicBezTo>
                    <a:cubicBezTo>
                      <a:pt x="51" y="202"/>
                      <a:pt x="50" y="202"/>
                      <a:pt x="50" y="202"/>
                    </a:cubicBezTo>
                    <a:cubicBezTo>
                      <a:pt x="50" y="203"/>
                      <a:pt x="50" y="203"/>
                      <a:pt x="49" y="204"/>
                    </a:cubicBezTo>
                    <a:cubicBezTo>
                      <a:pt x="49" y="204"/>
                      <a:pt x="49" y="204"/>
                      <a:pt x="49" y="204"/>
                    </a:cubicBezTo>
                    <a:cubicBezTo>
                      <a:pt x="51" y="204"/>
                      <a:pt x="51" y="204"/>
                      <a:pt x="51" y="204"/>
                    </a:cubicBezTo>
                    <a:cubicBezTo>
                      <a:pt x="51" y="205"/>
                      <a:pt x="51" y="205"/>
                      <a:pt x="51" y="205"/>
                    </a:cubicBezTo>
                    <a:cubicBezTo>
                      <a:pt x="49" y="221"/>
                      <a:pt x="49" y="221"/>
                      <a:pt x="49" y="221"/>
                    </a:cubicBezTo>
                    <a:cubicBezTo>
                      <a:pt x="49" y="221"/>
                      <a:pt x="49" y="221"/>
                      <a:pt x="49" y="221"/>
                    </a:cubicBezTo>
                    <a:cubicBezTo>
                      <a:pt x="48" y="221"/>
                      <a:pt x="47" y="221"/>
                      <a:pt x="47" y="222"/>
                    </a:cubicBezTo>
                    <a:cubicBezTo>
                      <a:pt x="41" y="221"/>
                      <a:pt x="41" y="221"/>
                      <a:pt x="41" y="221"/>
                    </a:cubicBezTo>
                    <a:cubicBezTo>
                      <a:pt x="41" y="220"/>
                      <a:pt x="40" y="219"/>
                      <a:pt x="39" y="219"/>
                    </a:cubicBezTo>
                    <a:cubicBezTo>
                      <a:pt x="39" y="219"/>
                      <a:pt x="39" y="219"/>
                      <a:pt x="39" y="219"/>
                    </a:cubicBezTo>
                    <a:lnTo>
                      <a:pt x="41" y="204"/>
                    </a:lnTo>
                    <a:close/>
                    <a:moveTo>
                      <a:pt x="53" y="205"/>
                    </a:moveTo>
                    <a:cubicBezTo>
                      <a:pt x="53" y="205"/>
                      <a:pt x="53" y="205"/>
                      <a:pt x="53" y="205"/>
                    </a:cubicBezTo>
                    <a:cubicBezTo>
                      <a:pt x="54" y="205"/>
                      <a:pt x="54" y="205"/>
                      <a:pt x="54" y="205"/>
                    </a:cubicBezTo>
                    <a:cubicBezTo>
                      <a:pt x="54" y="205"/>
                      <a:pt x="54" y="205"/>
                      <a:pt x="54" y="205"/>
                    </a:cubicBezTo>
                    <a:cubicBezTo>
                      <a:pt x="55" y="204"/>
                      <a:pt x="54" y="203"/>
                      <a:pt x="53" y="202"/>
                    </a:cubicBezTo>
                    <a:cubicBezTo>
                      <a:pt x="54" y="200"/>
                      <a:pt x="56" y="199"/>
                      <a:pt x="58" y="200"/>
                    </a:cubicBezTo>
                    <a:cubicBezTo>
                      <a:pt x="59" y="200"/>
                      <a:pt x="59" y="200"/>
                      <a:pt x="59" y="200"/>
                    </a:cubicBezTo>
                    <a:cubicBezTo>
                      <a:pt x="59" y="200"/>
                      <a:pt x="59" y="200"/>
                      <a:pt x="59" y="200"/>
                    </a:cubicBezTo>
                    <a:cubicBezTo>
                      <a:pt x="61" y="200"/>
                      <a:pt x="62" y="202"/>
                      <a:pt x="63" y="204"/>
                    </a:cubicBezTo>
                    <a:cubicBezTo>
                      <a:pt x="62" y="204"/>
                      <a:pt x="61" y="205"/>
                      <a:pt x="61" y="206"/>
                    </a:cubicBezTo>
                    <a:cubicBezTo>
                      <a:pt x="61" y="206"/>
                      <a:pt x="61" y="206"/>
                      <a:pt x="61" y="206"/>
                    </a:cubicBezTo>
                    <a:cubicBezTo>
                      <a:pt x="62" y="206"/>
                      <a:pt x="62" y="206"/>
                      <a:pt x="62" y="206"/>
                    </a:cubicBezTo>
                    <a:cubicBezTo>
                      <a:pt x="62" y="207"/>
                      <a:pt x="62" y="207"/>
                      <a:pt x="63" y="207"/>
                    </a:cubicBezTo>
                    <a:cubicBezTo>
                      <a:pt x="60" y="223"/>
                      <a:pt x="60" y="223"/>
                      <a:pt x="60" y="223"/>
                    </a:cubicBezTo>
                    <a:cubicBezTo>
                      <a:pt x="60" y="223"/>
                      <a:pt x="60" y="223"/>
                      <a:pt x="60" y="223"/>
                    </a:cubicBezTo>
                    <a:cubicBezTo>
                      <a:pt x="60" y="223"/>
                      <a:pt x="59" y="223"/>
                      <a:pt x="59" y="224"/>
                    </a:cubicBezTo>
                    <a:cubicBezTo>
                      <a:pt x="56" y="224"/>
                      <a:pt x="56" y="224"/>
                      <a:pt x="56" y="224"/>
                    </a:cubicBezTo>
                    <a:cubicBezTo>
                      <a:pt x="52" y="223"/>
                      <a:pt x="52" y="223"/>
                      <a:pt x="52" y="223"/>
                    </a:cubicBezTo>
                    <a:cubicBezTo>
                      <a:pt x="52" y="223"/>
                      <a:pt x="52" y="222"/>
                      <a:pt x="52" y="222"/>
                    </a:cubicBezTo>
                    <a:cubicBezTo>
                      <a:pt x="51" y="221"/>
                      <a:pt x="51" y="221"/>
                      <a:pt x="51" y="221"/>
                    </a:cubicBezTo>
                    <a:cubicBezTo>
                      <a:pt x="51" y="221"/>
                      <a:pt x="51" y="221"/>
                      <a:pt x="51" y="221"/>
                    </a:cubicBezTo>
                    <a:lnTo>
                      <a:pt x="53" y="205"/>
                    </a:lnTo>
                    <a:close/>
                    <a:moveTo>
                      <a:pt x="64" y="207"/>
                    </a:moveTo>
                    <a:cubicBezTo>
                      <a:pt x="64" y="207"/>
                      <a:pt x="65" y="207"/>
                      <a:pt x="65" y="207"/>
                    </a:cubicBezTo>
                    <a:cubicBezTo>
                      <a:pt x="66" y="207"/>
                      <a:pt x="66" y="207"/>
                      <a:pt x="66" y="207"/>
                    </a:cubicBezTo>
                    <a:cubicBezTo>
                      <a:pt x="66" y="207"/>
                      <a:pt x="66" y="207"/>
                      <a:pt x="66" y="207"/>
                    </a:cubicBezTo>
                    <a:cubicBezTo>
                      <a:pt x="66" y="205"/>
                      <a:pt x="66" y="205"/>
                      <a:pt x="65" y="204"/>
                    </a:cubicBezTo>
                    <a:cubicBezTo>
                      <a:pt x="66" y="202"/>
                      <a:pt x="68" y="201"/>
                      <a:pt x="70" y="201"/>
                    </a:cubicBezTo>
                    <a:cubicBezTo>
                      <a:pt x="70" y="201"/>
                      <a:pt x="70" y="201"/>
                      <a:pt x="70" y="201"/>
                    </a:cubicBezTo>
                    <a:cubicBezTo>
                      <a:pt x="72" y="202"/>
                      <a:pt x="74" y="204"/>
                      <a:pt x="74" y="206"/>
                    </a:cubicBezTo>
                    <a:cubicBezTo>
                      <a:pt x="73" y="206"/>
                      <a:pt x="73" y="207"/>
                      <a:pt x="73" y="208"/>
                    </a:cubicBezTo>
                    <a:cubicBezTo>
                      <a:pt x="73" y="208"/>
                      <a:pt x="73" y="208"/>
                      <a:pt x="73" y="208"/>
                    </a:cubicBezTo>
                    <a:cubicBezTo>
                      <a:pt x="74" y="208"/>
                      <a:pt x="74" y="208"/>
                      <a:pt x="74" y="208"/>
                    </a:cubicBezTo>
                    <a:cubicBezTo>
                      <a:pt x="74" y="208"/>
                      <a:pt x="74" y="209"/>
                      <a:pt x="74" y="209"/>
                    </a:cubicBezTo>
                    <a:cubicBezTo>
                      <a:pt x="72" y="225"/>
                      <a:pt x="72" y="225"/>
                      <a:pt x="72" y="225"/>
                    </a:cubicBezTo>
                    <a:cubicBezTo>
                      <a:pt x="72" y="225"/>
                      <a:pt x="72" y="225"/>
                      <a:pt x="72" y="225"/>
                    </a:cubicBezTo>
                    <a:cubicBezTo>
                      <a:pt x="71" y="224"/>
                      <a:pt x="70" y="225"/>
                      <a:pt x="70" y="226"/>
                    </a:cubicBezTo>
                    <a:cubicBezTo>
                      <a:pt x="64" y="225"/>
                      <a:pt x="64" y="225"/>
                      <a:pt x="64" y="225"/>
                    </a:cubicBezTo>
                    <a:cubicBezTo>
                      <a:pt x="64" y="224"/>
                      <a:pt x="63" y="224"/>
                      <a:pt x="63" y="224"/>
                    </a:cubicBezTo>
                    <a:cubicBezTo>
                      <a:pt x="63" y="223"/>
                      <a:pt x="63" y="223"/>
                      <a:pt x="62" y="223"/>
                    </a:cubicBezTo>
                    <a:cubicBezTo>
                      <a:pt x="62" y="223"/>
                      <a:pt x="62" y="223"/>
                      <a:pt x="62" y="223"/>
                    </a:cubicBezTo>
                    <a:lnTo>
                      <a:pt x="64" y="207"/>
                    </a:lnTo>
                    <a:close/>
                    <a:moveTo>
                      <a:pt x="76" y="209"/>
                    </a:moveTo>
                    <a:cubicBezTo>
                      <a:pt x="76" y="209"/>
                      <a:pt x="76" y="209"/>
                      <a:pt x="76" y="209"/>
                    </a:cubicBezTo>
                    <a:cubicBezTo>
                      <a:pt x="78" y="209"/>
                      <a:pt x="78" y="209"/>
                      <a:pt x="78" y="209"/>
                    </a:cubicBezTo>
                    <a:cubicBezTo>
                      <a:pt x="78" y="208"/>
                      <a:pt x="78" y="208"/>
                      <a:pt x="78" y="208"/>
                    </a:cubicBezTo>
                    <a:cubicBezTo>
                      <a:pt x="78" y="208"/>
                      <a:pt x="78" y="207"/>
                      <a:pt x="77" y="207"/>
                    </a:cubicBezTo>
                    <a:cubicBezTo>
                      <a:pt x="77" y="206"/>
                      <a:pt x="77" y="206"/>
                      <a:pt x="77" y="206"/>
                    </a:cubicBezTo>
                    <a:cubicBezTo>
                      <a:pt x="78" y="204"/>
                      <a:pt x="80" y="203"/>
                      <a:pt x="82" y="203"/>
                    </a:cubicBezTo>
                    <a:cubicBezTo>
                      <a:pt x="82" y="203"/>
                      <a:pt x="82" y="203"/>
                      <a:pt x="82" y="203"/>
                    </a:cubicBezTo>
                    <a:cubicBezTo>
                      <a:pt x="84" y="204"/>
                      <a:pt x="85" y="205"/>
                      <a:pt x="86" y="208"/>
                    </a:cubicBezTo>
                    <a:cubicBezTo>
                      <a:pt x="85" y="208"/>
                      <a:pt x="84" y="208"/>
                      <a:pt x="84" y="210"/>
                    </a:cubicBezTo>
                    <a:cubicBezTo>
                      <a:pt x="84" y="210"/>
                      <a:pt x="84" y="210"/>
                      <a:pt x="84" y="210"/>
                    </a:cubicBezTo>
                    <a:cubicBezTo>
                      <a:pt x="85" y="210"/>
                      <a:pt x="85" y="210"/>
                      <a:pt x="85" y="210"/>
                    </a:cubicBezTo>
                    <a:cubicBezTo>
                      <a:pt x="85" y="210"/>
                      <a:pt x="86" y="211"/>
                      <a:pt x="86" y="211"/>
                    </a:cubicBezTo>
                    <a:cubicBezTo>
                      <a:pt x="84" y="226"/>
                      <a:pt x="84" y="226"/>
                      <a:pt x="84" y="226"/>
                    </a:cubicBezTo>
                    <a:cubicBezTo>
                      <a:pt x="83" y="226"/>
                      <a:pt x="83" y="226"/>
                      <a:pt x="83" y="226"/>
                    </a:cubicBezTo>
                    <a:cubicBezTo>
                      <a:pt x="83" y="226"/>
                      <a:pt x="82" y="227"/>
                      <a:pt x="82" y="228"/>
                    </a:cubicBezTo>
                    <a:cubicBezTo>
                      <a:pt x="75" y="227"/>
                      <a:pt x="75" y="227"/>
                      <a:pt x="75" y="227"/>
                    </a:cubicBezTo>
                    <a:cubicBezTo>
                      <a:pt x="75" y="226"/>
                      <a:pt x="75" y="226"/>
                      <a:pt x="75" y="225"/>
                    </a:cubicBezTo>
                    <a:cubicBezTo>
                      <a:pt x="75" y="225"/>
                      <a:pt x="74" y="225"/>
                      <a:pt x="74" y="225"/>
                    </a:cubicBezTo>
                    <a:cubicBezTo>
                      <a:pt x="74" y="225"/>
                      <a:pt x="74" y="225"/>
                      <a:pt x="74" y="225"/>
                    </a:cubicBezTo>
                    <a:lnTo>
                      <a:pt x="76" y="209"/>
                    </a:lnTo>
                    <a:close/>
                    <a:moveTo>
                      <a:pt x="93" y="42"/>
                    </a:moveTo>
                    <a:cubicBezTo>
                      <a:pt x="93" y="37"/>
                      <a:pt x="97" y="34"/>
                      <a:pt x="101" y="35"/>
                    </a:cubicBezTo>
                    <a:cubicBezTo>
                      <a:pt x="103" y="35"/>
                      <a:pt x="105" y="36"/>
                      <a:pt x="106" y="38"/>
                    </a:cubicBezTo>
                    <a:cubicBezTo>
                      <a:pt x="107" y="40"/>
                      <a:pt x="108" y="42"/>
                      <a:pt x="107" y="44"/>
                    </a:cubicBezTo>
                    <a:cubicBezTo>
                      <a:pt x="105" y="64"/>
                      <a:pt x="105" y="64"/>
                      <a:pt x="105" y="64"/>
                    </a:cubicBezTo>
                    <a:cubicBezTo>
                      <a:pt x="90" y="61"/>
                      <a:pt x="90" y="61"/>
                      <a:pt x="90" y="61"/>
                    </a:cubicBezTo>
                    <a:lnTo>
                      <a:pt x="93" y="42"/>
                    </a:lnTo>
                    <a:close/>
                    <a:moveTo>
                      <a:pt x="87" y="69"/>
                    </a:moveTo>
                    <a:cubicBezTo>
                      <a:pt x="88" y="69"/>
                      <a:pt x="88" y="69"/>
                      <a:pt x="88" y="69"/>
                    </a:cubicBezTo>
                    <a:cubicBezTo>
                      <a:pt x="90" y="70"/>
                      <a:pt x="91" y="72"/>
                      <a:pt x="92" y="74"/>
                    </a:cubicBezTo>
                    <a:cubicBezTo>
                      <a:pt x="92" y="74"/>
                      <a:pt x="92" y="74"/>
                      <a:pt x="92" y="74"/>
                    </a:cubicBezTo>
                    <a:cubicBezTo>
                      <a:pt x="91" y="74"/>
                      <a:pt x="90" y="75"/>
                      <a:pt x="90" y="76"/>
                    </a:cubicBezTo>
                    <a:cubicBezTo>
                      <a:pt x="90" y="76"/>
                      <a:pt x="90" y="76"/>
                      <a:pt x="90" y="76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1" y="77"/>
                      <a:pt x="91" y="77"/>
                      <a:pt x="91" y="77"/>
                    </a:cubicBezTo>
                    <a:cubicBezTo>
                      <a:pt x="89" y="93"/>
                      <a:pt x="89" y="93"/>
                      <a:pt x="89" y="93"/>
                    </a:cubicBezTo>
                    <a:cubicBezTo>
                      <a:pt x="89" y="93"/>
                      <a:pt x="89" y="93"/>
                      <a:pt x="89" y="93"/>
                    </a:cubicBezTo>
                    <a:cubicBezTo>
                      <a:pt x="89" y="93"/>
                      <a:pt x="89" y="93"/>
                      <a:pt x="88" y="93"/>
                    </a:cubicBezTo>
                    <a:cubicBezTo>
                      <a:pt x="88" y="93"/>
                      <a:pt x="88" y="94"/>
                      <a:pt x="88" y="94"/>
                    </a:cubicBezTo>
                    <a:cubicBezTo>
                      <a:pt x="81" y="93"/>
                      <a:pt x="81" y="93"/>
                      <a:pt x="81" y="93"/>
                    </a:cubicBezTo>
                    <a:cubicBezTo>
                      <a:pt x="81" y="93"/>
                      <a:pt x="81" y="92"/>
                      <a:pt x="81" y="92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79" y="91"/>
                      <a:pt x="79" y="91"/>
                      <a:pt x="79" y="91"/>
                    </a:cubicBezTo>
                    <a:cubicBezTo>
                      <a:pt x="82" y="75"/>
                      <a:pt x="82" y="75"/>
                      <a:pt x="82" y="75"/>
                    </a:cubicBezTo>
                    <a:cubicBezTo>
                      <a:pt x="82" y="75"/>
                      <a:pt x="82" y="75"/>
                      <a:pt x="82" y="75"/>
                    </a:cubicBezTo>
                    <a:cubicBezTo>
                      <a:pt x="83" y="75"/>
                      <a:pt x="83" y="75"/>
                      <a:pt x="83" y="75"/>
                    </a:cubicBezTo>
                    <a:cubicBezTo>
                      <a:pt x="83" y="75"/>
                      <a:pt x="83" y="75"/>
                      <a:pt x="83" y="75"/>
                    </a:cubicBezTo>
                    <a:cubicBezTo>
                      <a:pt x="83" y="74"/>
                      <a:pt x="83" y="72"/>
                      <a:pt x="82" y="72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3" y="70"/>
                      <a:pt x="85" y="69"/>
                      <a:pt x="87" y="69"/>
                    </a:cubicBezTo>
                    <a:close/>
                    <a:moveTo>
                      <a:pt x="70" y="73"/>
                    </a:moveTo>
                    <a:cubicBezTo>
                      <a:pt x="72" y="73"/>
                      <a:pt x="72" y="73"/>
                      <a:pt x="72" y="73"/>
                    </a:cubicBezTo>
                    <a:cubicBezTo>
                      <a:pt x="72" y="73"/>
                      <a:pt x="72" y="73"/>
                      <a:pt x="72" y="73"/>
                    </a:cubicBezTo>
                    <a:cubicBezTo>
                      <a:pt x="72" y="72"/>
                      <a:pt x="71" y="71"/>
                      <a:pt x="71" y="70"/>
                    </a:cubicBezTo>
                    <a:cubicBezTo>
                      <a:pt x="70" y="70"/>
                      <a:pt x="70" y="70"/>
                      <a:pt x="70" y="70"/>
                    </a:cubicBezTo>
                    <a:cubicBezTo>
                      <a:pt x="71" y="68"/>
                      <a:pt x="74" y="67"/>
                      <a:pt x="76" y="67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6" y="67"/>
                      <a:pt x="76" y="67"/>
                      <a:pt x="76" y="67"/>
                    </a:cubicBezTo>
                    <a:cubicBezTo>
                      <a:pt x="78" y="68"/>
                      <a:pt x="80" y="70"/>
                      <a:pt x="80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79" y="72"/>
                      <a:pt x="78" y="73"/>
                      <a:pt x="78" y="74"/>
                    </a:cubicBezTo>
                    <a:cubicBezTo>
                      <a:pt x="78" y="74"/>
                      <a:pt x="78" y="74"/>
                      <a:pt x="78" y="74"/>
                    </a:cubicBezTo>
                    <a:cubicBezTo>
                      <a:pt x="80" y="74"/>
                      <a:pt x="80" y="74"/>
                      <a:pt x="80" y="74"/>
                    </a:cubicBezTo>
                    <a:cubicBezTo>
                      <a:pt x="80" y="75"/>
                      <a:pt x="80" y="75"/>
                      <a:pt x="80" y="75"/>
                    </a:cubicBezTo>
                    <a:cubicBezTo>
                      <a:pt x="78" y="91"/>
                      <a:pt x="78" y="91"/>
                      <a:pt x="78" y="91"/>
                    </a:cubicBezTo>
                    <a:cubicBezTo>
                      <a:pt x="78" y="91"/>
                      <a:pt x="78" y="91"/>
                      <a:pt x="78" y="91"/>
                    </a:cubicBezTo>
                    <a:cubicBezTo>
                      <a:pt x="77" y="91"/>
                      <a:pt x="76" y="91"/>
                      <a:pt x="76" y="92"/>
                    </a:cubicBezTo>
                    <a:cubicBezTo>
                      <a:pt x="73" y="92"/>
                      <a:pt x="73" y="92"/>
                      <a:pt x="73" y="92"/>
                    </a:cubicBezTo>
                    <a:cubicBezTo>
                      <a:pt x="69" y="91"/>
                      <a:pt x="69" y="91"/>
                      <a:pt x="69" y="91"/>
                    </a:cubicBezTo>
                    <a:cubicBezTo>
                      <a:pt x="69" y="90"/>
                      <a:pt x="69" y="89"/>
                      <a:pt x="68" y="89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70" y="74"/>
                      <a:pt x="70" y="74"/>
                      <a:pt x="70" y="74"/>
                    </a:cubicBezTo>
                    <a:cubicBezTo>
                      <a:pt x="70" y="73"/>
                      <a:pt x="70" y="73"/>
                      <a:pt x="70" y="73"/>
                    </a:cubicBezTo>
                    <a:close/>
                    <a:moveTo>
                      <a:pt x="49" y="34"/>
                    </a:moveTo>
                    <a:cubicBezTo>
                      <a:pt x="50" y="28"/>
                      <a:pt x="55" y="24"/>
                      <a:pt x="61" y="25"/>
                    </a:cubicBezTo>
                    <a:cubicBezTo>
                      <a:pt x="66" y="26"/>
                      <a:pt x="70" y="32"/>
                      <a:pt x="69" y="38"/>
                    </a:cubicBezTo>
                    <a:cubicBezTo>
                      <a:pt x="67" y="57"/>
                      <a:pt x="67" y="57"/>
                      <a:pt x="67" y="57"/>
                    </a:cubicBezTo>
                    <a:cubicBezTo>
                      <a:pt x="47" y="54"/>
                      <a:pt x="47" y="54"/>
                      <a:pt x="47" y="54"/>
                    </a:cubicBezTo>
                    <a:lnTo>
                      <a:pt x="49" y="34"/>
                    </a:lnTo>
                    <a:close/>
                    <a:moveTo>
                      <a:pt x="47" y="70"/>
                    </a:moveTo>
                    <a:cubicBezTo>
                      <a:pt x="47" y="70"/>
                      <a:pt x="47" y="69"/>
                      <a:pt x="47" y="69"/>
                    </a:cubicBezTo>
                    <a:cubicBezTo>
                      <a:pt x="49" y="69"/>
                      <a:pt x="49" y="69"/>
                      <a:pt x="49" y="69"/>
                    </a:cubicBezTo>
                    <a:cubicBezTo>
                      <a:pt x="49" y="69"/>
                      <a:pt x="49" y="69"/>
                      <a:pt x="49" y="69"/>
                    </a:cubicBezTo>
                    <a:cubicBezTo>
                      <a:pt x="49" y="68"/>
                      <a:pt x="48" y="67"/>
                      <a:pt x="47" y="67"/>
                    </a:cubicBezTo>
                    <a:cubicBezTo>
                      <a:pt x="47" y="67"/>
                      <a:pt x="47" y="67"/>
                      <a:pt x="47" y="67"/>
                    </a:cubicBezTo>
                    <a:cubicBezTo>
                      <a:pt x="48" y="65"/>
                      <a:pt x="50" y="63"/>
                      <a:pt x="53" y="64"/>
                    </a:cubicBezTo>
                    <a:cubicBezTo>
                      <a:pt x="53" y="64"/>
                      <a:pt x="53" y="64"/>
                      <a:pt x="53" y="64"/>
                    </a:cubicBezTo>
                    <a:cubicBezTo>
                      <a:pt x="55" y="64"/>
                      <a:pt x="57" y="66"/>
                      <a:pt x="57" y="68"/>
                    </a:cubicBezTo>
                    <a:cubicBezTo>
                      <a:pt x="57" y="68"/>
                      <a:pt x="57" y="68"/>
                      <a:pt x="57" y="68"/>
                    </a:cubicBezTo>
                    <a:cubicBezTo>
                      <a:pt x="56" y="68"/>
                      <a:pt x="55" y="69"/>
                      <a:pt x="55" y="70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56" y="71"/>
                      <a:pt x="56" y="71"/>
                      <a:pt x="56" y="71"/>
                    </a:cubicBezTo>
                    <a:cubicBezTo>
                      <a:pt x="56" y="71"/>
                      <a:pt x="57" y="71"/>
                      <a:pt x="57" y="71"/>
                    </a:cubicBezTo>
                    <a:cubicBezTo>
                      <a:pt x="55" y="87"/>
                      <a:pt x="55" y="87"/>
                      <a:pt x="55" y="87"/>
                    </a:cubicBezTo>
                    <a:cubicBezTo>
                      <a:pt x="55" y="87"/>
                      <a:pt x="55" y="87"/>
                      <a:pt x="55" y="87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3" y="88"/>
                      <a:pt x="53" y="88"/>
                      <a:pt x="53" y="89"/>
                    </a:cubicBezTo>
                    <a:cubicBezTo>
                      <a:pt x="46" y="88"/>
                      <a:pt x="46" y="88"/>
                      <a:pt x="46" y="88"/>
                    </a:cubicBezTo>
                    <a:cubicBezTo>
                      <a:pt x="46" y="87"/>
                      <a:pt x="46" y="86"/>
                      <a:pt x="45" y="86"/>
                    </a:cubicBezTo>
                    <a:cubicBezTo>
                      <a:pt x="45" y="85"/>
                      <a:pt x="45" y="85"/>
                      <a:pt x="45" y="85"/>
                    </a:cubicBezTo>
                    <a:lnTo>
                      <a:pt x="47" y="70"/>
                    </a:lnTo>
                    <a:close/>
                    <a:moveTo>
                      <a:pt x="38" y="65"/>
                    </a:moveTo>
                    <a:cubicBezTo>
                      <a:pt x="38" y="65"/>
                      <a:pt x="38" y="65"/>
                      <a:pt x="38" y="65"/>
                    </a:cubicBezTo>
                    <a:cubicBezTo>
                      <a:pt x="39" y="63"/>
                      <a:pt x="40" y="62"/>
                      <a:pt x="42" y="62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4" y="62"/>
                      <a:pt x="45" y="64"/>
                      <a:pt x="46" y="66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45" y="66"/>
                      <a:pt x="44" y="67"/>
                      <a:pt x="44" y="68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5" y="69"/>
                      <a:pt x="45" y="69"/>
                      <a:pt x="45" y="69"/>
                    </a:cubicBezTo>
                    <a:cubicBezTo>
                      <a:pt x="45" y="69"/>
                      <a:pt x="45" y="69"/>
                      <a:pt x="45" y="70"/>
                    </a:cubicBezTo>
                    <a:cubicBezTo>
                      <a:pt x="43" y="85"/>
                      <a:pt x="43" y="85"/>
                      <a:pt x="43" y="85"/>
                    </a:cubicBezTo>
                    <a:cubicBezTo>
                      <a:pt x="43" y="85"/>
                      <a:pt x="43" y="85"/>
                      <a:pt x="43" y="85"/>
                    </a:cubicBezTo>
                    <a:cubicBezTo>
                      <a:pt x="43" y="85"/>
                      <a:pt x="42" y="85"/>
                      <a:pt x="42" y="85"/>
                    </a:cubicBezTo>
                    <a:cubicBezTo>
                      <a:pt x="42" y="86"/>
                      <a:pt x="41" y="86"/>
                      <a:pt x="41" y="87"/>
                    </a:cubicBezTo>
                    <a:cubicBezTo>
                      <a:pt x="37" y="86"/>
                      <a:pt x="37" y="86"/>
                      <a:pt x="37" y="86"/>
                    </a:cubicBezTo>
                    <a:cubicBezTo>
                      <a:pt x="37" y="85"/>
                      <a:pt x="36" y="84"/>
                      <a:pt x="36" y="84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9" y="68"/>
                      <a:pt x="39" y="68"/>
                      <a:pt x="39" y="68"/>
                    </a:cubicBezTo>
                    <a:cubicBezTo>
                      <a:pt x="39" y="68"/>
                      <a:pt x="39" y="68"/>
                      <a:pt x="39" y="68"/>
                    </a:cubicBezTo>
                    <a:cubicBezTo>
                      <a:pt x="39" y="66"/>
                      <a:pt x="39" y="65"/>
                      <a:pt x="38" y="65"/>
                    </a:cubicBezTo>
                    <a:close/>
                    <a:moveTo>
                      <a:pt x="30" y="67"/>
                    </a:moveTo>
                    <a:cubicBezTo>
                      <a:pt x="30" y="67"/>
                      <a:pt x="30" y="67"/>
                      <a:pt x="30" y="66"/>
                    </a:cubicBezTo>
                    <a:cubicBezTo>
                      <a:pt x="31" y="67"/>
                      <a:pt x="31" y="67"/>
                      <a:pt x="31" y="67"/>
                    </a:cubicBezTo>
                    <a:cubicBezTo>
                      <a:pt x="31" y="66"/>
                      <a:pt x="31" y="66"/>
                      <a:pt x="31" y="66"/>
                    </a:cubicBezTo>
                    <a:cubicBezTo>
                      <a:pt x="31" y="66"/>
                      <a:pt x="31" y="65"/>
                      <a:pt x="31" y="64"/>
                    </a:cubicBezTo>
                    <a:cubicBezTo>
                      <a:pt x="31" y="64"/>
                      <a:pt x="30" y="64"/>
                      <a:pt x="30" y="64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62"/>
                      <a:pt x="32" y="60"/>
                      <a:pt x="33" y="60"/>
                    </a:cubicBezTo>
                    <a:cubicBezTo>
                      <a:pt x="33" y="60"/>
                      <a:pt x="33" y="60"/>
                      <a:pt x="33" y="60"/>
                    </a:cubicBezTo>
                    <a:cubicBezTo>
                      <a:pt x="35" y="61"/>
                      <a:pt x="36" y="63"/>
                      <a:pt x="36" y="65"/>
                    </a:cubicBezTo>
                    <a:cubicBezTo>
                      <a:pt x="36" y="65"/>
                      <a:pt x="36" y="65"/>
                      <a:pt x="36" y="65"/>
                    </a:cubicBezTo>
                    <a:cubicBezTo>
                      <a:pt x="35" y="65"/>
                      <a:pt x="34" y="66"/>
                      <a:pt x="34" y="67"/>
                    </a:cubicBezTo>
                    <a:cubicBezTo>
                      <a:pt x="34" y="67"/>
                      <a:pt x="34" y="67"/>
                      <a:pt x="34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5" y="68"/>
                      <a:pt x="36" y="68"/>
                      <a:pt x="36" y="68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33" y="84"/>
                      <a:pt x="32" y="84"/>
                      <a:pt x="32" y="85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29" y="84"/>
                      <a:pt x="29" y="84"/>
                      <a:pt x="28" y="83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7" y="83"/>
                      <a:pt x="27" y="83"/>
                      <a:pt x="27" y="83"/>
                    </a:cubicBezTo>
                    <a:lnTo>
                      <a:pt x="30" y="67"/>
                    </a:lnTo>
                    <a:close/>
                    <a:moveTo>
                      <a:pt x="25" y="100"/>
                    </a:moveTo>
                    <a:cubicBezTo>
                      <a:pt x="25" y="100"/>
                      <a:pt x="26" y="100"/>
                      <a:pt x="26" y="99"/>
                    </a:cubicBezTo>
                    <a:cubicBezTo>
                      <a:pt x="27" y="99"/>
                      <a:pt x="27" y="99"/>
                      <a:pt x="27" y="99"/>
                    </a:cubicBezTo>
                    <a:cubicBezTo>
                      <a:pt x="27" y="99"/>
                      <a:pt x="27" y="99"/>
                      <a:pt x="27" y="99"/>
                    </a:cubicBezTo>
                    <a:cubicBezTo>
                      <a:pt x="27" y="98"/>
                      <a:pt x="27" y="97"/>
                      <a:pt x="26" y="97"/>
                    </a:cubicBezTo>
                    <a:cubicBezTo>
                      <a:pt x="26" y="97"/>
                      <a:pt x="26" y="97"/>
                      <a:pt x="26" y="97"/>
                    </a:cubicBezTo>
                    <a:cubicBezTo>
                      <a:pt x="26" y="95"/>
                      <a:pt x="28" y="93"/>
                      <a:pt x="29" y="94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4"/>
                      <a:pt x="31" y="96"/>
                      <a:pt x="31" y="98"/>
                    </a:cubicBezTo>
                    <a:cubicBezTo>
                      <a:pt x="31" y="98"/>
                      <a:pt x="30" y="99"/>
                      <a:pt x="30" y="100"/>
                    </a:cubicBezTo>
                    <a:cubicBezTo>
                      <a:pt x="30" y="100"/>
                      <a:pt x="30" y="100"/>
                      <a:pt x="30" y="100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1" y="100"/>
                      <a:pt x="31" y="101"/>
                      <a:pt x="31" y="101"/>
                    </a:cubicBezTo>
                    <a:cubicBezTo>
                      <a:pt x="29" y="117"/>
                      <a:pt x="29" y="117"/>
                      <a:pt x="29" y="117"/>
                    </a:cubicBezTo>
                    <a:cubicBezTo>
                      <a:pt x="29" y="117"/>
                      <a:pt x="29" y="117"/>
                      <a:pt x="29" y="117"/>
                    </a:cubicBezTo>
                    <a:cubicBezTo>
                      <a:pt x="28" y="116"/>
                      <a:pt x="28" y="117"/>
                      <a:pt x="28" y="118"/>
                    </a:cubicBezTo>
                    <a:cubicBezTo>
                      <a:pt x="25" y="118"/>
                      <a:pt x="25" y="118"/>
                      <a:pt x="25" y="118"/>
                    </a:cubicBezTo>
                    <a:cubicBezTo>
                      <a:pt x="25" y="117"/>
                      <a:pt x="24" y="117"/>
                      <a:pt x="24" y="116"/>
                    </a:cubicBezTo>
                    <a:cubicBezTo>
                      <a:pt x="24" y="116"/>
                      <a:pt x="24" y="116"/>
                      <a:pt x="23" y="116"/>
                    </a:cubicBezTo>
                    <a:cubicBezTo>
                      <a:pt x="23" y="116"/>
                      <a:pt x="23" y="116"/>
                      <a:pt x="23" y="116"/>
                    </a:cubicBezTo>
                    <a:lnTo>
                      <a:pt x="25" y="100"/>
                    </a:lnTo>
                    <a:close/>
                    <a:moveTo>
                      <a:pt x="21" y="133"/>
                    </a:moveTo>
                    <a:cubicBezTo>
                      <a:pt x="21" y="133"/>
                      <a:pt x="21" y="132"/>
                      <a:pt x="21" y="132"/>
                    </a:cubicBezTo>
                    <a:cubicBezTo>
                      <a:pt x="23" y="132"/>
                      <a:pt x="23" y="132"/>
                      <a:pt x="23" y="132"/>
                    </a:cubicBezTo>
                    <a:cubicBezTo>
                      <a:pt x="23" y="132"/>
                      <a:pt x="23" y="132"/>
                      <a:pt x="23" y="132"/>
                    </a:cubicBezTo>
                    <a:cubicBezTo>
                      <a:pt x="23" y="131"/>
                      <a:pt x="22" y="130"/>
                      <a:pt x="21" y="130"/>
                    </a:cubicBezTo>
                    <a:cubicBezTo>
                      <a:pt x="21" y="130"/>
                      <a:pt x="21" y="130"/>
                      <a:pt x="21" y="130"/>
                    </a:cubicBezTo>
                    <a:cubicBezTo>
                      <a:pt x="22" y="128"/>
                      <a:pt x="23" y="126"/>
                      <a:pt x="25" y="127"/>
                    </a:cubicBezTo>
                    <a:cubicBezTo>
                      <a:pt x="25" y="127"/>
                      <a:pt x="25" y="127"/>
                      <a:pt x="25" y="127"/>
                    </a:cubicBezTo>
                    <a:cubicBezTo>
                      <a:pt x="26" y="127"/>
                      <a:pt x="27" y="129"/>
                      <a:pt x="27" y="131"/>
                    </a:cubicBezTo>
                    <a:cubicBezTo>
                      <a:pt x="26" y="131"/>
                      <a:pt x="26" y="131"/>
                      <a:pt x="26" y="133"/>
                    </a:cubicBezTo>
                    <a:cubicBezTo>
                      <a:pt x="26" y="133"/>
                      <a:pt x="26" y="133"/>
                      <a:pt x="26" y="133"/>
                    </a:cubicBezTo>
                    <a:cubicBezTo>
                      <a:pt x="27" y="133"/>
                      <a:pt x="27" y="133"/>
                      <a:pt x="27" y="133"/>
                    </a:cubicBezTo>
                    <a:cubicBezTo>
                      <a:pt x="27" y="133"/>
                      <a:pt x="27" y="134"/>
                      <a:pt x="27" y="134"/>
                    </a:cubicBezTo>
                    <a:cubicBezTo>
                      <a:pt x="25" y="149"/>
                      <a:pt x="25" y="149"/>
                      <a:pt x="25" y="149"/>
                    </a:cubicBezTo>
                    <a:cubicBezTo>
                      <a:pt x="25" y="149"/>
                      <a:pt x="25" y="149"/>
                      <a:pt x="25" y="149"/>
                    </a:cubicBezTo>
                    <a:cubicBezTo>
                      <a:pt x="25" y="149"/>
                      <a:pt x="24" y="150"/>
                      <a:pt x="24" y="150"/>
                    </a:cubicBezTo>
                    <a:cubicBezTo>
                      <a:pt x="24" y="150"/>
                      <a:pt x="23" y="151"/>
                      <a:pt x="23" y="151"/>
                    </a:cubicBezTo>
                    <a:cubicBezTo>
                      <a:pt x="20" y="151"/>
                      <a:pt x="20" y="151"/>
                      <a:pt x="20" y="151"/>
                    </a:cubicBezTo>
                    <a:cubicBezTo>
                      <a:pt x="20" y="150"/>
                      <a:pt x="20" y="149"/>
                      <a:pt x="19" y="149"/>
                    </a:cubicBezTo>
                    <a:cubicBezTo>
                      <a:pt x="19" y="148"/>
                      <a:pt x="19" y="148"/>
                      <a:pt x="19" y="148"/>
                    </a:cubicBezTo>
                    <a:lnTo>
                      <a:pt x="21" y="133"/>
                    </a:lnTo>
                    <a:close/>
                    <a:moveTo>
                      <a:pt x="17" y="166"/>
                    </a:moveTo>
                    <a:cubicBezTo>
                      <a:pt x="17" y="166"/>
                      <a:pt x="17" y="166"/>
                      <a:pt x="17" y="165"/>
                    </a:cubicBezTo>
                    <a:cubicBezTo>
                      <a:pt x="18" y="165"/>
                      <a:pt x="18" y="165"/>
                      <a:pt x="18" y="165"/>
                    </a:cubicBezTo>
                    <a:cubicBezTo>
                      <a:pt x="18" y="165"/>
                      <a:pt x="18" y="165"/>
                      <a:pt x="18" y="165"/>
                    </a:cubicBezTo>
                    <a:cubicBezTo>
                      <a:pt x="18" y="164"/>
                      <a:pt x="18" y="163"/>
                      <a:pt x="17" y="163"/>
                    </a:cubicBezTo>
                    <a:cubicBezTo>
                      <a:pt x="17" y="163"/>
                      <a:pt x="17" y="163"/>
                      <a:pt x="17" y="163"/>
                    </a:cubicBezTo>
                    <a:cubicBezTo>
                      <a:pt x="18" y="161"/>
                      <a:pt x="19" y="159"/>
                      <a:pt x="20" y="160"/>
                    </a:cubicBezTo>
                    <a:cubicBezTo>
                      <a:pt x="20" y="160"/>
                      <a:pt x="20" y="160"/>
                      <a:pt x="20" y="160"/>
                    </a:cubicBezTo>
                    <a:cubicBezTo>
                      <a:pt x="22" y="160"/>
                      <a:pt x="23" y="162"/>
                      <a:pt x="23" y="164"/>
                    </a:cubicBezTo>
                    <a:cubicBezTo>
                      <a:pt x="22" y="164"/>
                      <a:pt x="21" y="165"/>
                      <a:pt x="21" y="166"/>
                    </a:cubicBezTo>
                    <a:cubicBezTo>
                      <a:pt x="21" y="166"/>
                      <a:pt x="21" y="166"/>
                      <a:pt x="21" y="166"/>
                    </a:cubicBezTo>
                    <a:cubicBezTo>
                      <a:pt x="23" y="166"/>
                      <a:pt x="23" y="166"/>
                      <a:pt x="23" y="166"/>
                    </a:cubicBezTo>
                    <a:cubicBezTo>
                      <a:pt x="23" y="166"/>
                      <a:pt x="23" y="167"/>
                      <a:pt x="23" y="167"/>
                    </a:cubicBezTo>
                    <a:cubicBezTo>
                      <a:pt x="21" y="183"/>
                      <a:pt x="21" y="183"/>
                      <a:pt x="21" y="183"/>
                    </a:cubicBezTo>
                    <a:cubicBezTo>
                      <a:pt x="21" y="183"/>
                      <a:pt x="21" y="183"/>
                      <a:pt x="21" y="183"/>
                    </a:cubicBezTo>
                    <a:cubicBezTo>
                      <a:pt x="20" y="182"/>
                      <a:pt x="19" y="183"/>
                      <a:pt x="19" y="184"/>
                    </a:cubicBezTo>
                    <a:cubicBezTo>
                      <a:pt x="16" y="184"/>
                      <a:pt x="16" y="184"/>
                      <a:pt x="16" y="184"/>
                    </a:cubicBezTo>
                    <a:cubicBezTo>
                      <a:pt x="16" y="183"/>
                      <a:pt x="15" y="182"/>
                      <a:pt x="15" y="182"/>
                    </a:cubicBezTo>
                    <a:cubicBezTo>
                      <a:pt x="15" y="182"/>
                      <a:pt x="15" y="182"/>
                      <a:pt x="15" y="182"/>
                    </a:cubicBezTo>
                    <a:lnTo>
                      <a:pt x="17" y="166"/>
                    </a:lnTo>
                    <a:close/>
                    <a:moveTo>
                      <a:pt x="12" y="199"/>
                    </a:moveTo>
                    <a:cubicBezTo>
                      <a:pt x="12" y="199"/>
                      <a:pt x="13" y="198"/>
                      <a:pt x="13" y="198"/>
                    </a:cubicBezTo>
                    <a:cubicBezTo>
                      <a:pt x="14" y="198"/>
                      <a:pt x="14" y="198"/>
                      <a:pt x="14" y="198"/>
                    </a:cubicBezTo>
                    <a:cubicBezTo>
                      <a:pt x="14" y="198"/>
                      <a:pt x="14" y="198"/>
                      <a:pt x="14" y="198"/>
                    </a:cubicBezTo>
                    <a:cubicBezTo>
                      <a:pt x="14" y="197"/>
                      <a:pt x="14" y="196"/>
                      <a:pt x="13" y="196"/>
                    </a:cubicBezTo>
                    <a:cubicBezTo>
                      <a:pt x="13" y="196"/>
                      <a:pt x="13" y="196"/>
                      <a:pt x="13" y="196"/>
                    </a:cubicBezTo>
                    <a:cubicBezTo>
                      <a:pt x="13" y="194"/>
                      <a:pt x="15" y="192"/>
                      <a:pt x="16" y="193"/>
                    </a:cubicBezTo>
                    <a:cubicBezTo>
                      <a:pt x="16" y="193"/>
                      <a:pt x="16" y="193"/>
                      <a:pt x="16" y="193"/>
                    </a:cubicBezTo>
                    <a:cubicBezTo>
                      <a:pt x="17" y="193"/>
                      <a:pt x="18" y="195"/>
                      <a:pt x="18" y="197"/>
                    </a:cubicBezTo>
                    <a:cubicBezTo>
                      <a:pt x="18" y="197"/>
                      <a:pt x="17" y="198"/>
                      <a:pt x="17" y="199"/>
                    </a:cubicBezTo>
                    <a:cubicBezTo>
                      <a:pt x="17" y="199"/>
                      <a:pt x="17" y="199"/>
                      <a:pt x="17" y="199"/>
                    </a:cubicBezTo>
                    <a:cubicBezTo>
                      <a:pt x="18" y="199"/>
                      <a:pt x="18" y="199"/>
                      <a:pt x="18" y="199"/>
                    </a:cubicBezTo>
                    <a:cubicBezTo>
                      <a:pt x="18" y="199"/>
                      <a:pt x="18" y="200"/>
                      <a:pt x="18" y="200"/>
                    </a:cubicBezTo>
                    <a:cubicBezTo>
                      <a:pt x="16" y="216"/>
                      <a:pt x="16" y="216"/>
                      <a:pt x="16" y="216"/>
                    </a:cubicBezTo>
                    <a:cubicBezTo>
                      <a:pt x="16" y="215"/>
                      <a:pt x="16" y="215"/>
                      <a:pt x="16" y="215"/>
                    </a:cubicBezTo>
                    <a:cubicBezTo>
                      <a:pt x="16" y="215"/>
                      <a:pt x="15" y="216"/>
                      <a:pt x="15" y="217"/>
                    </a:cubicBezTo>
                    <a:cubicBezTo>
                      <a:pt x="12" y="217"/>
                      <a:pt x="12" y="217"/>
                      <a:pt x="12" y="217"/>
                    </a:cubicBezTo>
                    <a:cubicBezTo>
                      <a:pt x="12" y="216"/>
                      <a:pt x="11" y="215"/>
                      <a:pt x="10" y="215"/>
                    </a:cubicBezTo>
                    <a:cubicBezTo>
                      <a:pt x="10" y="215"/>
                      <a:pt x="10" y="215"/>
                      <a:pt x="10" y="215"/>
                    </a:cubicBezTo>
                    <a:lnTo>
                      <a:pt x="12" y="199"/>
                    </a:lnTo>
                    <a:close/>
                    <a:moveTo>
                      <a:pt x="12" y="248"/>
                    </a:moveTo>
                    <a:cubicBezTo>
                      <a:pt x="11" y="248"/>
                      <a:pt x="10" y="249"/>
                      <a:pt x="10" y="250"/>
                    </a:cubicBezTo>
                    <a:cubicBezTo>
                      <a:pt x="7" y="250"/>
                      <a:pt x="7" y="250"/>
                      <a:pt x="7" y="250"/>
                    </a:cubicBezTo>
                    <a:cubicBezTo>
                      <a:pt x="7" y="249"/>
                      <a:pt x="7" y="248"/>
                      <a:pt x="7" y="248"/>
                    </a:cubicBezTo>
                    <a:cubicBezTo>
                      <a:pt x="7" y="248"/>
                      <a:pt x="6" y="247"/>
                      <a:pt x="6" y="247"/>
                    </a:cubicBezTo>
                    <a:cubicBezTo>
                      <a:pt x="6" y="247"/>
                      <a:pt x="6" y="247"/>
                      <a:pt x="6" y="247"/>
                    </a:cubicBezTo>
                    <a:cubicBezTo>
                      <a:pt x="8" y="232"/>
                      <a:pt x="8" y="232"/>
                      <a:pt x="8" y="232"/>
                    </a:cubicBezTo>
                    <a:cubicBezTo>
                      <a:pt x="8" y="232"/>
                      <a:pt x="8" y="231"/>
                      <a:pt x="8" y="231"/>
                    </a:cubicBezTo>
                    <a:cubicBezTo>
                      <a:pt x="10" y="231"/>
                      <a:pt x="10" y="231"/>
                      <a:pt x="10" y="231"/>
                    </a:cubicBezTo>
                    <a:cubicBezTo>
                      <a:pt x="10" y="231"/>
                      <a:pt x="10" y="231"/>
                      <a:pt x="10" y="231"/>
                    </a:cubicBezTo>
                    <a:cubicBezTo>
                      <a:pt x="10" y="230"/>
                      <a:pt x="10" y="230"/>
                      <a:pt x="9" y="229"/>
                    </a:cubicBezTo>
                    <a:cubicBezTo>
                      <a:pt x="9" y="229"/>
                      <a:pt x="9" y="229"/>
                      <a:pt x="9" y="229"/>
                    </a:cubicBezTo>
                    <a:cubicBezTo>
                      <a:pt x="8" y="229"/>
                      <a:pt x="8" y="229"/>
                      <a:pt x="8" y="229"/>
                    </a:cubicBezTo>
                    <a:cubicBezTo>
                      <a:pt x="9" y="227"/>
                      <a:pt x="10" y="225"/>
                      <a:pt x="12" y="226"/>
                    </a:cubicBezTo>
                    <a:cubicBezTo>
                      <a:pt x="12" y="226"/>
                      <a:pt x="12" y="226"/>
                      <a:pt x="12" y="226"/>
                    </a:cubicBezTo>
                    <a:cubicBezTo>
                      <a:pt x="13" y="226"/>
                      <a:pt x="14" y="227"/>
                      <a:pt x="14" y="230"/>
                    </a:cubicBezTo>
                    <a:cubicBezTo>
                      <a:pt x="14" y="230"/>
                      <a:pt x="14" y="230"/>
                      <a:pt x="13" y="230"/>
                    </a:cubicBezTo>
                    <a:cubicBezTo>
                      <a:pt x="13" y="230"/>
                      <a:pt x="13" y="231"/>
                      <a:pt x="13" y="231"/>
                    </a:cubicBezTo>
                    <a:cubicBezTo>
                      <a:pt x="13" y="232"/>
                      <a:pt x="13" y="232"/>
                      <a:pt x="13" y="232"/>
                    </a:cubicBezTo>
                    <a:cubicBezTo>
                      <a:pt x="14" y="232"/>
                      <a:pt x="14" y="232"/>
                      <a:pt x="14" y="232"/>
                    </a:cubicBezTo>
                    <a:cubicBezTo>
                      <a:pt x="14" y="232"/>
                      <a:pt x="14" y="233"/>
                      <a:pt x="14" y="233"/>
                    </a:cubicBezTo>
                    <a:cubicBezTo>
                      <a:pt x="12" y="248"/>
                      <a:pt x="12" y="248"/>
                      <a:pt x="12" y="248"/>
                    </a:cubicBezTo>
                    <a:close/>
                    <a:moveTo>
                      <a:pt x="21" y="250"/>
                    </a:moveTo>
                    <a:cubicBezTo>
                      <a:pt x="21" y="250"/>
                      <a:pt x="20" y="251"/>
                      <a:pt x="20" y="252"/>
                    </a:cubicBezTo>
                    <a:cubicBezTo>
                      <a:pt x="15" y="251"/>
                      <a:pt x="15" y="251"/>
                      <a:pt x="15" y="251"/>
                    </a:cubicBezTo>
                    <a:cubicBezTo>
                      <a:pt x="15" y="250"/>
                      <a:pt x="15" y="250"/>
                      <a:pt x="15" y="249"/>
                    </a:cubicBezTo>
                    <a:cubicBezTo>
                      <a:pt x="15" y="249"/>
                      <a:pt x="14" y="249"/>
                      <a:pt x="14" y="249"/>
                    </a:cubicBezTo>
                    <a:cubicBezTo>
                      <a:pt x="14" y="249"/>
                      <a:pt x="14" y="249"/>
                      <a:pt x="14" y="249"/>
                    </a:cubicBezTo>
                    <a:cubicBezTo>
                      <a:pt x="16" y="233"/>
                      <a:pt x="16" y="233"/>
                      <a:pt x="16" y="233"/>
                    </a:cubicBezTo>
                    <a:cubicBezTo>
                      <a:pt x="16" y="233"/>
                      <a:pt x="16" y="233"/>
                      <a:pt x="16" y="232"/>
                    </a:cubicBezTo>
                    <a:cubicBezTo>
                      <a:pt x="18" y="233"/>
                      <a:pt x="18" y="233"/>
                      <a:pt x="18" y="233"/>
                    </a:cubicBezTo>
                    <a:cubicBezTo>
                      <a:pt x="18" y="232"/>
                      <a:pt x="18" y="232"/>
                      <a:pt x="18" y="232"/>
                    </a:cubicBezTo>
                    <a:cubicBezTo>
                      <a:pt x="18" y="232"/>
                      <a:pt x="18" y="231"/>
                      <a:pt x="17" y="230"/>
                    </a:cubicBezTo>
                    <a:cubicBezTo>
                      <a:pt x="17" y="230"/>
                      <a:pt x="17" y="230"/>
                      <a:pt x="16" y="230"/>
                    </a:cubicBezTo>
                    <a:cubicBezTo>
                      <a:pt x="16" y="230"/>
                      <a:pt x="16" y="230"/>
                      <a:pt x="16" y="230"/>
                    </a:cubicBezTo>
                    <a:cubicBezTo>
                      <a:pt x="17" y="228"/>
                      <a:pt x="19" y="227"/>
                      <a:pt x="21" y="227"/>
                    </a:cubicBezTo>
                    <a:cubicBezTo>
                      <a:pt x="21" y="227"/>
                      <a:pt x="21" y="227"/>
                      <a:pt x="21" y="227"/>
                    </a:cubicBezTo>
                    <a:cubicBezTo>
                      <a:pt x="22" y="227"/>
                      <a:pt x="24" y="229"/>
                      <a:pt x="24" y="231"/>
                    </a:cubicBezTo>
                    <a:cubicBezTo>
                      <a:pt x="23" y="231"/>
                      <a:pt x="22" y="232"/>
                      <a:pt x="22" y="233"/>
                    </a:cubicBezTo>
                    <a:cubicBezTo>
                      <a:pt x="22" y="233"/>
                      <a:pt x="22" y="233"/>
                      <a:pt x="22" y="233"/>
                    </a:cubicBezTo>
                    <a:cubicBezTo>
                      <a:pt x="23" y="234"/>
                      <a:pt x="23" y="234"/>
                      <a:pt x="23" y="234"/>
                    </a:cubicBezTo>
                    <a:cubicBezTo>
                      <a:pt x="23" y="234"/>
                      <a:pt x="23" y="234"/>
                      <a:pt x="24" y="234"/>
                    </a:cubicBezTo>
                    <a:cubicBezTo>
                      <a:pt x="22" y="250"/>
                      <a:pt x="22" y="250"/>
                      <a:pt x="22" y="250"/>
                    </a:cubicBezTo>
                    <a:lnTo>
                      <a:pt x="21" y="250"/>
                    </a:lnTo>
                    <a:close/>
                    <a:moveTo>
                      <a:pt x="33" y="252"/>
                    </a:moveTo>
                    <a:cubicBezTo>
                      <a:pt x="33" y="252"/>
                      <a:pt x="32" y="252"/>
                      <a:pt x="32" y="252"/>
                    </a:cubicBezTo>
                    <a:cubicBezTo>
                      <a:pt x="32" y="252"/>
                      <a:pt x="31" y="253"/>
                      <a:pt x="31" y="253"/>
                    </a:cubicBezTo>
                    <a:cubicBezTo>
                      <a:pt x="25" y="252"/>
                      <a:pt x="25" y="252"/>
                      <a:pt x="25" y="252"/>
                    </a:cubicBezTo>
                    <a:cubicBezTo>
                      <a:pt x="25" y="252"/>
                      <a:pt x="25" y="251"/>
                      <a:pt x="24" y="251"/>
                    </a:cubicBezTo>
                    <a:cubicBezTo>
                      <a:pt x="24" y="251"/>
                      <a:pt x="24" y="250"/>
                      <a:pt x="23" y="250"/>
                    </a:cubicBezTo>
                    <a:cubicBezTo>
                      <a:pt x="23" y="250"/>
                      <a:pt x="23" y="250"/>
                      <a:pt x="23" y="250"/>
                    </a:cubicBezTo>
                    <a:cubicBezTo>
                      <a:pt x="25" y="235"/>
                      <a:pt x="25" y="235"/>
                      <a:pt x="25" y="235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27" y="234"/>
                      <a:pt x="27" y="234"/>
                      <a:pt x="27" y="234"/>
                    </a:cubicBezTo>
                    <a:cubicBezTo>
                      <a:pt x="27" y="234"/>
                      <a:pt x="27" y="234"/>
                      <a:pt x="27" y="234"/>
                    </a:cubicBezTo>
                    <a:cubicBezTo>
                      <a:pt x="27" y="233"/>
                      <a:pt x="27" y="232"/>
                      <a:pt x="27" y="232"/>
                    </a:cubicBezTo>
                    <a:cubicBezTo>
                      <a:pt x="27" y="232"/>
                      <a:pt x="26" y="232"/>
                      <a:pt x="26" y="231"/>
                    </a:cubicBezTo>
                    <a:cubicBezTo>
                      <a:pt x="27" y="230"/>
                      <a:pt x="29" y="228"/>
                      <a:pt x="31" y="229"/>
                    </a:cubicBezTo>
                    <a:cubicBezTo>
                      <a:pt x="31" y="229"/>
                      <a:pt x="31" y="229"/>
                      <a:pt x="31" y="229"/>
                    </a:cubicBezTo>
                    <a:cubicBezTo>
                      <a:pt x="33" y="229"/>
                      <a:pt x="35" y="231"/>
                      <a:pt x="35" y="233"/>
                    </a:cubicBezTo>
                    <a:cubicBezTo>
                      <a:pt x="34" y="233"/>
                      <a:pt x="34" y="234"/>
                      <a:pt x="34" y="235"/>
                    </a:cubicBezTo>
                    <a:cubicBezTo>
                      <a:pt x="34" y="235"/>
                      <a:pt x="34" y="235"/>
                      <a:pt x="34" y="235"/>
                    </a:cubicBezTo>
                    <a:cubicBezTo>
                      <a:pt x="35" y="235"/>
                      <a:pt x="35" y="235"/>
                      <a:pt x="35" y="235"/>
                    </a:cubicBezTo>
                    <a:cubicBezTo>
                      <a:pt x="35" y="236"/>
                      <a:pt x="35" y="236"/>
                      <a:pt x="35" y="236"/>
                    </a:cubicBezTo>
                    <a:cubicBezTo>
                      <a:pt x="33" y="252"/>
                      <a:pt x="33" y="252"/>
                      <a:pt x="33" y="252"/>
                    </a:cubicBezTo>
                    <a:close/>
                    <a:moveTo>
                      <a:pt x="44" y="254"/>
                    </a:moveTo>
                    <a:cubicBezTo>
                      <a:pt x="44" y="254"/>
                      <a:pt x="44" y="254"/>
                      <a:pt x="43" y="254"/>
                    </a:cubicBezTo>
                    <a:cubicBezTo>
                      <a:pt x="43" y="254"/>
                      <a:pt x="43" y="255"/>
                      <a:pt x="43" y="255"/>
                    </a:cubicBezTo>
                    <a:cubicBezTo>
                      <a:pt x="36" y="254"/>
                      <a:pt x="36" y="254"/>
                      <a:pt x="36" y="254"/>
                    </a:cubicBezTo>
                    <a:cubicBezTo>
                      <a:pt x="36" y="254"/>
                      <a:pt x="36" y="253"/>
                      <a:pt x="36" y="253"/>
                    </a:cubicBezTo>
                    <a:cubicBezTo>
                      <a:pt x="36" y="252"/>
                      <a:pt x="35" y="252"/>
                      <a:pt x="35" y="252"/>
                    </a:cubicBezTo>
                    <a:cubicBezTo>
                      <a:pt x="35" y="252"/>
                      <a:pt x="35" y="252"/>
                      <a:pt x="35" y="252"/>
                    </a:cubicBezTo>
                    <a:cubicBezTo>
                      <a:pt x="37" y="236"/>
                      <a:pt x="37" y="236"/>
                      <a:pt x="37" y="236"/>
                    </a:cubicBezTo>
                    <a:cubicBezTo>
                      <a:pt x="37" y="236"/>
                      <a:pt x="37" y="236"/>
                      <a:pt x="37" y="236"/>
                    </a:cubicBezTo>
                    <a:cubicBezTo>
                      <a:pt x="39" y="236"/>
                      <a:pt x="39" y="236"/>
                      <a:pt x="39" y="236"/>
                    </a:cubicBezTo>
                    <a:cubicBezTo>
                      <a:pt x="39" y="236"/>
                      <a:pt x="39" y="236"/>
                      <a:pt x="39" y="236"/>
                    </a:cubicBezTo>
                    <a:cubicBezTo>
                      <a:pt x="39" y="235"/>
                      <a:pt x="39" y="234"/>
                      <a:pt x="38" y="234"/>
                    </a:cubicBezTo>
                    <a:cubicBezTo>
                      <a:pt x="38" y="234"/>
                      <a:pt x="38" y="233"/>
                      <a:pt x="38" y="233"/>
                    </a:cubicBezTo>
                    <a:cubicBezTo>
                      <a:pt x="39" y="231"/>
                      <a:pt x="41" y="230"/>
                      <a:pt x="43" y="231"/>
                    </a:cubicBezTo>
                    <a:cubicBezTo>
                      <a:pt x="43" y="231"/>
                      <a:pt x="43" y="231"/>
                      <a:pt x="43" y="231"/>
                    </a:cubicBezTo>
                    <a:cubicBezTo>
                      <a:pt x="45" y="231"/>
                      <a:pt x="46" y="233"/>
                      <a:pt x="47" y="235"/>
                    </a:cubicBezTo>
                    <a:cubicBezTo>
                      <a:pt x="46" y="235"/>
                      <a:pt x="46" y="235"/>
                      <a:pt x="46" y="235"/>
                    </a:cubicBezTo>
                    <a:cubicBezTo>
                      <a:pt x="45" y="235"/>
                      <a:pt x="45" y="236"/>
                      <a:pt x="45" y="237"/>
                    </a:cubicBezTo>
                    <a:cubicBezTo>
                      <a:pt x="45" y="237"/>
                      <a:pt x="45" y="237"/>
                      <a:pt x="45" y="237"/>
                    </a:cubicBezTo>
                    <a:cubicBezTo>
                      <a:pt x="46" y="237"/>
                      <a:pt x="46" y="237"/>
                      <a:pt x="46" y="237"/>
                    </a:cubicBezTo>
                    <a:cubicBezTo>
                      <a:pt x="46" y="238"/>
                      <a:pt x="46" y="238"/>
                      <a:pt x="47" y="238"/>
                    </a:cubicBezTo>
                    <a:cubicBezTo>
                      <a:pt x="45" y="254"/>
                      <a:pt x="45" y="254"/>
                      <a:pt x="45" y="254"/>
                    </a:cubicBezTo>
                    <a:lnTo>
                      <a:pt x="44" y="254"/>
                    </a:lnTo>
                    <a:close/>
                    <a:moveTo>
                      <a:pt x="56" y="256"/>
                    </a:moveTo>
                    <a:cubicBezTo>
                      <a:pt x="55" y="255"/>
                      <a:pt x="55" y="256"/>
                      <a:pt x="54" y="257"/>
                    </a:cubicBezTo>
                    <a:cubicBezTo>
                      <a:pt x="51" y="257"/>
                      <a:pt x="51" y="257"/>
                      <a:pt x="51" y="257"/>
                    </a:cubicBezTo>
                    <a:cubicBezTo>
                      <a:pt x="48" y="256"/>
                      <a:pt x="48" y="256"/>
                      <a:pt x="48" y="256"/>
                    </a:cubicBezTo>
                    <a:cubicBezTo>
                      <a:pt x="48" y="255"/>
                      <a:pt x="47" y="254"/>
                      <a:pt x="46" y="254"/>
                    </a:cubicBezTo>
                    <a:cubicBezTo>
                      <a:pt x="46" y="254"/>
                      <a:pt x="46" y="254"/>
                      <a:pt x="46" y="254"/>
                    </a:cubicBezTo>
                    <a:cubicBezTo>
                      <a:pt x="48" y="238"/>
                      <a:pt x="48" y="238"/>
                      <a:pt x="48" y="238"/>
                    </a:cubicBezTo>
                    <a:cubicBezTo>
                      <a:pt x="49" y="238"/>
                      <a:pt x="49" y="238"/>
                      <a:pt x="49" y="238"/>
                    </a:cubicBezTo>
                    <a:cubicBezTo>
                      <a:pt x="50" y="238"/>
                      <a:pt x="50" y="238"/>
                      <a:pt x="50" y="238"/>
                    </a:cubicBezTo>
                    <a:cubicBezTo>
                      <a:pt x="50" y="238"/>
                      <a:pt x="50" y="238"/>
                      <a:pt x="50" y="238"/>
                    </a:cubicBezTo>
                    <a:cubicBezTo>
                      <a:pt x="50" y="237"/>
                      <a:pt x="50" y="236"/>
                      <a:pt x="49" y="235"/>
                    </a:cubicBezTo>
                    <a:cubicBezTo>
                      <a:pt x="50" y="233"/>
                      <a:pt x="52" y="232"/>
                      <a:pt x="54" y="232"/>
                    </a:cubicBezTo>
                    <a:cubicBezTo>
                      <a:pt x="54" y="232"/>
                      <a:pt x="54" y="232"/>
                      <a:pt x="54" y="232"/>
                    </a:cubicBezTo>
                    <a:cubicBezTo>
                      <a:pt x="54" y="232"/>
                      <a:pt x="54" y="233"/>
                      <a:pt x="55" y="233"/>
                    </a:cubicBezTo>
                    <a:cubicBezTo>
                      <a:pt x="56" y="233"/>
                      <a:pt x="58" y="235"/>
                      <a:pt x="58" y="237"/>
                    </a:cubicBezTo>
                    <a:cubicBezTo>
                      <a:pt x="58" y="237"/>
                      <a:pt x="58" y="237"/>
                      <a:pt x="57" y="237"/>
                    </a:cubicBezTo>
                    <a:cubicBezTo>
                      <a:pt x="57" y="237"/>
                      <a:pt x="57" y="238"/>
                      <a:pt x="57" y="239"/>
                    </a:cubicBezTo>
                    <a:cubicBezTo>
                      <a:pt x="57" y="239"/>
                      <a:pt x="57" y="239"/>
                      <a:pt x="57" y="239"/>
                    </a:cubicBezTo>
                    <a:cubicBezTo>
                      <a:pt x="58" y="239"/>
                      <a:pt x="58" y="239"/>
                      <a:pt x="58" y="239"/>
                    </a:cubicBezTo>
                    <a:cubicBezTo>
                      <a:pt x="58" y="239"/>
                      <a:pt x="58" y="240"/>
                      <a:pt x="58" y="240"/>
                    </a:cubicBezTo>
                    <a:cubicBezTo>
                      <a:pt x="56" y="256"/>
                      <a:pt x="56" y="256"/>
                      <a:pt x="56" y="256"/>
                    </a:cubicBezTo>
                    <a:close/>
                    <a:moveTo>
                      <a:pt x="68" y="257"/>
                    </a:moveTo>
                    <a:cubicBezTo>
                      <a:pt x="67" y="257"/>
                      <a:pt x="66" y="258"/>
                      <a:pt x="66" y="259"/>
                    </a:cubicBezTo>
                    <a:cubicBezTo>
                      <a:pt x="59" y="258"/>
                      <a:pt x="59" y="258"/>
                      <a:pt x="59" y="258"/>
                    </a:cubicBezTo>
                    <a:cubicBezTo>
                      <a:pt x="59" y="257"/>
                      <a:pt x="59" y="257"/>
                      <a:pt x="59" y="256"/>
                    </a:cubicBezTo>
                    <a:cubicBezTo>
                      <a:pt x="59" y="256"/>
                      <a:pt x="58" y="256"/>
                      <a:pt x="58" y="256"/>
                    </a:cubicBezTo>
                    <a:cubicBezTo>
                      <a:pt x="58" y="256"/>
                      <a:pt x="58" y="256"/>
                      <a:pt x="58" y="256"/>
                    </a:cubicBezTo>
                    <a:cubicBezTo>
                      <a:pt x="60" y="240"/>
                      <a:pt x="60" y="240"/>
                      <a:pt x="60" y="240"/>
                    </a:cubicBezTo>
                    <a:cubicBezTo>
                      <a:pt x="60" y="240"/>
                      <a:pt x="60" y="240"/>
                      <a:pt x="60" y="240"/>
                    </a:cubicBezTo>
                    <a:cubicBezTo>
                      <a:pt x="62" y="240"/>
                      <a:pt x="62" y="240"/>
                      <a:pt x="62" y="240"/>
                    </a:cubicBezTo>
                    <a:cubicBezTo>
                      <a:pt x="62" y="239"/>
                      <a:pt x="62" y="239"/>
                      <a:pt x="62" y="239"/>
                    </a:cubicBezTo>
                    <a:cubicBezTo>
                      <a:pt x="62" y="238"/>
                      <a:pt x="61" y="237"/>
                      <a:pt x="61" y="237"/>
                    </a:cubicBezTo>
                    <a:cubicBezTo>
                      <a:pt x="62" y="235"/>
                      <a:pt x="64" y="234"/>
                      <a:pt x="66" y="234"/>
                    </a:cubicBezTo>
                    <a:cubicBezTo>
                      <a:pt x="66" y="234"/>
                      <a:pt x="66" y="234"/>
                      <a:pt x="66" y="234"/>
                    </a:cubicBezTo>
                    <a:cubicBezTo>
                      <a:pt x="68" y="235"/>
                      <a:pt x="70" y="236"/>
                      <a:pt x="70" y="239"/>
                    </a:cubicBezTo>
                    <a:cubicBezTo>
                      <a:pt x="70" y="239"/>
                      <a:pt x="69" y="239"/>
                      <a:pt x="69" y="239"/>
                    </a:cubicBezTo>
                    <a:cubicBezTo>
                      <a:pt x="69" y="239"/>
                      <a:pt x="68" y="240"/>
                      <a:pt x="68" y="241"/>
                    </a:cubicBezTo>
                    <a:cubicBezTo>
                      <a:pt x="68" y="241"/>
                      <a:pt x="68" y="241"/>
                      <a:pt x="68" y="241"/>
                    </a:cubicBezTo>
                    <a:cubicBezTo>
                      <a:pt x="70" y="241"/>
                      <a:pt x="70" y="241"/>
                      <a:pt x="70" y="241"/>
                    </a:cubicBezTo>
                    <a:cubicBezTo>
                      <a:pt x="70" y="241"/>
                      <a:pt x="70" y="242"/>
                      <a:pt x="70" y="242"/>
                    </a:cubicBezTo>
                    <a:cubicBezTo>
                      <a:pt x="68" y="257"/>
                      <a:pt x="68" y="257"/>
                      <a:pt x="68" y="257"/>
                    </a:cubicBezTo>
                    <a:close/>
                    <a:moveTo>
                      <a:pt x="79" y="259"/>
                    </a:moveTo>
                    <a:cubicBezTo>
                      <a:pt x="78" y="259"/>
                      <a:pt x="78" y="260"/>
                      <a:pt x="77" y="261"/>
                    </a:cubicBezTo>
                    <a:cubicBezTo>
                      <a:pt x="71" y="260"/>
                      <a:pt x="71" y="260"/>
                      <a:pt x="71" y="260"/>
                    </a:cubicBezTo>
                    <a:cubicBezTo>
                      <a:pt x="71" y="259"/>
                      <a:pt x="70" y="258"/>
                      <a:pt x="70" y="258"/>
                    </a:cubicBezTo>
                    <a:cubicBezTo>
                      <a:pt x="70" y="258"/>
                      <a:pt x="70" y="258"/>
                      <a:pt x="70" y="258"/>
                    </a:cubicBezTo>
                    <a:cubicBezTo>
                      <a:pt x="72" y="242"/>
                      <a:pt x="72" y="242"/>
                      <a:pt x="72" y="242"/>
                    </a:cubicBezTo>
                    <a:cubicBezTo>
                      <a:pt x="72" y="242"/>
                      <a:pt x="72" y="242"/>
                      <a:pt x="72" y="241"/>
                    </a:cubicBezTo>
                    <a:cubicBezTo>
                      <a:pt x="73" y="242"/>
                      <a:pt x="73" y="242"/>
                      <a:pt x="73" y="242"/>
                    </a:cubicBezTo>
                    <a:cubicBezTo>
                      <a:pt x="73" y="241"/>
                      <a:pt x="73" y="241"/>
                      <a:pt x="73" y="241"/>
                    </a:cubicBezTo>
                    <a:cubicBezTo>
                      <a:pt x="74" y="240"/>
                      <a:pt x="73" y="239"/>
                      <a:pt x="72" y="239"/>
                    </a:cubicBezTo>
                    <a:cubicBezTo>
                      <a:pt x="73" y="237"/>
                      <a:pt x="75" y="236"/>
                      <a:pt x="77" y="236"/>
                    </a:cubicBezTo>
                    <a:cubicBezTo>
                      <a:pt x="77" y="236"/>
                      <a:pt x="77" y="236"/>
                      <a:pt x="77" y="236"/>
                    </a:cubicBezTo>
                    <a:cubicBezTo>
                      <a:pt x="80" y="237"/>
                      <a:pt x="81" y="238"/>
                      <a:pt x="81" y="241"/>
                    </a:cubicBezTo>
                    <a:cubicBezTo>
                      <a:pt x="81" y="240"/>
                      <a:pt x="80" y="241"/>
                      <a:pt x="80" y="242"/>
                    </a:cubicBezTo>
                    <a:cubicBezTo>
                      <a:pt x="80" y="243"/>
                      <a:pt x="80" y="243"/>
                      <a:pt x="80" y="243"/>
                    </a:cubicBezTo>
                    <a:cubicBezTo>
                      <a:pt x="81" y="243"/>
                      <a:pt x="81" y="243"/>
                      <a:pt x="81" y="243"/>
                    </a:cubicBezTo>
                    <a:cubicBezTo>
                      <a:pt x="81" y="243"/>
                      <a:pt x="81" y="244"/>
                      <a:pt x="81" y="244"/>
                    </a:cubicBezTo>
                    <a:cubicBezTo>
                      <a:pt x="79" y="259"/>
                      <a:pt x="79" y="259"/>
                      <a:pt x="79" y="259"/>
                    </a:cubicBezTo>
                    <a:close/>
                    <a:moveTo>
                      <a:pt x="89" y="261"/>
                    </a:moveTo>
                    <a:cubicBezTo>
                      <a:pt x="88" y="261"/>
                      <a:pt x="87" y="261"/>
                      <a:pt x="87" y="263"/>
                    </a:cubicBezTo>
                    <a:cubicBezTo>
                      <a:pt x="82" y="262"/>
                      <a:pt x="82" y="262"/>
                      <a:pt x="82" y="262"/>
                    </a:cubicBezTo>
                    <a:cubicBezTo>
                      <a:pt x="82" y="261"/>
                      <a:pt x="82" y="260"/>
                      <a:pt x="81" y="260"/>
                    </a:cubicBezTo>
                    <a:cubicBezTo>
                      <a:pt x="81" y="260"/>
                      <a:pt x="81" y="260"/>
                      <a:pt x="81" y="260"/>
                    </a:cubicBezTo>
                    <a:cubicBezTo>
                      <a:pt x="83" y="244"/>
                      <a:pt x="83" y="244"/>
                      <a:pt x="83" y="244"/>
                    </a:cubicBezTo>
                    <a:cubicBezTo>
                      <a:pt x="83" y="244"/>
                      <a:pt x="83" y="244"/>
                      <a:pt x="84" y="243"/>
                    </a:cubicBezTo>
                    <a:cubicBezTo>
                      <a:pt x="85" y="244"/>
                      <a:pt x="85" y="244"/>
                      <a:pt x="85" y="244"/>
                    </a:cubicBezTo>
                    <a:cubicBezTo>
                      <a:pt x="85" y="243"/>
                      <a:pt x="85" y="243"/>
                      <a:pt x="85" y="243"/>
                    </a:cubicBezTo>
                    <a:cubicBezTo>
                      <a:pt x="85" y="242"/>
                      <a:pt x="85" y="241"/>
                      <a:pt x="84" y="241"/>
                    </a:cubicBezTo>
                    <a:cubicBezTo>
                      <a:pt x="85" y="239"/>
                      <a:pt x="86" y="238"/>
                      <a:pt x="88" y="238"/>
                    </a:cubicBezTo>
                    <a:cubicBezTo>
                      <a:pt x="88" y="238"/>
                      <a:pt x="88" y="238"/>
                      <a:pt x="88" y="238"/>
                    </a:cubicBezTo>
                    <a:cubicBezTo>
                      <a:pt x="90" y="238"/>
                      <a:pt x="91" y="240"/>
                      <a:pt x="91" y="242"/>
                    </a:cubicBezTo>
                    <a:cubicBezTo>
                      <a:pt x="90" y="242"/>
                      <a:pt x="90" y="243"/>
                      <a:pt x="89" y="244"/>
                    </a:cubicBezTo>
                    <a:cubicBezTo>
                      <a:pt x="89" y="244"/>
                      <a:pt x="89" y="244"/>
                      <a:pt x="89" y="244"/>
                    </a:cubicBezTo>
                    <a:cubicBezTo>
                      <a:pt x="91" y="244"/>
                      <a:pt x="91" y="244"/>
                      <a:pt x="91" y="244"/>
                    </a:cubicBezTo>
                    <a:cubicBezTo>
                      <a:pt x="91" y="245"/>
                      <a:pt x="91" y="245"/>
                      <a:pt x="91" y="245"/>
                    </a:cubicBezTo>
                    <a:cubicBezTo>
                      <a:pt x="89" y="261"/>
                      <a:pt x="89" y="261"/>
                      <a:pt x="89" y="261"/>
                    </a:cubicBezTo>
                    <a:close/>
                    <a:moveTo>
                      <a:pt x="99" y="246"/>
                    </a:moveTo>
                    <a:cubicBezTo>
                      <a:pt x="99" y="246"/>
                      <a:pt x="99" y="246"/>
                      <a:pt x="99" y="247"/>
                    </a:cubicBezTo>
                    <a:cubicBezTo>
                      <a:pt x="97" y="262"/>
                      <a:pt x="97" y="262"/>
                      <a:pt x="97" y="262"/>
                    </a:cubicBezTo>
                    <a:cubicBezTo>
                      <a:pt x="97" y="262"/>
                      <a:pt x="97" y="262"/>
                      <a:pt x="97" y="262"/>
                    </a:cubicBezTo>
                    <a:cubicBezTo>
                      <a:pt x="96" y="262"/>
                      <a:pt x="96" y="262"/>
                      <a:pt x="96" y="262"/>
                    </a:cubicBezTo>
                    <a:cubicBezTo>
                      <a:pt x="95" y="263"/>
                      <a:pt x="95" y="263"/>
                      <a:pt x="95" y="264"/>
                    </a:cubicBezTo>
                    <a:cubicBezTo>
                      <a:pt x="92" y="263"/>
                      <a:pt x="92" y="263"/>
                      <a:pt x="92" y="263"/>
                    </a:cubicBezTo>
                    <a:cubicBezTo>
                      <a:pt x="92" y="262"/>
                      <a:pt x="92" y="261"/>
                      <a:pt x="91" y="261"/>
                    </a:cubicBezTo>
                    <a:cubicBezTo>
                      <a:pt x="91" y="261"/>
                      <a:pt x="91" y="261"/>
                      <a:pt x="91" y="261"/>
                    </a:cubicBezTo>
                    <a:cubicBezTo>
                      <a:pt x="93" y="245"/>
                      <a:pt x="93" y="245"/>
                      <a:pt x="93" y="245"/>
                    </a:cubicBezTo>
                    <a:cubicBezTo>
                      <a:pt x="93" y="245"/>
                      <a:pt x="93" y="245"/>
                      <a:pt x="93" y="245"/>
                    </a:cubicBezTo>
                    <a:cubicBezTo>
                      <a:pt x="94" y="245"/>
                      <a:pt x="94" y="245"/>
                      <a:pt x="94" y="245"/>
                    </a:cubicBezTo>
                    <a:cubicBezTo>
                      <a:pt x="94" y="245"/>
                      <a:pt x="94" y="245"/>
                      <a:pt x="94" y="245"/>
                    </a:cubicBezTo>
                    <a:cubicBezTo>
                      <a:pt x="95" y="244"/>
                      <a:pt x="94" y="243"/>
                      <a:pt x="93" y="242"/>
                    </a:cubicBezTo>
                    <a:cubicBezTo>
                      <a:pt x="94" y="240"/>
                      <a:pt x="95" y="239"/>
                      <a:pt x="97" y="239"/>
                    </a:cubicBezTo>
                    <a:cubicBezTo>
                      <a:pt x="97" y="239"/>
                      <a:pt x="97" y="239"/>
                      <a:pt x="97" y="239"/>
                    </a:cubicBezTo>
                    <a:cubicBezTo>
                      <a:pt x="98" y="240"/>
                      <a:pt x="99" y="241"/>
                      <a:pt x="99" y="243"/>
                    </a:cubicBezTo>
                    <a:cubicBezTo>
                      <a:pt x="98" y="243"/>
                      <a:pt x="98" y="244"/>
                      <a:pt x="97" y="245"/>
                    </a:cubicBezTo>
                    <a:cubicBezTo>
                      <a:pt x="97" y="246"/>
                      <a:pt x="97" y="246"/>
                      <a:pt x="97" y="246"/>
                    </a:cubicBezTo>
                    <a:lnTo>
                      <a:pt x="99" y="246"/>
                    </a:lnTo>
                    <a:close/>
                    <a:moveTo>
                      <a:pt x="103" y="213"/>
                    </a:moveTo>
                    <a:cubicBezTo>
                      <a:pt x="103" y="213"/>
                      <a:pt x="103" y="213"/>
                      <a:pt x="103" y="214"/>
                    </a:cubicBezTo>
                    <a:cubicBezTo>
                      <a:pt x="101" y="229"/>
                      <a:pt x="101" y="229"/>
                      <a:pt x="101" y="229"/>
                    </a:cubicBezTo>
                    <a:cubicBezTo>
                      <a:pt x="101" y="229"/>
                      <a:pt x="101" y="229"/>
                      <a:pt x="101" y="229"/>
                    </a:cubicBezTo>
                    <a:cubicBezTo>
                      <a:pt x="100" y="229"/>
                      <a:pt x="100" y="230"/>
                      <a:pt x="99" y="231"/>
                    </a:cubicBezTo>
                    <a:cubicBezTo>
                      <a:pt x="96" y="230"/>
                      <a:pt x="96" y="230"/>
                      <a:pt x="96" y="230"/>
                    </a:cubicBezTo>
                    <a:cubicBezTo>
                      <a:pt x="96" y="230"/>
                      <a:pt x="96" y="229"/>
                      <a:pt x="96" y="229"/>
                    </a:cubicBezTo>
                    <a:cubicBezTo>
                      <a:pt x="96" y="229"/>
                      <a:pt x="95" y="228"/>
                      <a:pt x="95" y="228"/>
                    </a:cubicBezTo>
                    <a:cubicBezTo>
                      <a:pt x="95" y="228"/>
                      <a:pt x="95" y="228"/>
                      <a:pt x="95" y="228"/>
                    </a:cubicBezTo>
                    <a:cubicBezTo>
                      <a:pt x="97" y="213"/>
                      <a:pt x="97" y="213"/>
                      <a:pt x="97" y="213"/>
                    </a:cubicBezTo>
                    <a:cubicBezTo>
                      <a:pt x="97" y="213"/>
                      <a:pt x="97" y="212"/>
                      <a:pt x="97" y="212"/>
                    </a:cubicBezTo>
                    <a:cubicBezTo>
                      <a:pt x="99" y="212"/>
                      <a:pt x="99" y="212"/>
                      <a:pt x="99" y="212"/>
                    </a:cubicBezTo>
                    <a:cubicBezTo>
                      <a:pt x="99" y="212"/>
                      <a:pt x="99" y="212"/>
                      <a:pt x="99" y="212"/>
                    </a:cubicBezTo>
                    <a:cubicBezTo>
                      <a:pt x="99" y="211"/>
                      <a:pt x="98" y="210"/>
                      <a:pt x="98" y="210"/>
                    </a:cubicBezTo>
                    <a:cubicBezTo>
                      <a:pt x="98" y="208"/>
                      <a:pt x="100" y="206"/>
                      <a:pt x="101" y="206"/>
                    </a:cubicBezTo>
                    <a:cubicBezTo>
                      <a:pt x="101" y="206"/>
                      <a:pt x="101" y="206"/>
                      <a:pt x="101" y="206"/>
                    </a:cubicBezTo>
                    <a:cubicBezTo>
                      <a:pt x="102" y="207"/>
                      <a:pt x="103" y="208"/>
                      <a:pt x="104" y="210"/>
                    </a:cubicBezTo>
                    <a:cubicBezTo>
                      <a:pt x="103" y="210"/>
                      <a:pt x="103" y="211"/>
                      <a:pt x="103" y="211"/>
                    </a:cubicBezTo>
                    <a:cubicBezTo>
                      <a:pt x="102" y="211"/>
                      <a:pt x="102" y="212"/>
                      <a:pt x="102" y="212"/>
                    </a:cubicBezTo>
                    <a:cubicBezTo>
                      <a:pt x="102" y="213"/>
                      <a:pt x="102" y="213"/>
                      <a:pt x="102" y="213"/>
                    </a:cubicBezTo>
                    <a:lnTo>
                      <a:pt x="103" y="213"/>
                    </a:lnTo>
                    <a:close/>
                    <a:moveTo>
                      <a:pt x="107" y="180"/>
                    </a:moveTo>
                    <a:cubicBezTo>
                      <a:pt x="107" y="180"/>
                      <a:pt x="107" y="181"/>
                      <a:pt x="108" y="181"/>
                    </a:cubicBezTo>
                    <a:cubicBezTo>
                      <a:pt x="106" y="196"/>
                      <a:pt x="106" y="196"/>
                      <a:pt x="106" y="196"/>
                    </a:cubicBezTo>
                    <a:cubicBezTo>
                      <a:pt x="105" y="196"/>
                      <a:pt x="105" y="196"/>
                      <a:pt x="105" y="196"/>
                    </a:cubicBezTo>
                    <a:cubicBezTo>
                      <a:pt x="105" y="196"/>
                      <a:pt x="104" y="197"/>
                      <a:pt x="104" y="198"/>
                    </a:cubicBezTo>
                    <a:cubicBezTo>
                      <a:pt x="101" y="198"/>
                      <a:pt x="101" y="198"/>
                      <a:pt x="101" y="198"/>
                    </a:cubicBezTo>
                    <a:cubicBezTo>
                      <a:pt x="101" y="197"/>
                      <a:pt x="101" y="196"/>
                      <a:pt x="100" y="196"/>
                    </a:cubicBezTo>
                    <a:cubicBezTo>
                      <a:pt x="100" y="196"/>
                      <a:pt x="100" y="195"/>
                      <a:pt x="99" y="195"/>
                    </a:cubicBezTo>
                    <a:cubicBezTo>
                      <a:pt x="99" y="195"/>
                      <a:pt x="99" y="195"/>
                      <a:pt x="99" y="195"/>
                    </a:cubicBezTo>
                    <a:cubicBezTo>
                      <a:pt x="101" y="180"/>
                      <a:pt x="101" y="180"/>
                      <a:pt x="101" y="180"/>
                    </a:cubicBezTo>
                    <a:cubicBezTo>
                      <a:pt x="102" y="180"/>
                      <a:pt x="102" y="179"/>
                      <a:pt x="102" y="179"/>
                    </a:cubicBezTo>
                    <a:cubicBezTo>
                      <a:pt x="103" y="179"/>
                      <a:pt x="103" y="179"/>
                      <a:pt x="103" y="179"/>
                    </a:cubicBezTo>
                    <a:cubicBezTo>
                      <a:pt x="103" y="179"/>
                      <a:pt x="103" y="179"/>
                      <a:pt x="103" y="179"/>
                    </a:cubicBezTo>
                    <a:cubicBezTo>
                      <a:pt x="103" y="178"/>
                      <a:pt x="103" y="178"/>
                      <a:pt x="103" y="177"/>
                    </a:cubicBezTo>
                    <a:cubicBezTo>
                      <a:pt x="103" y="177"/>
                      <a:pt x="102" y="177"/>
                      <a:pt x="102" y="177"/>
                    </a:cubicBezTo>
                    <a:cubicBezTo>
                      <a:pt x="103" y="175"/>
                      <a:pt x="104" y="173"/>
                      <a:pt x="105" y="174"/>
                    </a:cubicBezTo>
                    <a:cubicBezTo>
                      <a:pt x="105" y="174"/>
                      <a:pt x="105" y="174"/>
                      <a:pt x="105" y="174"/>
                    </a:cubicBezTo>
                    <a:cubicBezTo>
                      <a:pt x="107" y="174"/>
                      <a:pt x="108" y="175"/>
                      <a:pt x="108" y="178"/>
                    </a:cubicBezTo>
                    <a:cubicBezTo>
                      <a:pt x="108" y="178"/>
                      <a:pt x="107" y="178"/>
                      <a:pt x="107" y="178"/>
                    </a:cubicBezTo>
                    <a:cubicBezTo>
                      <a:pt x="106" y="178"/>
                      <a:pt x="106" y="179"/>
                      <a:pt x="106" y="179"/>
                    </a:cubicBezTo>
                    <a:cubicBezTo>
                      <a:pt x="106" y="180"/>
                      <a:pt x="106" y="180"/>
                      <a:pt x="106" y="180"/>
                    </a:cubicBezTo>
                    <a:lnTo>
                      <a:pt x="107" y="180"/>
                    </a:lnTo>
                    <a:close/>
                    <a:moveTo>
                      <a:pt x="112" y="147"/>
                    </a:moveTo>
                    <a:cubicBezTo>
                      <a:pt x="112" y="147"/>
                      <a:pt x="112" y="147"/>
                      <a:pt x="112" y="148"/>
                    </a:cubicBezTo>
                    <a:cubicBezTo>
                      <a:pt x="110" y="163"/>
                      <a:pt x="110" y="163"/>
                      <a:pt x="110" y="163"/>
                    </a:cubicBezTo>
                    <a:cubicBezTo>
                      <a:pt x="110" y="163"/>
                      <a:pt x="110" y="163"/>
                      <a:pt x="110" y="163"/>
                    </a:cubicBezTo>
                    <a:cubicBezTo>
                      <a:pt x="109" y="163"/>
                      <a:pt x="108" y="164"/>
                      <a:pt x="108" y="165"/>
                    </a:cubicBezTo>
                    <a:cubicBezTo>
                      <a:pt x="105" y="165"/>
                      <a:pt x="105" y="165"/>
                      <a:pt x="105" y="165"/>
                    </a:cubicBezTo>
                    <a:cubicBezTo>
                      <a:pt x="105" y="164"/>
                      <a:pt x="105" y="163"/>
                      <a:pt x="105" y="163"/>
                    </a:cubicBezTo>
                    <a:cubicBezTo>
                      <a:pt x="104" y="163"/>
                      <a:pt x="104" y="162"/>
                      <a:pt x="104" y="162"/>
                    </a:cubicBezTo>
                    <a:cubicBezTo>
                      <a:pt x="104" y="162"/>
                      <a:pt x="104" y="162"/>
                      <a:pt x="104" y="162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46"/>
                      <a:pt x="106" y="146"/>
                      <a:pt x="106" y="146"/>
                    </a:cubicBezTo>
                    <a:cubicBezTo>
                      <a:pt x="107" y="146"/>
                      <a:pt x="107" y="146"/>
                      <a:pt x="107" y="146"/>
                    </a:cubicBezTo>
                    <a:cubicBezTo>
                      <a:pt x="107" y="146"/>
                      <a:pt x="107" y="146"/>
                      <a:pt x="107" y="146"/>
                    </a:cubicBezTo>
                    <a:cubicBezTo>
                      <a:pt x="108" y="145"/>
                      <a:pt x="107" y="145"/>
                      <a:pt x="107" y="144"/>
                    </a:cubicBezTo>
                    <a:cubicBezTo>
                      <a:pt x="107" y="144"/>
                      <a:pt x="107" y="144"/>
                      <a:pt x="106" y="144"/>
                    </a:cubicBezTo>
                    <a:cubicBezTo>
                      <a:pt x="107" y="142"/>
                      <a:pt x="108" y="140"/>
                      <a:pt x="110" y="140"/>
                    </a:cubicBezTo>
                    <a:cubicBezTo>
                      <a:pt x="110" y="140"/>
                      <a:pt x="110" y="140"/>
                      <a:pt x="110" y="140"/>
                    </a:cubicBezTo>
                    <a:cubicBezTo>
                      <a:pt x="111" y="141"/>
                      <a:pt x="112" y="142"/>
                      <a:pt x="112" y="144"/>
                    </a:cubicBezTo>
                    <a:cubicBezTo>
                      <a:pt x="112" y="144"/>
                      <a:pt x="112" y="145"/>
                      <a:pt x="111" y="145"/>
                    </a:cubicBezTo>
                    <a:cubicBezTo>
                      <a:pt x="111" y="145"/>
                      <a:pt x="111" y="146"/>
                      <a:pt x="110" y="146"/>
                    </a:cubicBezTo>
                    <a:cubicBezTo>
                      <a:pt x="110" y="147"/>
                      <a:pt x="110" y="147"/>
                      <a:pt x="110" y="147"/>
                    </a:cubicBezTo>
                    <a:lnTo>
                      <a:pt x="112" y="147"/>
                    </a:lnTo>
                    <a:close/>
                    <a:moveTo>
                      <a:pt x="116" y="114"/>
                    </a:moveTo>
                    <a:cubicBezTo>
                      <a:pt x="116" y="114"/>
                      <a:pt x="116" y="115"/>
                      <a:pt x="116" y="115"/>
                    </a:cubicBezTo>
                    <a:cubicBezTo>
                      <a:pt x="114" y="130"/>
                      <a:pt x="114" y="130"/>
                      <a:pt x="114" y="130"/>
                    </a:cubicBezTo>
                    <a:cubicBezTo>
                      <a:pt x="114" y="130"/>
                      <a:pt x="114" y="130"/>
                      <a:pt x="114" y="130"/>
                    </a:cubicBezTo>
                    <a:cubicBezTo>
                      <a:pt x="113" y="130"/>
                      <a:pt x="113" y="131"/>
                      <a:pt x="112" y="132"/>
                    </a:cubicBezTo>
                    <a:cubicBezTo>
                      <a:pt x="109" y="131"/>
                      <a:pt x="109" y="131"/>
                      <a:pt x="109" y="131"/>
                    </a:cubicBezTo>
                    <a:cubicBezTo>
                      <a:pt x="109" y="131"/>
                      <a:pt x="109" y="130"/>
                      <a:pt x="109" y="130"/>
                    </a:cubicBezTo>
                    <a:cubicBezTo>
                      <a:pt x="109" y="130"/>
                      <a:pt x="108" y="129"/>
                      <a:pt x="108" y="129"/>
                    </a:cubicBezTo>
                    <a:cubicBezTo>
                      <a:pt x="108" y="129"/>
                      <a:pt x="108" y="129"/>
                      <a:pt x="108" y="129"/>
                    </a:cubicBezTo>
                    <a:cubicBezTo>
                      <a:pt x="110" y="114"/>
                      <a:pt x="110" y="114"/>
                      <a:pt x="110" y="114"/>
                    </a:cubicBezTo>
                    <a:cubicBezTo>
                      <a:pt x="110" y="114"/>
                      <a:pt x="110" y="113"/>
                      <a:pt x="110" y="113"/>
                    </a:cubicBezTo>
                    <a:cubicBezTo>
                      <a:pt x="112" y="113"/>
                      <a:pt x="112" y="113"/>
                      <a:pt x="112" y="113"/>
                    </a:cubicBezTo>
                    <a:cubicBezTo>
                      <a:pt x="112" y="113"/>
                      <a:pt x="112" y="113"/>
                      <a:pt x="112" y="113"/>
                    </a:cubicBezTo>
                    <a:cubicBezTo>
                      <a:pt x="112" y="112"/>
                      <a:pt x="112" y="112"/>
                      <a:pt x="111" y="111"/>
                    </a:cubicBezTo>
                    <a:cubicBezTo>
                      <a:pt x="111" y="111"/>
                      <a:pt x="111" y="111"/>
                      <a:pt x="111" y="111"/>
                    </a:cubicBezTo>
                    <a:cubicBezTo>
                      <a:pt x="111" y="109"/>
                      <a:pt x="113" y="107"/>
                      <a:pt x="114" y="108"/>
                    </a:cubicBezTo>
                    <a:cubicBezTo>
                      <a:pt x="114" y="108"/>
                      <a:pt x="114" y="108"/>
                      <a:pt x="114" y="108"/>
                    </a:cubicBezTo>
                    <a:cubicBezTo>
                      <a:pt x="115" y="108"/>
                      <a:pt x="116" y="109"/>
                      <a:pt x="116" y="112"/>
                    </a:cubicBezTo>
                    <a:cubicBezTo>
                      <a:pt x="116" y="111"/>
                      <a:pt x="115" y="112"/>
                      <a:pt x="115" y="113"/>
                    </a:cubicBezTo>
                    <a:cubicBezTo>
                      <a:pt x="115" y="114"/>
                      <a:pt x="115" y="114"/>
                      <a:pt x="115" y="114"/>
                    </a:cubicBezTo>
                    <a:lnTo>
                      <a:pt x="116" y="114"/>
                    </a:lnTo>
                    <a:close/>
                    <a:moveTo>
                      <a:pt x="121" y="79"/>
                    </a:moveTo>
                    <a:cubicBezTo>
                      <a:pt x="120" y="79"/>
                      <a:pt x="119" y="79"/>
                      <a:pt x="119" y="81"/>
                    </a:cubicBezTo>
                    <a:cubicBezTo>
                      <a:pt x="119" y="81"/>
                      <a:pt x="119" y="81"/>
                      <a:pt x="119" y="81"/>
                    </a:cubicBezTo>
                    <a:cubicBezTo>
                      <a:pt x="120" y="81"/>
                      <a:pt x="120" y="81"/>
                      <a:pt x="120" y="81"/>
                    </a:cubicBezTo>
                    <a:cubicBezTo>
                      <a:pt x="120" y="81"/>
                      <a:pt x="120" y="82"/>
                      <a:pt x="121" y="82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118" y="97"/>
                      <a:pt x="118" y="97"/>
                      <a:pt x="118" y="97"/>
                    </a:cubicBezTo>
                    <a:cubicBezTo>
                      <a:pt x="118" y="97"/>
                      <a:pt x="118" y="98"/>
                      <a:pt x="117" y="98"/>
                    </a:cubicBezTo>
                    <a:cubicBezTo>
                      <a:pt x="117" y="98"/>
                      <a:pt x="117" y="99"/>
                      <a:pt x="117" y="99"/>
                    </a:cubicBezTo>
                    <a:cubicBezTo>
                      <a:pt x="114" y="99"/>
                      <a:pt x="114" y="99"/>
                      <a:pt x="114" y="99"/>
                    </a:cubicBezTo>
                    <a:cubicBezTo>
                      <a:pt x="114" y="98"/>
                      <a:pt x="113" y="97"/>
                      <a:pt x="112" y="96"/>
                    </a:cubicBezTo>
                    <a:cubicBezTo>
                      <a:pt x="112" y="96"/>
                      <a:pt x="112" y="96"/>
                      <a:pt x="112" y="96"/>
                    </a:cubicBezTo>
                    <a:cubicBezTo>
                      <a:pt x="114" y="81"/>
                      <a:pt x="114" y="81"/>
                      <a:pt x="114" y="81"/>
                    </a:cubicBezTo>
                    <a:cubicBezTo>
                      <a:pt x="114" y="81"/>
                      <a:pt x="115" y="80"/>
                      <a:pt x="115" y="80"/>
                    </a:cubicBezTo>
                    <a:cubicBezTo>
                      <a:pt x="116" y="80"/>
                      <a:pt x="116" y="80"/>
                      <a:pt x="116" y="80"/>
                    </a:cubicBezTo>
                    <a:cubicBezTo>
                      <a:pt x="116" y="80"/>
                      <a:pt x="116" y="80"/>
                      <a:pt x="116" y="80"/>
                    </a:cubicBezTo>
                    <a:cubicBezTo>
                      <a:pt x="116" y="79"/>
                      <a:pt x="116" y="78"/>
                      <a:pt x="115" y="78"/>
                    </a:cubicBezTo>
                    <a:cubicBezTo>
                      <a:pt x="115" y="78"/>
                      <a:pt x="115" y="78"/>
                      <a:pt x="115" y="78"/>
                    </a:cubicBezTo>
                    <a:cubicBezTo>
                      <a:pt x="115" y="75"/>
                      <a:pt x="117" y="74"/>
                      <a:pt x="118" y="74"/>
                    </a:cubicBezTo>
                    <a:cubicBezTo>
                      <a:pt x="118" y="74"/>
                      <a:pt x="118" y="74"/>
                      <a:pt x="118" y="74"/>
                    </a:cubicBezTo>
                    <a:cubicBezTo>
                      <a:pt x="120" y="75"/>
                      <a:pt x="121" y="76"/>
                      <a:pt x="121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5"/>
              <p:cNvSpPr/>
              <p:nvPr/>
            </p:nvSpPr>
            <p:spPr bwMode="auto">
              <a:xfrm>
                <a:off x="3576638" y="6135687"/>
                <a:ext cx="233363" cy="120650"/>
              </a:xfrm>
              <a:custGeom>
                <a:avLst/>
                <a:gdLst>
                  <a:gd name="T0" fmla="*/ 95 w 100"/>
                  <a:gd name="T1" fmla="*/ 24 h 52"/>
                  <a:gd name="T2" fmla="*/ 94 w 100"/>
                  <a:gd name="T3" fmla="*/ 22 h 52"/>
                  <a:gd name="T4" fmla="*/ 80 w 100"/>
                  <a:gd name="T5" fmla="*/ 19 h 52"/>
                  <a:gd name="T6" fmla="*/ 77 w 100"/>
                  <a:gd name="T7" fmla="*/ 21 h 52"/>
                  <a:gd name="T8" fmla="*/ 71 w 100"/>
                  <a:gd name="T9" fmla="*/ 10 h 52"/>
                  <a:gd name="T10" fmla="*/ 62 w 100"/>
                  <a:gd name="T11" fmla="*/ 18 h 52"/>
                  <a:gd name="T12" fmla="*/ 60 w 100"/>
                  <a:gd name="T13" fmla="*/ 16 h 52"/>
                  <a:gd name="T14" fmla="*/ 53 w 100"/>
                  <a:gd name="T15" fmla="*/ 7 h 52"/>
                  <a:gd name="T16" fmla="*/ 47 w 100"/>
                  <a:gd name="T17" fmla="*/ 9 h 52"/>
                  <a:gd name="T18" fmla="*/ 44 w 100"/>
                  <a:gd name="T19" fmla="*/ 16 h 52"/>
                  <a:gd name="T20" fmla="*/ 42 w 100"/>
                  <a:gd name="T21" fmla="*/ 13 h 52"/>
                  <a:gd name="T22" fmla="*/ 36 w 100"/>
                  <a:gd name="T23" fmla="*/ 4 h 52"/>
                  <a:gd name="T24" fmla="*/ 27 w 100"/>
                  <a:gd name="T25" fmla="*/ 13 h 52"/>
                  <a:gd name="T26" fmla="*/ 25 w 100"/>
                  <a:gd name="T27" fmla="*/ 10 h 52"/>
                  <a:gd name="T28" fmla="*/ 19 w 100"/>
                  <a:gd name="T29" fmla="*/ 1 h 52"/>
                  <a:gd name="T30" fmla="*/ 11 w 100"/>
                  <a:gd name="T31" fmla="*/ 8 h 52"/>
                  <a:gd name="T32" fmla="*/ 9 w 100"/>
                  <a:gd name="T33" fmla="*/ 10 h 52"/>
                  <a:gd name="T34" fmla="*/ 6 w 100"/>
                  <a:gd name="T35" fmla="*/ 0 h 52"/>
                  <a:gd name="T36" fmla="*/ 0 w 100"/>
                  <a:gd name="T37" fmla="*/ 50 h 52"/>
                  <a:gd name="T38" fmla="*/ 3 w 100"/>
                  <a:gd name="T39" fmla="*/ 47 h 52"/>
                  <a:gd name="T40" fmla="*/ 8 w 100"/>
                  <a:gd name="T41" fmla="*/ 16 h 52"/>
                  <a:gd name="T42" fmla="*/ 10 w 100"/>
                  <a:gd name="T43" fmla="*/ 16 h 52"/>
                  <a:gd name="T44" fmla="*/ 7 w 100"/>
                  <a:gd name="T45" fmla="*/ 48 h 52"/>
                  <a:gd name="T46" fmla="*/ 19 w 100"/>
                  <a:gd name="T47" fmla="*/ 50 h 52"/>
                  <a:gd name="T48" fmla="*/ 23 w 100"/>
                  <a:gd name="T49" fmla="*/ 19 h 52"/>
                  <a:gd name="T50" fmla="*/ 26 w 100"/>
                  <a:gd name="T51" fmla="*/ 19 h 52"/>
                  <a:gd name="T52" fmla="*/ 37 w 100"/>
                  <a:gd name="T53" fmla="*/ 50 h 52"/>
                  <a:gd name="T54" fmla="*/ 41 w 100"/>
                  <a:gd name="T55" fmla="*/ 21 h 52"/>
                  <a:gd name="T56" fmla="*/ 44 w 100"/>
                  <a:gd name="T57" fmla="*/ 22 h 52"/>
                  <a:gd name="T58" fmla="*/ 48 w 100"/>
                  <a:gd name="T59" fmla="*/ 50 h 52"/>
                  <a:gd name="T60" fmla="*/ 55 w 100"/>
                  <a:gd name="T61" fmla="*/ 50 h 52"/>
                  <a:gd name="T62" fmla="*/ 59 w 100"/>
                  <a:gd name="T63" fmla="*/ 24 h 52"/>
                  <a:gd name="T64" fmla="*/ 61 w 100"/>
                  <a:gd name="T65" fmla="*/ 25 h 52"/>
                  <a:gd name="T66" fmla="*/ 73 w 100"/>
                  <a:gd name="T67" fmla="*/ 50 h 52"/>
                  <a:gd name="T68" fmla="*/ 77 w 100"/>
                  <a:gd name="T69" fmla="*/ 27 h 52"/>
                  <a:gd name="T70" fmla="*/ 79 w 100"/>
                  <a:gd name="T71" fmla="*/ 28 h 52"/>
                  <a:gd name="T72" fmla="*/ 89 w 100"/>
                  <a:gd name="T73" fmla="*/ 50 h 52"/>
                  <a:gd name="T74" fmla="*/ 92 w 100"/>
                  <a:gd name="T75" fmla="*/ 30 h 52"/>
                  <a:gd name="T76" fmla="*/ 95 w 100"/>
                  <a:gd name="T77" fmla="*/ 30 h 52"/>
                  <a:gd name="T78" fmla="*/ 96 w 100"/>
                  <a:gd name="T79" fmla="*/ 50 h 52"/>
                  <a:gd name="T80" fmla="*/ 96 w 100"/>
                  <a:gd name="T81" fmla="*/ 2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0" h="52">
                    <a:moveTo>
                      <a:pt x="96" y="22"/>
                    </a:moveTo>
                    <a:cubicBezTo>
                      <a:pt x="95" y="24"/>
                      <a:pt x="95" y="24"/>
                      <a:pt x="95" y="24"/>
                    </a:cubicBezTo>
                    <a:cubicBezTo>
                      <a:pt x="93" y="23"/>
                      <a:pt x="93" y="23"/>
                      <a:pt x="93" y="23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4" y="17"/>
                      <a:pt x="92" y="13"/>
                      <a:pt x="88" y="13"/>
                    </a:cubicBezTo>
                    <a:cubicBezTo>
                      <a:pt x="84" y="12"/>
                      <a:pt x="81" y="15"/>
                      <a:pt x="80" y="19"/>
                    </a:cubicBezTo>
                    <a:cubicBezTo>
                      <a:pt x="80" y="21"/>
                      <a:pt x="80" y="21"/>
                      <a:pt x="80" y="21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5"/>
                      <a:pt x="75" y="11"/>
                      <a:pt x="71" y="10"/>
                    </a:cubicBezTo>
                    <a:cubicBezTo>
                      <a:pt x="67" y="9"/>
                      <a:pt x="63" y="12"/>
                      <a:pt x="62" y="16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0" y="12"/>
                      <a:pt x="57" y="8"/>
                      <a:pt x="53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1" y="7"/>
                      <a:pt x="49" y="7"/>
                      <a:pt x="47" y="9"/>
                    </a:cubicBezTo>
                    <a:cubicBezTo>
                      <a:pt x="46" y="10"/>
                      <a:pt x="45" y="12"/>
                      <a:pt x="45" y="14"/>
                    </a:cubicBezTo>
                    <a:cubicBezTo>
                      <a:pt x="44" y="16"/>
                      <a:pt x="44" y="16"/>
                      <a:pt x="44" y="16"/>
                    </a:cubicBezTo>
                    <a:cubicBezTo>
                      <a:pt x="42" y="15"/>
                      <a:pt x="42" y="15"/>
                      <a:pt x="42" y="15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3" y="11"/>
                      <a:pt x="42" y="9"/>
                      <a:pt x="41" y="8"/>
                    </a:cubicBezTo>
                    <a:cubicBezTo>
                      <a:pt x="40" y="6"/>
                      <a:pt x="38" y="4"/>
                      <a:pt x="36" y="4"/>
                    </a:cubicBezTo>
                    <a:cubicBezTo>
                      <a:pt x="31" y="3"/>
                      <a:pt x="27" y="6"/>
                      <a:pt x="27" y="11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5" y="8"/>
                      <a:pt x="24" y="6"/>
                      <a:pt x="23" y="4"/>
                    </a:cubicBezTo>
                    <a:cubicBezTo>
                      <a:pt x="22" y="3"/>
                      <a:pt x="21" y="2"/>
                      <a:pt x="19" y="1"/>
                    </a:cubicBezTo>
                    <a:cubicBezTo>
                      <a:pt x="17" y="1"/>
                      <a:pt x="15" y="2"/>
                      <a:pt x="14" y="3"/>
                    </a:cubicBezTo>
                    <a:cubicBezTo>
                      <a:pt x="12" y="4"/>
                      <a:pt x="11" y="6"/>
                      <a:pt x="11" y="8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5"/>
                      <a:pt x="8" y="1"/>
                      <a:pt x="6" y="0"/>
                    </a:cubicBezTo>
                    <a:cubicBezTo>
                      <a:pt x="5" y="10"/>
                      <a:pt x="5" y="51"/>
                      <a:pt x="4" y="52"/>
                    </a:cubicBezTo>
                    <a:cubicBezTo>
                      <a:pt x="5" y="52"/>
                      <a:pt x="0" y="50"/>
                      <a:pt x="0" y="50"/>
                    </a:cubicBezTo>
                    <a:cubicBezTo>
                      <a:pt x="1" y="48"/>
                      <a:pt x="2" y="47"/>
                      <a:pt x="3" y="47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8" y="48"/>
                      <a:pt x="8" y="49"/>
                      <a:pt x="9" y="50"/>
                    </a:cubicBezTo>
                    <a:cubicBezTo>
                      <a:pt x="12" y="50"/>
                      <a:pt x="15" y="50"/>
                      <a:pt x="19" y="5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7" y="50"/>
                      <a:pt x="32" y="50"/>
                      <a:pt x="37" y="50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43" y="50"/>
                      <a:pt x="45" y="50"/>
                      <a:pt x="48" y="50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50" y="50"/>
                      <a:pt x="53" y="50"/>
                      <a:pt x="55" y="50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59" y="24"/>
                      <a:pt x="59" y="24"/>
                      <a:pt x="59" y="24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63" y="50"/>
                      <a:pt x="69" y="50"/>
                      <a:pt x="73" y="50"/>
                    </a:cubicBezTo>
                    <a:cubicBezTo>
                      <a:pt x="76" y="27"/>
                      <a:pt x="76" y="27"/>
                      <a:pt x="76" y="27"/>
                    </a:cubicBezTo>
                    <a:cubicBezTo>
                      <a:pt x="77" y="27"/>
                      <a:pt x="77" y="27"/>
                      <a:pt x="77" y="27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79" y="28"/>
                      <a:pt x="79" y="28"/>
                      <a:pt x="79" y="28"/>
                    </a:cubicBezTo>
                    <a:cubicBezTo>
                      <a:pt x="77" y="50"/>
                      <a:pt x="77" y="50"/>
                      <a:pt x="77" y="50"/>
                    </a:cubicBezTo>
                    <a:cubicBezTo>
                      <a:pt x="82" y="50"/>
                      <a:pt x="86" y="50"/>
                      <a:pt x="89" y="5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5" y="30"/>
                      <a:pt x="95" y="30"/>
                      <a:pt x="95" y="30"/>
                    </a:cubicBezTo>
                    <a:cubicBezTo>
                      <a:pt x="95" y="30"/>
                      <a:pt x="95" y="30"/>
                      <a:pt x="95" y="30"/>
                    </a:cubicBezTo>
                    <a:cubicBezTo>
                      <a:pt x="92" y="50"/>
                      <a:pt x="92" y="50"/>
                      <a:pt x="92" y="50"/>
                    </a:cubicBezTo>
                    <a:cubicBezTo>
                      <a:pt x="94" y="50"/>
                      <a:pt x="96" y="50"/>
                      <a:pt x="96" y="50"/>
                    </a:cubicBezTo>
                    <a:cubicBezTo>
                      <a:pt x="96" y="50"/>
                      <a:pt x="99" y="23"/>
                      <a:pt x="100" y="15"/>
                    </a:cubicBezTo>
                    <a:cubicBezTo>
                      <a:pt x="98" y="16"/>
                      <a:pt x="96" y="19"/>
                      <a:pt x="9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1" name="Oval 10"/>
            <p:cNvSpPr/>
            <p:nvPr/>
          </p:nvSpPr>
          <p:spPr>
            <a:xfrm>
              <a:off x="7205790" y="4761148"/>
              <a:ext cx="631342" cy="63134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关键词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  <p:grpSp>
          <p:nvGrpSpPr>
            <p:cNvPr id="16" name="Group 17"/>
            <p:cNvGrpSpPr/>
            <p:nvPr/>
          </p:nvGrpSpPr>
          <p:grpSpPr>
            <a:xfrm>
              <a:off x="6179173" y="3501254"/>
              <a:ext cx="2475567" cy="857260"/>
              <a:chOff x="1732858" y="5001250"/>
              <a:chExt cx="2213143" cy="857260"/>
            </a:xfrm>
          </p:grpSpPr>
          <p:sp>
            <p:nvSpPr>
              <p:cNvPr id="20" name="TextBox 21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21" name="TextBox 22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r>
                  <a:rPr lang="zh-CN" altLang="en-US" sz="1000" dirty="0"/>
                  <a:t>千图网</a:t>
                </a:r>
                <a:r>
                  <a:rPr lang="en-US" altLang="zh-CN" sz="1000" dirty="0"/>
                  <a:t>58PIC.COM</a:t>
                </a:r>
                <a:endParaRPr lang="zh-CN" altLang="en-US" sz="1000" dirty="0"/>
              </a:p>
            </p:txBody>
          </p:sp>
        </p:grpSp>
      </p:grpSp>
      <p:grpSp>
        <p:nvGrpSpPr>
          <p:cNvPr id="30" name="千图PPT彼岸天：ID 8661124库_组合 29"/>
          <p:cNvGrpSpPr/>
          <p:nvPr>
            <p:custDataLst>
              <p:tags r:id="rId4"/>
            </p:custDataLst>
          </p:nvPr>
        </p:nvGrpSpPr>
        <p:grpSpPr>
          <a:xfrm>
            <a:off x="8821084" y="1322622"/>
            <a:ext cx="2475567" cy="4069868"/>
            <a:chOff x="8821084" y="1322622"/>
            <a:chExt cx="2475567" cy="4069868"/>
          </a:xfrm>
        </p:grpSpPr>
        <p:sp>
          <p:nvSpPr>
            <p:cNvPr id="7" name="Freeform: Shape 6"/>
            <p:cNvSpPr/>
            <p:nvPr/>
          </p:nvSpPr>
          <p:spPr bwMode="auto">
            <a:xfrm>
              <a:off x="9909335" y="1322622"/>
              <a:ext cx="583841" cy="2009215"/>
            </a:xfrm>
            <a:custGeom>
              <a:avLst/>
              <a:gdLst>
                <a:gd name="T0" fmla="*/ 66 w 99"/>
                <a:gd name="T1" fmla="*/ 126 h 340"/>
                <a:gd name="T2" fmla="*/ 50 w 99"/>
                <a:gd name="T3" fmla="*/ 143 h 340"/>
                <a:gd name="T4" fmla="*/ 50 w 99"/>
                <a:gd name="T5" fmla="*/ 143 h 340"/>
                <a:gd name="T6" fmla="*/ 49 w 99"/>
                <a:gd name="T7" fmla="*/ 143 h 340"/>
                <a:gd name="T8" fmla="*/ 37 w 99"/>
                <a:gd name="T9" fmla="*/ 130 h 340"/>
                <a:gd name="T10" fmla="*/ 34 w 99"/>
                <a:gd name="T11" fmla="*/ 134 h 340"/>
                <a:gd name="T12" fmla="*/ 46 w 99"/>
                <a:gd name="T13" fmla="*/ 146 h 340"/>
                <a:gd name="T14" fmla="*/ 50 w 99"/>
                <a:gd name="T15" fmla="*/ 149 h 340"/>
                <a:gd name="T16" fmla="*/ 53 w 99"/>
                <a:gd name="T17" fmla="*/ 146 h 340"/>
                <a:gd name="T18" fmla="*/ 53 w 99"/>
                <a:gd name="T19" fmla="*/ 146 h 340"/>
                <a:gd name="T20" fmla="*/ 70 w 99"/>
                <a:gd name="T21" fmla="*/ 129 h 340"/>
                <a:gd name="T22" fmla="*/ 66 w 99"/>
                <a:gd name="T23" fmla="*/ 126 h 340"/>
                <a:gd name="T24" fmla="*/ 87 w 99"/>
                <a:gd name="T25" fmla="*/ 323 h 340"/>
                <a:gd name="T26" fmla="*/ 87 w 99"/>
                <a:gd name="T27" fmla="*/ 177 h 340"/>
                <a:gd name="T28" fmla="*/ 90 w 99"/>
                <a:gd name="T29" fmla="*/ 177 h 340"/>
                <a:gd name="T30" fmla="*/ 90 w 99"/>
                <a:gd name="T31" fmla="*/ 117 h 340"/>
                <a:gd name="T32" fmla="*/ 91 w 99"/>
                <a:gd name="T33" fmla="*/ 117 h 340"/>
                <a:gd name="T34" fmla="*/ 91 w 99"/>
                <a:gd name="T35" fmla="*/ 113 h 340"/>
                <a:gd name="T36" fmla="*/ 85 w 99"/>
                <a:gd name="T37" fmla="*/ 113 h 340"/>
                <a:gd name="T38" fmla="*/ 85 w 99"/>
                <a:gd name="T39" fmla="*/ 106 h 340"/>
                <a:gd name="T40" fmla="*/ 85 w 99"/>
                <a:gd name="T41" fmla="*/ 106 h 340"/>
                <a:gd name="T42" fmla="*/ 69 w 99"/>
                <a:gd name="T43" fmla="*/ 77 h 340"/>
                <a:gd name="T44" fmla="*/ 69 w 99"/>
                <a:gd name="T45" fmla="*/ 77 h 340"/>
                <a:gd name="T46" fmla="*/ 69 w 99"/>
                <a:gd name="T47" fmla="*/ 57 h 340"/>
                <a:gd name="T48" fmla="*/ 69 w 99"/>
                <a:gd name="T49" fmla="*/ 57 h 340"/>
                <a:gd name="T50" fmla="*/ 50 w 99"/>
                <a:gd name="T51" fmla="*/ 0 h 340"/>
                <a:gd name="T52" fmla="*/ 49 w 99"/>
                <a:gd name="T53" fmla="*/ 0 h 340"/>
                <a:gd name="T54" fmla="*/ 30 w 99"/>
                <a:gd name="T55" fmla="*/ 57 h 340"/>
                <a:gd name="T56" fmla="*/ 30 w 99"/>
                <a:gd name="T57" fmla="*/ 57 h 340"/>
                <a:gd name="T58" fmla="*/ 30 w 99"/>
                <a:gd name="T59" fmla="*/ 77 h 340"/>
                <a:gd name="T60" fmla="*/ 30 w 99"/>
                <a:gd name="T61" fmla="*/ 77 h 340"/>
                <a:gd name="T62" fmla="*/ 15 w 99"/>
                <a:gd name="T63" fmla="*/ 106 h 340"/>
                <a:gd name="T64" fmla="*/ 15 w 99"/>
                <a:gd name="T65" fmla="*/ 106 h 340"/>
                <a:gd name="T66" fmla="*/ 15 w 99"/>
                <a:gd name="T67" fmla="*/ 113 h 340"/>
                <a:gd name="T68" fmla="*/ 8 w 99"/>
                <a:gd name="T69" fmla="*/ 113 h 340"/>
                <a:gd name="T70" fmla="*/ 8 w 99"/>
                <a:gd name="T71" fmla="*/ 117 h 340"/>
                <a:gd name="T72" fmla="*/ 9 w 99"/>
                <a:gd name="T73" fmla="*/ 117 h 340"/>
                <a:gd name="T74" fmla="*/ 9 w 99"/>
                <a:gd name="T75" fmla="*/ 177 h 340"/>
                <a:gd name="T76" fmla="*/ 12 w 99"/>
                <a:gd name="T77" fmla="*/ 177 h 340"/>
                <a:gd name="T78" fmla="*/ 12 w 99"/>
                <a:gd name="T79" fmla="*/ 323 h 340"/>
                <a:gd name="T80" fmla="*/ 0 w 99"/>
                <a:gd name="T81" fmla="*/ 323 h 340"/>
                <a:gd name="T82" fmla="*/ 0 w 99"/>
                <a:gd name="T83" fmla="*/ 340 h 340"/>
                <a:gd name="T84" fmla="*/ 99 w 99"/>
                <a:gd name="T85" fmla="*/ 340 h 340"/>
                <a:gd name="T86" fmla="*/ 99 w 99"/>
                <a:gd name="T87" fmla="*/ 323 h 340"/>
                <a:gd name="T88" fmla="*/ 87 w 99"/>
                <a:gd name="T89" fmla="*/ 323 h 340"/>
                <a:gd name="T90" fmla="*/ 50 w 99"/>
                <a:gd name="T91" fmla="*/ 175 h 340"/>
                <a:gd name="T92" fmla="*/ 20 w 99"/>
                <a:gd name="T93" fmla="*/ 146 h 340"/>
                <a:gd name="T94" fmla="*/ 50 w 99"/>
                <a:gd name="T95" fmla="*/ 117 h 340"/>
                <a:gd name="T96" fmla="*/ 79 w 99"/>
                <a:gd name="T97" fmla="*/ 146 h 340"/>
                <a:gd name="T98" fmla="*/ 50 w 99"/>
                <a:gd name="T99" fmla="*/ 175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9" h="340">
                  <a:moveTo>
                    <a:pt x="66" y="126"/>
                  </a:moveTo>
                  <a:cubicBezTo>
                    <a:pt x="50" y="143"/>
                    <a:pt x="50" y="143"/>
                    <a:pt x="50" y="143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50" y="143"/>
                    <a:pt x="50" y="143"/>
                    <a:pt x="49" y="143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4" y="134"/>
                    <a:pt x="34" y="134"/>
                    <a:pt x="34" y="134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48"/>
                    <a:pt x="48" y="149"/>
                    <a:pt x="50" y="149"/>
                  </a:cubicBezTo>
                  <a:cubicBezTo>
                    <a:pt x="52" y="149"/>
                    <a:pt x="53" y="148"/>
                    <a:pt x="53" y="146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70" y="129"/>
                    <a:pt x="70" y="129"/>
                    <a:pt x="70" y="129"/>
                  </a:cubicBezTo>
                  <a:lnTo>
                    <a:pt x="66" y="126"/>
                  </a:lnTo>
                  <a:close/>
                  <a:moveTo>
                    <a:pt x="87" y="323"/>
                  </a:moveTo>
                  <a:cubicBezTo>
                    <a:pt x="87" y="177"/>
                    <a:pt x="87" y="177"/>
                    <a:pt x="87" y="177"/>
                  </a:cubicBezTo>
                  <a:cubicBezTo>
                    <a:pt x="90" y="177"/>
                    <a:pt x="90" y="177"/>
                    <a:pt x="90" y="177"/>
                  </a:cubicBezTo>
                  <a:cubicBezTo>
                    <a:pt x="90" y="117"/>
                    <a:pt x="90" y="117"/>
                    <a:pt x="90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57"/>
                    <a:pt x="69" y="57"/>
                    <a:pt x="69" y="57"/>
                  </a:cubicBezTo>
                  <a:cubicBezTo>
                    <a:pt x="69" y="57"/>
                    <a:pt x="69" y="57"/>
                    <a:pt x="69" y="57"/>
                  </a:cubicBezTo>
                  <a:cubicBezTo>
                    <a:pt x="68" y="54"/>
                    <a:pt x="52" y="7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8" y="7"/>
                    <a:pt x="31" y="54"/>
                    <a:pt x="30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15" y="106"/>
                    <a:pt x="15" y="106"/>
                    <a:pt x="15" y="106"/>
                  </a:cubicBezTo>
                  <a:cubicBezTo>
                    <a:pt x="15" y="106"/>
                    <a:pt x="15" y="106"/>
                    <a:pt x="15" y="106"/>
                  </a:cubicBezTo>
                  <a:cubicBezTo>
                    <a:pt x="15" y="113"/>
                    <a:pt x="15" y="113"/>
                    <a:pt x="15" y="113"/>
                  </a:cubicBezTo>
                  <a:cubicBezTo>
                    <a:pt x="8" y="113"/>
                    <a:pt x="8" y="113"/>
                    <a:pt x="8" y="113"/>
                  </a:cubicBezTo>
                  <a:cubicBezTo>
                    <a:pt x="8" y="117"/>
                    <a:pt x="8" y="117"/>
                    <a:pt x="8" y="117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9" y="177"/>
                    <a:pt x="9" y="177"/>
                    <a:pt x="9" y="177"/>
                  </a:cubicBezTo>
                  <a:cubicBezTo>
                    <a:pt x="12" y="177"/>
                    <a:pt x="12" y="177"/>
                    <a:pt x="12" y="177"/>
                  </a:cubicBezTo>
                  <a:cubicBezTo>
                    <a:pt x="12" y="323"/>
                    <a:pt x="12" y="323"/>
                    <a:pt x="12" y="323"/>
                  </a:cubicBezTo>
                  <a:cubicBezTo>
                    <a:pt x="0" y="323"/>
                    <a:pt x="0" y="323"/>
                    <a:pt x="0" y="323"/>
                  </a:cubicBezTo>
                  <a:cubicBezTo>
                    <a:pt x="0" y="340"/>
                    <a:pt x="0" y="340"/>
                    <a:pt x="0" y="340"/>
                  </a:cubicBezTo>
                  <a:cubicBezTo>
                    <a:pt x="99" y="340"/>
                    <a:pt x="99" y="340"/>
                    <a:pt x="99" y="340"/>
                  </a:cubicBezTo>
                  <a:cubicBezTo>
                    <a:pt x="99" y="323"/>
                    <a:pt x="99" y="323"/>
                    <a:pt x="99" y="323"/>
                  </a:cubicBezTo>
                  <a:lnTo>
                    <a:pt x="87" y="323"/>
                  </a:lnTo>
                  <a:close/>
                  <a:moveTo>
                    <a:pt x="50" y="175"/>
                  </a:moveTo>
                  <a:cubicBezTo>
                    <a:pt x="33" y="175"/>
                    <a:pt x="20" y="162"/>
                    <a:pt x="20" y="146"/>
                  </a:cubicBezTo>
                  <a:cubicBezTo>
                    <a:pt x="20" y="130"/>
                    <a:pt x="33" y="117"/>
                    <a:pt x="50" y="117"/>
                  </a:cubicBezTo>
                  <a:cubicBezTo>
                    <a:pt x="66" y="117"/>
                    <a:pt x="79" y="130"/>
                    <a:pt x="79" y="146"/>
                  </a:cubicBezTo>
                  <a:cubicBezTo>
                    <a:pt x="79" y="162"/>
                    <a:pt x="66" y="175"/>
                    <a:pt x="50" y="17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Oval 11"/>
            <p:cNvSpPr/>
            <p:nvPr/>
          </p:nvSpPr>
          <p:spPr>
            <a:xfrm>
              <a:off x="9935815" y="4761148"/>
              <a:ext cx="631342" cy="63134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000">
                  <a:solidFill>
                    <a:schemeClr val="bg1"/>
                  </a:solidFill>
                </a:rPr>
                <a:t>关键词</a:t>
              </a:r>
              <a:endParaRPr lang="zh-CN" altLang="en-US" sz="1000">
                <a:solidFill>
                  <a:schemeClr val="bg1"/>
                </a:solidFill>
              </a:endParaRPr>
            </a:p>
          </p:txBody>
        </p:sp>
        <p:grpSp>
          <p:nvGrpSpPr>
            <p:cNvPr id="17" name="Group 18"/>
            <p:cNvGrpSpPr/>
            <p:nvPr/>
          </p:nvGrpSpPr>
          <p:grpSpPr>
            <a:xfrm>
              <a:off x="8821084" y="3501254"/>
              <a:ext cx="2475567" cy="857260"/>
              <a:chOff x="1732858" y="5001250"/>
              <a:chExt cx="2213143" cy="857260"/>
            </a:xfrm>
          </p:grpSpPr>
          <p:sp>
            <p:nvSpPr>
              <p:cNvPr id="18" name="TextBox 19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19" name="TextBox 20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r>
                  <a:rPr lang="zh-CN" altLang="en-US" sz="1000" dirty="0"/>
                  <a:t>千图网</a:t>
                </a:r>
                <a:r>
                  <a:rPr lang="en-US" altLang="zh-CN" sz="1000" dirty="0"/>
                  <a:t>58PIC.COM</a:t>
                </a:r>
                <a:endParaRPr lang="zh-CN" altLang="en-US" sz="10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25926" y="2598003"/>
            <a:ext cx="4140147" cy="1671913"/>
            <a:chOff x="4748965" y="2683739"/>
            <a:chExt cx="5272488" cy="2129187"/>
          </a:xfrm>
        </p:grpSpPr>
        <p:sp>
          <p:nvSpPr>
            <p:cNvPr id="3" name="矩形 2"/>
            <p:cNvSpPr/>
            <p:nvPr/>
          </p:nvSpPr>
          <p:spPr>
            <a:xfrm>
              <a:off x="4915896" y="2683739"/>
              <a:ext cx="4938624" cy="1058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zh-CN" altLang="en-US" sz="4800" dirty="0">
                  <a:solidFill>
                    <a:srgbClr val="000000"/>
                  </a:solidFill>
                  <a:latin typeface="方正大标宋简体" panose="02000000000000000000" pitchFamily="2" charset="-122"/>
                  <a:ea typeface="方正大标宋简体" panose="02000000000000000000" pitchFamily="2" charset="-122"/>
                </a:rPr>
                <a:t>成功项目展示</a:t>
              </a:r>
              <a:endParaRPr lang="zh-CN" altLang="en-US" sz="4800" dirty="0">
                <a:solidFill>
                  <a:srgbClr val="000000"/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4748965" y="3676503"/>
              <a:ext cx="5272488" cy="1136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335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有猫在_GBK" panose="02000000000000000000" pitchFamily="2" charset="-122"/>
                  <a:ea typeface="方正有猫在_GBK" panose="02000000000000000000" pitchFamily="2" charset="-122"/>
                  <a:cs typeface="+mn-cs"/>
                </a:rPr>
                <a:t>点击此处添加文本内容，如关键词、部分简单介绍等。点击此处添加文本内容，如关键词、部分简单介绍等。点击此处添加文本内容，如关键词、部分简单介绍等。</a:t>
              </a:r>
              <a:endPara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方正有猫在_GBK" panose="02000000000000000000" pitchFamily="2" charset="-122"/>
                <a:ea typeface="方正有猫在_GBK" panose="02000000000000000000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3944643" y="1538287"/>
            <a:ext cx="4378326" cy="3781426"/>
            <a:chOff x="3944643" y="1538287"/>
            <a:chExt cx="4378326" cy="3781426"/>
          </a:xfrm>
        </p:grpSpPr>
        <p:sp>
          <p:nvSpPr>
            <p:cNvPr id="42" name="任意多边形: 形状 41"/>
            <p:cNvSpPr/>
            <p:nvPr/>
          </p:nvSpPr>
          <p:spPr bwMode="auto">
            <a:xfrm>
              <a:off x="6867231" y="4222750"/>
              <a:ext cx="1425575" cy="1001713"/>
            </a:xfrm>
            <a:custGeom>
              <a:avLst/>
              <a:gdLst>
                <a:gd name="T0" fmla="*/ 367 w 432"/>
                <a:gd name="T1" fmla="*/ 19 h 304"/>
                <a:gd name="T2" fmla="*/ 357 w 432"/>
                <a:gd name="T3" fmla="*/ 83 h 304"/>
                <a:gd name="T4" fmla="*/ 383 w 432"/>
                <a:gd name="T5" fmla="*/ 128 h 304"/>
                <a:gd name="T6" fmla="*/ 409 w 432"/>
                <a:gd name="T7" fmla="*/ 115 h 304"/>
                <a:gd name="T8" fmla="*/ 432 w 432"/>
                <a:gd name="T9" fmla="*/ 147 h 304"/>
                <a:gd name="T10" fmla="*/ 407 w 432"/>
                <a:gd name="T11" fmla="*/ 188 h 304"/>
                <a:gd name="T12" fmla="*/ 372 w 432"/>
                <a:gd name="T13" fmla="*/ 173 h 304"/>
                <a:gd name="T14" fmla="*/ 354 w 432"/>
                <a:gd name="T15" fmla="*/ 222 h 304"/>
                <a:gd name="T16" fmla="*/ 362 w 432"/>
                <a:gd name="T17" fmla="*/ 291 h 304"/>
                <a:gd name="T18" fmla="*/ 264 w 432"/>
                <a:gd name="T19" fmla="*/ 298 h 304"/>
                <a:gd name="T20" fmla="*/ 233 w 432"/>
                <a:gd name="T21" fmla="*/ 277 h 304"/>
                <a:gd name="T22" fmla="*/ 246 w 432"/>
                <a:gd name="T23" fmla="*/ 238 h 304"/>
                <a:gd name="T24" fmla="*/ 213 w 432"/>
                <a:gd name="T25" fmla="*/ 218 h 304"/>
                <a:gd name="T26" fmla="*/ 172 w 432"/>
                <a:gd name="T27" fmla="*/ 245 h 304"/>
                <a:gd name="T28" fmla="*/ 184 w 432"/>
                <a:gd name="T29" fmla="*/ 279 h 304"/>
                <a:gd name="T30" fmla="*/ 139 w 432"/>
                <a:gd name="T31" fmla="*/ 288 h 304"/>
                <a:gd name="T32" fmla="*/ 63 w 432"/>
                <a:gd name="T33" fmla="*/ 277 h 304"/>
                <a:gd name="T34" fmla="*/ 75 w 432"/>
                <a:gd name="T35" fmla="*/ 200 h 304"/>
                <a:gd name="T36" fmla="*/ 62 w 432"/>
                <a:gd name="T37" fmla="*/ 168 h 304"/>
                <a:gd name="T38" fmla="*/ 26 w 432"/>
                <a:gd name="T39" fmla="*/ 174 h 304"/>
                <a:gd name="T40" fmla="*/ 1 w 432"/>
                <a:gd name="T41" fmla="*/ 142 h 304"/>
                <a:gd name="T42" fmla="*/ 24 w 432"/>
                <a:gd name="T43" fmla="*/ 114 h 304"/>
                <a:gd name="T44" fmla="*/ 62 w 432"/>
                <a:gd name="T45" fmla="*/ 124 h 304"/>
                <a:gd name="T46" fmla="*/ 76 w 432"/>
                <a:gd name="T47" fmla="*/ 71 h 304"/>
                <a:gd name="T48" fmla="*/ 69 w 432"/>
                <a:gd name="T49" fmla="*/ 16 h 304"/>
                <a:gd name="T50" fmla="*/ 189 w 432"/>
                <a:gd name="T51" fmla="*/ 15 h 304"/>
                <a:gd name="T52" fmla="*/ 193 w 432"/>
                <a:gd name="T53" fmla="*/ 39 h 304"/>
                <a:gd name="T54" fmla="*/ 181 w 432"/>
                <a:gd name="T55" fmla="*/ 59 h 304"/>
                <a:gd name="T56" fmla="*/ 219 w 432"/>
                <a:gd name="T57" fmla="*/ 87 h 304"/>
                <a:gd name="T58" fmla="*/ 256 w 432"/>
                <a:gd name="T59" fmla="*/ 63 h 304"/>
                <a:gd name="T60" fmla="*/ 236 w 432"/>
                <a:gd name="T61" fmla="*/ 24 h 304"/>
                <a:gd name="T62" fmla="*/ 288 w 432"/>
                <a:gd name="T63" fmla="*/ 11 h 304"/>
                <a:gd name="T64" fmla="*/ 367 w 432"/>
                <a:gd name="T65" fmla="*/ 19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2" h="304">
                  <a:moveTo>
                    <a:pt x="367" y="19"/>
                  </a:moveTo>
                  <a:cubicBezTo>
                    <a:pt x="367" y="19"/>
                    <a:pt x="357" y="62"/>
                    <a:pt x="357" y="83"/>
                  </a:cubicBezTo>
                  <a:cubicBezTo>
                    <a:pt x="358" y="104"/>
                    <a:pt x="363" y="132"/>
                    <a:pt x="383" y="128"/>
                  </a:cubicBezTo>
                  <a:cubicBezTo>
                    <a:pt x="397" y="125"/>
                    <a:pt x="394" y="114"/>
                    <a:pt x="409" y="115"/>
                  </a:cubicBezTo>
                  <a:cubicBezTo>
                    <a:pt x="423" y="116"/>
                    <a:pt x="432" y="137"/>
                    <a:pt x="432" y="147"/>
                  </a:cubicBezTo>
                  <a:cubicBezTo>
                    <a:pt x="432" y="173"/>
                    <a:pt x="421" y="189"/>
                    <a:pt x="407" y="188"/>
                  </a:cubicBezTo>
                  <a:cubicBezTo>
                    <a:pt x="393" y="188"/>
                    <a:pt x="387" y="173"/>
                    <a:pt x="372" y="173"/>
                  </a:cubicBezTo>
                  <a:cubicBezTo>
                    <a:pt x="357" y="173"/>
                    <a:pt x="353" y="186"/>
                    <a:pt x="354" y="222"/>
                  </a:cubicBezTo>
                  <a:cubicBezTo>
                    <a:pt x="355" y="257"/>
                    <a:pt x="362" y="291"/>
                    <a:pt x="362" y="291"/>
                  </a:cubicBezTo>
                  <a:cubicBezTo>
                    <a:pt x="362" y="291"/>
                    <a:pt x="294" y="304"/>
                    <a:pt x="264" y="298"/>
                  </a:cubicBezTo>
                  <a:cubicBezTo>
                    <a:pt x="246" y="294"/>
                    <a:pt x="233" y="287"/>
                    <a:pt x="233" y="277"/>
                  </a:cubicBezTo>
                  <a:cubicBezTo>
                    <a:pt x="233" y="261"/>
                    <a:pt x="251" y="254"/>
                    <a:pt x="246" y="238"/>
                  </a:cubicBezTo>
                  <a:cubicBezTo>
                    <a:pt x="243" y="229"/>
                    <a:pt x="229" y="219"/>
                    <a:pt x="213" y="218"/>
                  </a:cubicBezTo>
                  <a:cubicBezTo>
                    <a:pt x="196" y="217"/>
                    <a:pt x="170" y="231"/>
                    <a:pt x="172" y="245"/>
                  </a:cubicBezTo>
                  <a:cubicBezTo>
                    <a:pt x="174" y="263"/>
                    <a:pt x="188" y="270"/>
                    <a:pt x="184" y="279"/>
                  </a:cubicBezTo>
                  <a:cubicBezTo>
                    <a:pt x="179" y="288"/>
                    <a:pt x="160" y="289"/>
                    <a:pt x="139" y="288"/>
                  </a:cubicBezTo>
                  <a:cubicBezTo>
                    <a:pt x="92" y="287"/>
                    <a:pt x="63" y="277"/>
                    <a:pt x="63" y="277"/>
                  </a:cubicBezTo>
                  <a:cubicBezTo>
                    <a:pt x="63" y="277"/>
                    <a:pt x="73" y="227"/>
                    <a:pt x="75" y="200"/>
                  </a:cubicBezTo>
                  <a:cubicBezTo>
                    <a:pt x="77" y="176"/>
                    <a:pt x="68" y="169"/>
                    <a:pt x="62" y="168"/>
                  </a:cubicBezTo>
                  <a:cubicBezTo>
                    <a:pt x="56" y="166"/>
                    <a:pt x="37" y="175"/>
                    <a:pt x="26" y="174"/>
                  </a:cubicBezTo>
                  <a:cubicBezTo>
                    <a:pt x="14" y="173"/>
                    <a:pt x="0" y="164"/>
                    <a:pt x="1" y="142"/>
                  </a:cubicBezTo>
                  <a:cubicBezTo>
                    <a:pt x="2" y="129"/>
                    <a:pt x="10" y="114"/>
                    <a:pt x="24" y="114"/>
                  </a:cubicBezTo>
                  <a:cubicBezTo>
                    <a:pt x="45" y="114"/>
                    <a:pt x="50" y="124"/>
                    <a:pt x="62" y="124"/>
                  </a:cubicBezTo>
                  <a:cubicBezTo>
                    <a:pt x="70" y="124"/>
                    <a:pt x="75" y="99"/>
                    <a:pt x="76" y="71"/>
                  </a:cubicBezTo>
                  <a:cubicBezTo>
                    <a:pt x="77" y="44"/>
                    <a:pt x="69" y="16"/>
                    <a:pt x="69" y="16"/>
                  </a:cubicBezTo>
                  <a:cubicBezTo>
                    <a:pt x="69" y="16"/>
                    <a:pt x="157" y="0"/>
                    <a:pt x="189" y="15"/>
                  </a:cubicBezTo>
                  <a:cubicBezTo>
                    <a:pt x="203" y="22"/>
                    <a:pt x="198" y="34"/>
                    <a:pt x="193" y="39"/>
                  </a:cubicBezTo>
                  <a:cubicBezTo>
                    <a:pt x="188" y="43"/>
                    <a:pt x="180" y="51"/>
                    <a:pt x="181" y="59"/>
                  </a:cubicBezTo>
                  <a:cubicBezTo>
                    <a:pt x="183" y="72"/>
                    <a:pt x="204" y="87"/>
                    <a:pt x="219" y="87"/>
                  </a:cubicBezTo>
                  <a:cubicBezTo>
                    <a:pt x="236" y="87"/>
                    <a:pt x="255" y="75"/>
                    <a:pt x="256" y="63"/>
                  </a:cubicBezTo>
                  <a:cubicBezTo>
                    <a:pt x="258" y="41"/>
                    <a:pt x="236" y="37"/>
                    <a:pt x="236" y="24"/>
                  </a:cubicBezTo>
                  <a:cubicBezTo>
                    <a:pt x="237" y="11"/>
                    <a:pt x="256" y="8"/>
                    <a:pt x="288" y="11"/>
                  </a:cubicBezTo>
                  <a:cubicBezTo>
                    <a:pt x="322" y="14"/>
                    <a:pt x="367" y="19"/>
                    <a:pt x="367" y="19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任意多边形: 形状 42"/>
            <p:cNvSpPr/>
            <p:nvPr/>
          </p:nvSpPr>
          <p:spPr bwMode="auto">
            <a:xfrm>
              <a:off x="4916193" y="4208462"/>
              <a:ext cx="1422400" cy="946150"/>
            </a:xfrm>
            <a:custGeom>
              <a:avLst/>
              <a:gdLst>
                <a:gd name="T0" fmla="*/ 363 w 431"/>
                <a:gd name="T1" fmla="*/ 16 h 287"/>
                <a:gd name="T2" fmla="*/ 356 w 431"/>
                <a:gd name="T3" fmla="*/ 79 h 287"/>
                <a:gd name="T4" fmla="*/ 382 w 431"/>
                <a:gd name="T5" fmla="*/ 124 h 287"/>
                <a:gd name="T6" fmla="*/ 408 w 431"/>
                <a:gd name="T7" fmla="*/ 112 h 287"/>
                <a:gd name="T8" fmla="*/ 431 w 431"/>
                <a:gd name="T9" fmla="*/ 144 h 287"/>
                <a:gd name="T10" fmla="*/ 406 w 431"/>
                <a:gd name="T11" fmla="*/ 185 h 287"/>
                <a:gd name="T12" fmla="*/ 371 w 431"/>
                <a:gd name="T13" fmla="*/ 170 h 287"/>
                <a:gd name="T14" fmla="*/ 353 w 431"/>
                <a:gd name="T15" fmla="*/ 218 h 287"/>
                <a:gd name="T16" fmla="*/ 359 w 431"/>
                <a:gd name="T17" fmla="*/ 275 h 287"/>
                <a:gd name="T18" fmla="*/ 256 w 431"/>
                <a:gd name="T19" fmla="*/ 281 h 287"/>
                <a:gd name="T20" fmla="*/ 235 w 431"/>
                <a:gd name="T21" fmla="*/ 263 h 287"/>
                <a:gd name="T22" fmla="*/ 248 w 431"/>
                <a:gd name="T23" fmla="*/ 226 h 287"/>
                <a:gd name="T24" fmla="*/ 213 w 431"/>
                <a:gd name="T25" fmla="*/ 206 h 287"/>
                <a:gd name="T26" fmla="*/ 172 w 431"/>
                <a:gd name="T27" fmla="*/ 235 h 287"/>
                <a:gd name="T28" fmla="*/ 181 w 431"/>
                <a:gd name="T29" fmla="*/ 267 h 287"/>
                <a:gd name="T30" fmla="*/ 135 w 431"/>
                <a:gd name="T31" fmla="*/ 284 h 287"/>
                <a:gd name="T32" fmla="*/ 62 w 431"/>
                <a:gd name="T33" fmla="*/ 274 h 287"/>
                <a:gd name="T34" fmla="*/ 74 w 431"/>
                <a:gd name="T35" fmla="*/ 196 h 287"/>
                <a:gd name="T36" fmla="*/ 61 w 431"/>
                <a:gd name="T37" fmla="*/ 164 h 287"/>
                <a:gd name="T38" fmla="*/ 25 w 431"/>
                <a:gd name="T39" fmla="*/ 171 h 287"/>
                <a:gd name="T40" fmla="*/ 0 w 431"/>
                <a:gd name="T41" fmla="*/ 139 h 287"/>
                <a:gd name="T42" fmla="*/ 23 w 431"/>
                <a:gd name="T43" fmla="*/ 111 h 287"/>
                <a:gd name="T44" fmla="*/ 61 w 431"/>
                <a:gd name="T45" fmla="*/ 121 h 287"/>
                <a:gd name="T46" fmla="*/ 75 w 431"/>
                <a:gd name="T47" fmla="*/ 67 h 287"/>
                <a:gd name="T48" fmla="*/ 67 w 431"/>
                <a:gd name="T49" fmla="*/ 11 h 287"/>
                <a:gd name="T50" fmla="*/ 159 w 431"/>
                <a:gd name="T51" fmla="*/ 5 h 287"/>
                <a:gd name="T52" fmla="*/ 198 w 431"/>
                <a:gd name="T53" fmla="*/ 24 h 287"/>
                <a:gd name="T54" fmla="*/ 180 w 431"/>
                <a:gd name="T55" fmla="*/ 53 h 287"/>
                <a:gd name="T56" fmla="*/ 221 w 431"/>
                <a:gd name="T57" fmla="*/ 84 h 287"/>
                <a:gd name="T58" fmla="*/ 256 w 431"/>
                <a:gd name="T59" fmla="*/ 60 h 287"/>
                <a:gd name="T60" fmla="*/ 237 w 431"/>
                <a:gd name="T61" fmla="*/ 19 h 287"/>
                <a:gd name="T62" fmla="*/ 298 w 431"/>
                <a:gd name="T63" fmla="*/ 9 h 287"/>
                <a:gd name="T64" fmla="*/ 332 w 431"/>
                <a:gd name="T65" fmla="*/ 13 h 287"/>
                <a:gd name="T66" fmla="*/ 363 w 431"/>
                <a:gd name="T67" fmla="*/ 1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31" h="287">
                  <a:moveTo>
                    <a:pt x="363" y="16"/>
                  </a:moveTo>
                  <a:cubicBezTo>
                    <a:pt x="363" y="16"/>
                    <a:pt x="356" y="58"/>
                    <a:pt x="356" y="79"/>
                  </a:cubicBezTo>
                  <a:cubicBezTo>
                    <a:pt x="357" y="100"/>
                    <a:pt x="362" y="128"/>
                    <a:pt x="382" y="124"/>
                  </a:cubicBezTo>
                  <a:cubicBezTo>
                    <a:pt x="396" y="121"/>
                    <a:pt x="393" y="111"/>
                    <a:pt x="408" y="112"/>
                  </a:cubicBezTo>
                  <a:cubicBezTo>
                    <a:pt x="422" y="112"/>
                    <a:pt x="431" y="134"/>
                    <a:pt x="431" y="144"/>
                  </a:cubicBezTo>
                  <a:cubicBezTo>
                    <a:pt x="431" y="169"/>
                    <a:pt x="420" y="185"/>
                    <a:pt x="406" y="185"/>
                  </a:cubicBezTo>
                  <a:cubicBezTo>
                    <a:pt x="392" y="184"/>
                    <a:pt x="386" y="170"/>
                    <a:pt x="371" y="170"/>
                  </a:cubicBezTo>
                  <a:cubicBezTo>
                    <a:pt x="356" y="170"/>
                    <a:pt x="352" y="183"/>
                    <a:pt x="353" y="218"/>
                  </a:cubicBezTo>
                  <a:cubicBezTo>
                    <a:pt x="354" y="254"/>
                    <a:pt x="359" y="275"/>
                    <a:pt x="359" y="275"/>
                  </a:cubicBezTo>
                  <a:cubicBezTo>
                    <a:pt x="359" y="275"/>
                    <a:pt x="286" y="287"/>
                    <a:pt x="256" y="281"/>
                  </a:cubicBezTo>
                  <a:cubicBezTo>
                    <a:pt x="239" y="278"/>
                    <a:pt x="235" y="273"/>
                    <a:pt x="235" y="263"/>
                  </a:cubicBezTo>
                  <a:cubicBezTo>
                    <a:pt x="234" y="254"/>
                    <a:pt x="253" y="242"/>
                    <a:pt x="248" y="226"/>
                  </a:cubicBezTo>
                  <a:cubicBezTo>
                    <a:pt x="245" y="216"/>
                    <a:pt x="236" y="208"/>
                    <a:pt x="213" y="206"/>
                  </a:cubicBezTo>
                  <a:cubicBezTo>
                    <a:pt x="193" y="205"/>
                    <a:pt x="171" y="221"/>
                    <a:pt x="172" y="235"/>
                  </a:cubicBezTo>
                  <a:cubicBezTo>
                    <a:pt x="174" y="253"/>
                    <a:pt x="185" y="258"/>
                    <a:pt x="181" y="267"/>
                  </a:cubicBezTo>
                  <a:cubicBezTo>
                    <a:pt x="177" y="276"/>
                    <a:pt x="158" y="284"/>
                    <a:pt x="135" y="284"/>
                  </a:cubicBezTo>
                  <a:cubicBezTo>
                    <a:pt x="101" y="285"/>
                    <a:pt x="62" y="274"/>
                    <a:pt x="62" y="274"/>
                  </a:cubicBezTo>
                  <a:cubicBezTo>
                    <a:pt x="62" y="274"/>
                    <a:pt x="72" y="224"/>
                    <a:pt x="74" y="196"/>
                  </a:cubicBezTo>
                  <a:cubicBezTo>
                    <a:pt x="76" y="173"/>
                    <a:pt x="67" y="166"/>
                    <a:pt x="61" y="164"/>
                  </a:cubicBezTo>
                  <a:cubicBezTo>
                    <a:pt x="55" y="163"/>
                    <a:pt x="36" y="172"/>
                    <a:pt x="25" y="171"/>
                  </a:cubicBezTo>
                  <a:cubicBezTo>
                    <a:pt x="13" y="170"/>
                    <a:pt x="0" y="160"/>
                    <a:pt x="0" y="139"/>
                  </a:cubicBezTo>
                  <a:cubicBezTo>
                    <a:pt x="1" y="125"/>
                    <a:pt x="9" y="111"/>
                    <a:pt x="23" y="111"/>
                  </a:cubicBezTo>
                  <a:cubicBezTo>
                    <a:pt x="44" y="111"/>
                    <a:pt x="49" y="120"/>
                    <a:pt x="61" y="121"/>
                  </a:cubicBezTo>
                  <a:cubicBezTo>
                    <a:pt x="70" y="121"/>
                    <a:pt x="74" y="94"/>
                    <a:pt x="75" y="67"/>
                  </a:cubicBezTo>
                  <a:cubicBezTo>
                    <a:pt x="76" y="39"/>
                    <a:pt x="67" y="11"/>
                    <a:pt x="67" y="11"/>
                  </a:cubicBezTo>
                  <a:cubicBezTo>
                    <a:pt x="67" y="11"/>
                    <a:pt x="130" y="3"/>
                    <a:pt x="159" y="5"/>
                  </a:cubicBezTo>
                  <a:cubicBezTo>
                    <a:pt x="193" y="8"/>
                    <a:pt x="198" y="18"/>
                    <a:pt x="198" y="24"/>
                  </a:cubicBezTo>
                  <a:cubicBezTo>
                    <a:pt x="197" y="33"/>
                    <a:pt x="181" y="42"/>
                    <a:pt x="180" y="53"/>
                  </a:cubicBezTo>
                  <a:cubicBezTo>
                    <a:pt x="178" y="69"/>
                    <a:pt x="205" y="84"/>
                    <a:pt x="221" y="84"/>
                  </a:cubicBezTo>
                  <a:cubicBezTo>
                    <a:pt x="240" y="84"/>
                    <a:pt x="255" y="72"/>
                    <a:pt x="256" y="60"/>
                  </a:cubicBezTo>
                  <a:cubicBezTo>
                    <a:pt x="257" y="36"/>
                    <a:pt x="235" y="37"/>
                    <a:pt x="237" y="19"/>
                  </a:cubicBezTo>
                  <a:cubicBezTo>
                    <a:pt x="237" y="10"/>
                    <a:pt x="248" y="0"/>
                    <a:pt x="298" y="9"/>
                  </a:cubicBezTo>
                  <a:cubicBezTo>
                    <a:pt x="304" y="10"/>
                    <a:pt x="318" y="12"/>
                    <a:pt x="332" y="13"/>
                  </a:cubicBezTo>
                  <a:cubicBezTo>
                    <a:pt x="348" y="14"/>
                    <a:pt x="363" y="16"/>
                    <a:pt x="363" y="16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任意多边形: 形状 43"/>
            <p:cNvSpPr/>
            <p:nvPr/>
          </p:nvSpPr>
          <p:spPr bwMode="auto">
            <a:xfrm>
              <a:off x="6084593" y="4054475"/>
              <a:ext cx="1036638" cy="1265238"/>
            </a:xfrm>
            <a:custGeom>
              <a:avLst/>
              <a:gdLst>
                <a:gd name="T0" fmla="*/ 304 w 314"/>
                <a:gd name="T1" fmla="*/ 67 h 384"/>
                <a:gd name="T2" fmla="*/ 233 w 314"/>
                <a:gd name="T3" fmla="*/ 74 h 384"/>
                <a:gd name="T4" fmla="*/ 178 w 314"/>
                <a:gd name="T5" fmla="*/ 55 h 384"/>
                <a:gd name="T6" fmla="*/ 185 w 314"/>
                <a:gd name="T7" fmla="*/ 24 h 384"/>
                <a:gd name="T8" fmla="*/ 156 w 314"/>
                <a:gd name="T9" fmla="*/ 1 h 384"/>
                <a:gd name="T10" fmla="*/ 128 w 314"/>
                <a:gd name="T11" fmla="*/ 24 h 384"/>
                <a:gd name="T12" fmla="*/ 134 w 314"/>
                <a:gd name="T13" fmla="*/ 61 h 384"/>
                <a:gd name="T14" fmla="*/ 71 w 314"/>
                <a:gd name="T15" fmla="*/ 73 h 384"/>
                <a:gd name="T16" fmla="*/ 11 w 314"/>
                <a:gd name="T17" fmla="*/ 64 h 384"/>
                <a:gd name="T18" fmla="*/ 4 w 314"/>
                <a:gd name="T19" fmla="*/ 122 h 384"/>
                <a:gd name="T20" fmla="*/ 9 w 314"/>
                <a:gd name="T21" fmla="*/ 156 h 384"/>
                <a:gd name="T22" fmla="*/ 27 w 314"/>
                <a:gd name="T23" fmla="*/ 169 h 384"/>
                <a:gd name="T24" fmla="*/ 53 w 314"/>
                <a:gd name="T25" fmla="*/ 156 h 384"/>
                <a:gd name="T26" fmla="*/ 79 w 314"/>
                <a:gd name="T27" fmla="*/ 193 h 384"/>
                <a:gd name="T28" fmla="*/ 54 w 314"/>
                <a:gd name="T29" fmla="*/ 234 h 384"/>
                <a:gd name="T30" fmla="*/ 17 w 314"/>
                <a:gd name="T31" fmla="*/ 218 h 384"/>
                <a:gd name="T32" fmla="*/ 1 w 314"/>
                <a:gd name="T33" fmla="*/ 249 h 384"/>
                <a:gd name="T34" fmla="*/ 3 w 314"/>
                <a:gd name="T35" fmla="*/ 299 h 384"/>
                <a:gd name="T36" fmla="*/ 7 w 314"/>
                <a:gd name="T37" fmla="*/ 321 h 384"/>
                <a:gd name="T38" fmla="*/ 73 w 314"/>
                <a:gd name="T39" fmla="*/ 308 h 384"/>
                <a:gd name="T40" fmla="*/ 132 w 314"/>
                <a:gd name="T41" fmla="*/ 317 h 384"/>
                <a:gd name="T42" fmla="*/ 121 w 314"/>
                <a:gd name="T43" fmla="*/ 360 h 384"/>
                <a:gd name="T44" fmla="*/ 150 w 314"/>
                <a:gd name="T45" fmla="*/ 383 h 384"/>
                <a:gd name="T46" fmla="*/ 181 w 314"/>
                <a:gd name="T47" fmla="*/ 369 h 384"/>
                <a:gd name="T48" fmla="*/ 174 w 314"/>
                <a:gd name="T49" fmla="*/ 319 h 384"/>
                <a:gd name="T50" fmla="*/ 223 w 314"/>
                <a:gd name="T51" fmla="*/ 307 h 384"/>
                <a:gd name="T52" fmla="*/ 298 w 314"/>
                <a:gd name="T53" fmla="*/ 327 h 384"/>
                <a:gd name="T54" fmla="*/ 308 w 314"/>
                <a:gd name="T55" fmla="*/ 272 h 384"/>
                <a:gd name="T56" fmla="*/ 296 w 314"/>
                <a:gd name="T57" fmla="*/ 221 h 384"/>
                <a:gd name="T58" fmla="*/ 264 w 314"/>
                <a:gd name="T59" fmla="*/ 228 h 384"/>
                <a:gd name="T60" fmla="*/ 236 w 314"/>
                <a:gd name="T61" fmla="*/ 192 h 384"/>
                <a:gd name="T62" fmla="*/ 261 w 314"/>
                <a:gd name="T63" fmla="*/ 163 h 384"/>
                <a:gd name="T64" fmla="*/ 299 w 314"/>
                <a:gd name="T65" fmla="*/ 173 h 384"/>
                <a:gd name="T66" fmla="*/ 310 w 314"/>
                <a:gd name="T67" fmla="*/ 121 h 384"/>
                <a:gd name="T68" fmla="*/ 304 w 314"/>
                <a:gd name="T69" fmla="*/ 67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4" h="384">
                  <a:moveTo>
                    <a:pt x="304" y="67"/>
                  </a:moveTo>
                  <a:cubicBezTo>
                    <a:pt x="304" y="67"/>
                    <a:pt x="271" y="73"/>
                    <a:pt x="233" y="74"/>
                  </a:cubicBezTo>
                  <a:cubicBezTo>
                    <a:pt x="203" y="75"/>
                    <a:pt x="177" y="72"/>
                    <a:pt x="178" y="55"/>
                  </a:cubicBezTo>
                  <a:cubicBezTo>
                    <a:pt x="178" y="37"/>
                    <a:pt x="187" y="40"/>
                    <a:pt x="185" y="24"/>
                  </a:cubicBezTo>
                  <a:cubicBezTo>
                    <a:pt x="183" y="10"/>
                    <a:pt x="173" y="0"/>
                    <a:pt x="156" y="1"/>
                  </a:cubicBezTo>
                  <a:cubicBezTo>
                    <a:pt x="138" y="1"/>
                    <a:pt x="128" y="10"/>
                    <a:pt x="128" y="24"/>
                  </a:cubicBezTo>
                  <a:cubicBezTo>
                    <a:pt x="128" y="37"/>
                    <a:pt x="135" y="55"/>
                    <a:pt x="134" y="61"/>
                  </a:cubicBezTo>
                  <a:cubicBezTo>
                    <a:pt x="132" y="76"/>
                    <a:pt x="104" y="76"/>
                    <a:pt x="71" y="73"/>
                  </a:cubicBezTo>
                  <a:cubicBezTo>
                    <a:pt x="43" y="71"/>
                    <a:pt x="11" y="64"/>
                    <a:pt x="11" y="64"/>
                  </a:cubicBezTo>
                  <a:cubicBezTo>
                    <a:pt x="11" y="64"/>
                    <a:pt x="4" y="109"/>
                    <a:pt x="4" y="122"/>
                  </a:cubicBezTo>
                  <a:cubicBezTo>
                    <a:pt x="4" y="135"/>
                    <a:pt x="6" y="150"/>
                    <a:pt x="9" y="156"/>
                  </a:cubicBezTo>
                  <a:cubicBezTo>
                    <a:pt x="12" y="161"/>
                    <a:pt x="17" y="172"/>
                    <a:pt x="27" y="169"/>
                  </a:cubicBezTo>
                  <a:cubicBezTo>
                    <a:pt x="38" y="167"/>
                    <a:pt x="43" y="154"/>
                    <a:pt x="53" y="156"/>
                  </a:cubicBezTo>
                  <a:cubicBezTo>
                    <a:pt x="63" y="157"/>
                    <a:pt x="81" y="172"/>
                    <a:pt x="79" y="193"/>
                  </a:cubicBezTo>
                  <a:cubicBezTo>
                    <a:pt x="78" y="214"/>
                    <a:pt x="69" y="235"/>
                    <a:pt x="54" y="234"/>
                  </a:cubicBezTo>
                  <a:cubicBezTo>
                    <a:pt x="39" y="232"/>
                    <a:pt x="29" y="220"/>
                    <a:pt x="17" y="218"/>
                  </a:cubicBezTo>
                  <a:cubicBezTo>
                    <a:pt x="4" y="217"/>
                    <a:pt x="0" y="238"/>
                    <a:pt x="1" y="249"/>
                  </a:cubicBezTo>
                  <a:cubicBezTo>
                    <a:pt x="1" y="261"/>
                    <a:pt x="1" y="287"/>
                    <a:pt x="3" y="299"/>
                  </a:cubicBezTo>
                  <a:cubicBezTo>
                    <a:pt x="5" y="312"/>
                    <a:pt x="7" y="321"/>
                    <a:pt x="7" y="321"/>
                  </a:cubicBezTo>
                  <a:cubicBezTo>
                    <a:pt x="7" y="321"/>
                    <a:pt x="30" y="313"/>
                    <a:pt x="73" y="308"/>
                  </a:cubicBezTo>
                  <a:cubicBezTo>
                    <a:pt x="105" y="305"/>
                    <a:pt x="131" y="305"/>
                    <a:pt x="132" y="317"/>
                  </a:cubicBezTo>
                  <a:cubicBezTo>
                    <a:pt x="133" y="330"/>
                    <a:pt x="119" y="346"/>
                    <a:pt x="121" y="360"/>
                  </a:cubicBezTo>
                  <a:cubicBezTo>
                    <a:pt x="123" y="374"/>
                    <a:pt x="136" y="381"/>
                    <a:pt x="150" y="383"/>
                  </a:cubicBezTo>
                  <a:cubicBezTo>
                    <a:pt x="158" y="384"/>
                    <a:pt x="173" y="384"/>
                    <a:pt x="181" y="369"/>
                  </a:cubicBezTo>
                  <a:cubicBezTo>
                    <a:pt x="189" y="355"/>
                    <a:pt x="185" y="341"/>
                    <a:pt x="174" y="319"/>
                  </a:cubicBezTo>
                  <a:cubicBezTo>
                    <a:pt x="169" y="309"/>
                    <a:pt x="192" y="302"/>
                    <a:pt x="223" y="307"/>
                  </a:cubicBezTo>
                  <a:cubicBezTo>
                    <a:pt x="235" y="309"/>
                    <a:pt x="298" y="327"/>
                    <a:pt x="298" y="327"/>
                  </a:cubicBezTo>
                  <a:cubicBezTo>
                    <a:pt x="298" y="327"/>
                    <a:pt x="304" y="299"/>
                    <a:pt x="308" y="272"/>
                  </a:cubicBezTo>
                  <a:cubicBezTo>
                    <a:pt x="314" y="237"/>
                    <a:pt x="308" y="220"/>
                    <a:pt x="296" y="221"/>
                  </a:cubicBezTo>
                  <a:cubicBezTo>
                    <a:pt x="289" y="221"/>
                    <a:pt x="278" y="228"/>
                    <a:pt x="264" y="228"/>
                  </a:cubicBezTo>
                  <a:cubicBezTo>
                    <a:pt x="250" y="227"/>
                    <a:pt x="234" y="215"/>
                    <a:pt x="236" y="192"/>
                  </a:cubicBezTo>
                  <a:cubicBezTo>
                    <a:pt x="238" y="174"/>
                    <a:pt x="247" y="162"/>
                    <a:pt x="261" y="163"/>
                  </a:cubicBezTo>
                  <a:cubicBezTo>
                    <a:pt x="275" y="163"/>
                    <a:pt x="290" y="172"/>
                    <a:pt x="299" y="173"/>
                  </a:cubicBezTo>
                  <a:cubicBezTo>
                    <a:pt x="305" y="173"/>
                    <a:pt x="310" y="134"/>
                    <a:pt x="310" y="121"/>
                  </a:cubicBezTo>
                  <a:cubicBezTo>
                    <a:pt x="311" y="95"/>
                    <a:pt x="304" y="67"/>
                    <a:pt x="304" y="67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任意多边形: 形状 44"/>
            <p:cNvSpPr/>
            <p:nvPr/>
          </p:nvSpPr>
          <p:spPr bwMode="auto">
            <a:xfrm>
              <a:off x="4100218" y="4027487"/>
              <a:ext cx="1058863" cy="1258888"/>
            </a:xfrm>
            <a:custGeom>
              <a:avLst/>
              <a:gdLst>
                <a:gd name="T0" fmla="*/ 312 w 321"/>
                <a:gd name="T1" fmla="*/ 67 h 382"/>
                <a:gd name="T2" fmla="*/ 240 w 321"/>
                <a:gd name="T3" fmla="*/ 75 h 382"/>
                <a:gd name="T4" fmla="*/ 187 w 321"/>
                <a:gd name="T5" fmla="*/ 55 h 382"/>
                <a:gd name="T6" fmla="*/ 193 w 321"/>
                <a:gd name="T7" fmla="*/ 19 h 382"/>
                <a:gd name="T8" fmla="*/ 165 w 321"/>
                <a:gd name="T9" fmla="*/ 1 h 382"/>
                <a:gd name="T10" fmla="*/ 137 w 321"/>
                <a:gd name="T11" fmla="*/ 24 h 382"/>
                <a:gd name="T12" fmla="*/ 144 w 321"/>
                <a:gd name="T13" fmla="*/ 63 h 382"/>
                <a:gd name="T14" fmla="*/ 80 w 321"/>
                <a:gd name="T15" fmla="*/ 74 h 382"/>
                <a:gd name="T16" fmla="*/ 20 w 321"/>
                <a:gd name="T17" fmla="*/ 65 h 382"/>
                <a:gd name="T18" fmla="*/ 15 w 321"/>
                <a:gd name="T19" fmla="*/ 123 h 382"/>
                <a:gd name="T20" fmla="*/ 20 w 321"/>
                <a:gd name="T21" fmla="*/ 157 h 382"/>
                <a:gd name="T22" fmla="*/ 38 w 321"/>
                <a:gd name="T23" fmla="*/ 171 h 382"/>
                <a:gd name="T24" fmla="*/ 64 w 321"/>
                <a:gd name="T25" fmla="*/ 157 h 382"/>
                <a:gd name="T26" fmla="*/ 90 w 321"/>
                <a:gd name="T27" fmla="*/ 194 h 382"/>
                <a:gd name="T28" fmla="*/ 64 w 321"/>
                <a:gd name="T29" fmla="*/ 235 h 382"/>
                <a:gd name="T30" fmla="*/ 28 w 321"/>
                <a:gd name="T31" fmla="*/ 221 h 382"/>
                <a:gd name="T32" fmla="*/ 2 w 321"/>
                <a:gd name="T33" fmla="*/ 268 h 382"/>
                <a:gd name="T34" fmla="*/ 8 w 321"/>
                <a:gd name="T35" fmla="*/ 309 h 382"/>
                <a:gd name="T36" fmla="*/ 98 w 321"/>
                <a:gd name="T37" fmla="*/ 304 h 382"/>
                <a:gd name="T38" fmla="*/ 141 w 321"/>
                <a:gd name="T39" fmla="*/ 320 h 382"/>
                <a:gd name="T40" fmla="*/ 132 w 321"/>
                <a:gd name="T41" fmla="*/ 367 h 382"/>
                <a:gd name="T42" fmla="*/ 169 w 321"/>
                <a:gd name="T43" fmla="*/ 382 h 382"/>
                <a:gd name="T44" fmla="*/ 194 w 321"/>
                <a:gd name="T45" fmla="*/ 349 h 382"/>
                <a:gd name="T46" fmla="*/ 185 w 321"/>
                <a:gd name="T47" fmla="*/ 320 h 382"/>
                <a:gd name="T48" fmla="*/ 211 w 321"/>
                <a:gd name="T49" fmla="*/ 306 h 382"/>
                <a:gd name="T50" fmla="*/ 307 w 321"/>
                <a:gd name="T51" fmla="*/ 328 h 382"/>
                <a:gd name="T52" fmla="*/ 317 w 321"/>
                <a:gd name="T53" fmla="*/ 275 h 382"/>
                <a:gd name="T54" fmla="*/ 305 w 321"/>
                <a:gd name="T55" fmla="*/ 221 h 382"/>
                <a:gd name="T56" fmla="*/ 271 w 321"/>
                <a:gd name="T57" fmla="*/ 228 h 382"/>
                <a:gd name="T58" fmla="*/ 245 w 321"/>
                <a:gd name="T59" fmla="*/ 190 h 382"/>
                <a:gd name="T60" fmla="*/ 274 w 321"/>
                <a:gd name="T61" fmla="*/ 164 h 382"/>
                <a:gd name="T62" fmla="*/ 310 w 321"/>
                <a:gd name="T63" fmla="*/ 173 h 382"/>
                <a:gd name="T64" fmla="*/ 321 w 321"/>
                <a:gd name="T65" fmla="*/ 123 h 382"/>
                <a:gd name="T66" fmla="*/ 312 w 321"/>
                <a:gd name="T67" fmla="*/ 67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1" h="382">
                  <a:moveTo>
                    <a:pt x="312" y="67"/>
                  </a:moveTo>
                  <a:cubicBezTo>
                    <a:pt x="312" y="67"/>
                    <a:pt x="275" y="75"/>
                    <a:pt x="240" y="75"/>
                  </a:cubicBezTo>
                  <a:cubicBezTo>
                    <a:pt x="210" y="76"/>
                    <a:pt x="186" y="72"/>
                    <a:pt x="187" y="55"/>
                  </a:cubicBezTo>
                  <a:cubicBezTo>
                    <a:pt x="187" y="37"/>
                    <a:pt x="198" y="40"/>
                    <a:pt x="193" y="19"/>
                  </a:cubicBezTo>
                  <a:cubicBezTo>
                    <a:pt x="191" y="12"/>
                    <a:pt x="182" y="0"/>
                    <a:pt x="165" y="1"/>
                  </a:cubicBezTo>
                  <a:cubicBezTo>
                    <a:pt x="150" y="2"/>
                    <a:pt x="137" y="10"/>
                    <a:pt x="137" y="24"/>
                  </a:cubicBezTo>
                  <a:cubicBezTo>
                    <a:pt x="137" y="37"/>
                    <a:pt x="145" y="56"/>
                    <a:pt x="144" y="63"/>
                  </a:cubicBezTo>
                  <a:cubicBezTo>
                    <a:pt x="144" y="74"/>
                    <a:pt x="125" y="76"/>
                    <a:pt x="80" y="74"/>
                  </a:cubicBezTo>
                  <a:cubicBezTo>
                    <a:pt x="52" y="72"/>
                    <a:pt x="20" y="65"/>
                    <a:pt x="20" y="65"/>
                  </a:cubicBezTo>
                  <a:cubicBezTo>
                    <a:pt x="20" y="65"/>
                    <a:pt x="14" y="110"/>
                    <a:pt x="15" y="123"/>
                  </a:cubicBezTo>
                  <a:cubicBezTo>
                    <a:pt x="15" y="136"/>
                    <a:pt x="17" y="152"/>
                    <a:pt x="20" y="157"/>
                  </a:cubicBezTo>
                  <a:cubicBezTo>
                    <a:pt x="22" y="163"/>
                    <a:pt x="27" y="173"/>
                    <a:pt x="38" y="171"/>
                  </a:cubicBezTo>
                  <a:cubicBezTo>
                    <a:pt x="48" y="168"/>
                    <a:pt x="53" y="155"/>
                    <a:pt x="64" y="157"/>
                  </a:cubicBezTo>
                  <a:cubicBezTo>
                    <a:pt x="74" y="159"/>
                    <a:pt x="91" y="173"/>
                    <a:pt x="90" y="194"/>
                  </a:cubicBezTo>
                  <a:cubicBezTo>
                    <a:pt x="88" y="216"/>
                    <a:pt x="80" y="236"/>
                    <a:pt x="64" y="235"/>
                  </a:cubicBezTo>
                  <a:cubicBezTo>
                    <a:pt x="49" y="234"/>
                    <a:pt x="40" y="222"/>
                    <a:pt x="28" y="221"/>
                  </a:cubicBezTo>
                  <a:cubicBezTo>
                    <a:pt x="15" y="220"/>
                    <a:pt x="0" y="228"/>
                    <a:pt x="2" y="268"/>
                  </a:cubicBezTo>
                  <a:cubicBezTo>
                    <a:pt x="4" y="297"/>
                    <a:pt x="8" y="309"/>
                    <a:pt x="8" y="309"/>
                  </a:cubicBezTo>
                  <a:cubicBezTo>
                    <a:pt x="8" y="309"/>
                    <a:pt x="66" y="303"/>
                    <a:pt x="98" y="304"/>
                  </a:cubicBezTo>
                  <a:cubicBezTo>
                    <a:pt x="131" y="305"/>
                    <a:pt x="140" y="307"/>
                    <a:pt x="141" y="320"/>
                  </a:cubicBezTo>
                  <a:cubicBezTo>
                    <a:pt x="142" y="332"/>
                    <a:pt x="130" y="353"/>
                    <a:pt x="132" y="367"/>
                  </a:cubicBezTo>
                  <a:cubicBezTo>
                    <a:pt x="134" y="381"/>
                    <a:pt x="155" y="382"/>
                    <a:pt x="169" y="382"/>
                  </a:cubicBezTo>
                  <a:cubicBezTo>
                    <a:pt x="183" y="382"/>
                    <a:pt x="196" y="374"/>
                    <a:pt x="194" y="349"/>
                  </a:cubicBezTo>
                  <a:cubicBezTo>
                    <a:pt x="192" y="333"/>
                    <a:pt x="185" y="330"/>
                    <a:pt x="185" y="320"/>
                  </a:cubicBezTo>
                  <a:cubicBezTo>
                    <a:pt x="184" y="309"/>
                    <a:pt x="199" y="305"/>
                    <a:pt x="211" y="306"/>
                  </a:cubicBezTo>
                  <a:cubicBezTo>
                    <a:pt x="243" y="307"/>
                    <a:pt x="307" y="328"/>
                    <a:pt x="307" y="328"/>
                  </a:cubicBezTo>
                  <a:cubicBezTo>
                    <a:pt x="307" y="328"/>
                    <a:pt x="315" y="302"/>
                    <a:pt x="317" y="275"/>
                  </a:cubicBezTo>
                  <a:cubicBezTo>
                    <a:pt x="321" y="240"/>
                    <a:pt x="318" y="220"/>
                    <a:pt x="305" y="221"/>
                  </a:cubicBezTo>
                  <a:cubicBezTo>
                    <a:pt x="298" y="221"/>
                    <a:pt x="285" y="229"/>
                    <a:pt x="271" y="228"/>
                  </a:cubicBezTo>
                  <a:cubicBezTo>
                    <a:pt x="257" y="227"/>
                    <a:pt x="244" y="213"/>
                    <a:pt x="245" y="190"/>
                  </a:cubicBezTo>
                  <a:cubicBezTo>
                    <a:pt x="247" y="172"/>
                    <a:pt x="260" y="163"/>
                    <a:pt x="274" y="164"/>
                  </a:cubicBezTo>
                  <a:cubicBezTo>
                    <a:pt x="288" y="165"/>
                    <a:pt x="299" y="175"/>
                    <a:pt x="310" y="173"/>
                  </a:cubicBezTo>
                  <a:cubicBezTo>
                    <a:pt x="315" y="172"/>
                    <a:pt x="321" y="135"/>
                    <a:pt x="321" y="123"/>
                  </a:cubicBezTo>
                  <a:cubicBezTo>
                    <a:pt x="321" y="96"/>
                    <a:pt x="312" y="67"/>
                    <a:pt x="312" y="67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任意多边形: 形状 45"/>
            <p:cNvSpPr/>
            <p:nvPr/>
          </p:nvSpPr>
          <p:spPr bwMode="auto">
            <a:xfrm>
              <a:off x="7068843" y="3268662"/>
              <a:ext cx="1033463" cy="1236663"/>
            </a:xfrm>
            <a:custGeom>
              <a:avLst/>
              <a:gdLst>
                <a:gd name="T0" fmla="*/ 310 w 313"/>
                <a:gd name="T1" fmla="*/ 73 h 375"/>
                <a:gd name="T2" fmla="*/ 231 w 313"/>
                <a:gd name="T3" fmla="*/ 81 h 375"/>
                <a:gd name="T4" fmla="*/ 179 w 313"/>
                <a:gd name="T5" fmla="*/ 56 h 375"/>
                <a:gd name="T6" fmla="*/ 193 w 313"/>
                <a:gd name="T7" fmla="*/ 22 h 375"/>
                <a:gd name="T8" fmla="*/ 156 w 313"/>
                <a:gd name="T9" fmla="*/ 0 h 375"/>
                <a:gd name="T10" fmla="*/ 122 w 313"/>
                <a:gd name="T11" fmla="*/ 26 h 375"/>
                <a:gd name="T12" fmla="*/ 134 w 313"/>
                <a:gd name="T13" fmla="*/ 61 h 375"/>
                <a:gd name="T14" fmla="*/ 72 w 313"/>
                <a:gd name="T15" fmla="*/ 69 h 375"/>
                <a:gd name="T16" fmla="*/ 10 w 313"/>
                <a:gd name="T17" fmla="*/ 59 h 375"/>
                <a:gd name="T18" fmla="*/ 4 w 313"/>
                <a:gd name="T19" fmla="*/ 103 h 375"/>
                <a:gd name="T20" fmla="*/ 9 w 313"/>
                <a:gd name="T21" fmla="*/ 137 h 375"/>
                <a:gd name="T22" fmla="*/ 27 w 313"/>
                <a:gd name="T23" fmla="*/ 151 h 375"/>
                <a:gd name="T24" fmla="*/ 53 w 313"/>
                <a:gd name="T25" fmla="*/ 137 h 375"/>
                <a:gd name="T26" fmla="*/ 79 w 313"/>
                <a:gd name="T27" fmla="*/ 175 h 375"/>
                <a:gd name="T28" fmla="*/ 54 w 313"/>
                <a:gd name="T29" fmla="*/ 215 h 375"/>
                <a:gd name="T30" fmla="*/ 17 w 313"/>
                <a:gd name="T31" fmla="*/ 200 h 375"/>
                <a:gd name="T32" fmla="*/ 1 w 313"/>
                <a:gd name="T33" fmla="*/ 231 h 375"/>
                <a:gd name="T34" fmla="*/ 3 w 313"/>
                <a:gd name="T35" fmla="*/ 281 h 375"/>
                <a:gd name="T36" fmla="*/ 7 w 313"/>
                <a:gd name="T37" fmla="*/ 303 h 375"/>
                <a:gd name="T38" fmla="*/ 89 w 313"/>
                <a:gd name="T39" fmla="*/ 296 h 375"/>
                <a:gd name="T40" fmla="*/ 139 w 313"/>
                <a:gd name="T41" fmla="*/ 316 h 375"/>
                <a:gd name="T42" fmla="*/ 122 w 313"/>
                <a:gd name="T43" fmla="*/ 348 h 375"/>
                <a:gd name="T44" fmla="*/ 159 w 313"/>
                <a:gd name="T45" fmla="*/ 375 h 375"/>
                <a:gd name="T46" fmla="*/ 194 w 313"/>
                <a:gd name="T47" fmla="*/ 349 h 375"/>
                <a:gd name="T48" fmla="*/ 174 w 313"/>
                <a:gd name="T49" fmla="*/ 315 h 375"/>
                <a:gd name="T50" fmla="*/ 197 w 313"/>
                <a:gd name="T51" fmla="*/ 297 h 375"/>
                <a:gd name="T52" fmla="*/ 306 w 313"/>
                <a:gd name="T53" fmla="*/ 306 h 375"/>
                <a:gd name="T54" fmla="*/ 311 w 313"/>
                <a:gd name="T55" fmla="*/ 243 h 375"/>
                <a:gd name="T56" fmla="*/ 298 w 313"/>
                <a:gd name="T57" fmla="*/ 205 h 375"/>
                <a:gd name="T58" fmla="*/ 263 w 313"/>
                <a:gd name="T59" fmla="*/ 216 h 375"/>
                <a:gd name="T60" fmla="*/ 236 w 313"/>
                <a:gd name="T61" fmla="*/ 176 h 375"/>
                <a:gd name="T62" fmla="*/ 262 w 313"/>
                <a:gd name="T63" fmla="*/ 141 h 375"/>
                <a:gd name="T64" fmla="*/ 300 w 313"/>
                <a:gd name="T65" fmla="*/ 159 h 375"/>
                <a:gd name="T66" fmla="*/ 311 w 313"/>
                <a:gd name="T67" fmla="*/ 136 h 375"/>
                <a:gd name="T68" fmla="*/ 313 w 313"/>
                <a:gd name="T69" fmla="*/ 103 h 375"/>
                <a:gd name="T70" fmla="*/ 310 w 313"/>
                <a:gd name="T71" fmla="*/ 73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3" h="375">
                  <a:moveTo>
                    <a:pt x="310" y="73"/>
                  </a:moveTo>
                  <a:cubicBezTo>
                    <a:pt x="310" y="73"/>
                    <a:pt x="261" y="83"/>
                    <a:pt x="231" y="81"/>
                  </a:cubicBezTo>
                  <a:cubicBezTo>
                    <a:pt x="201" y="79"/>
                    <a:pt x="179" y="73"/>
                    <a:pt x="179" y="56"/>
                  </a:cubicBezTo>
                  <a:cubicBezTo>
                    <a:pt x="180" y="38"/>
                    <a:pt x="195" y="38"/>
                    <a:pt x="193" y="22"/>
                  </a:cubicBezTo>
                  <a:cubicBezTo>
                    <a:pt x="190" y="6"/>
                    <a:pt x="173" y="0"/>
                    <a:pt x="156" y="0"/>
                  </a:cubicBezTo>
                  <a:cubicBezTo>
                    <a:pt x="138" y="1"/>
                    <a:pt x="122" y="12"/>
                    <a:pt x="122" y="26"/>
                  </a:cubicBezTo>
                  <a:cubicBezTo>
                    <a:pt x="122" y="40"/>
                    <a:pt x="139" y="51"/>
                    <a:pt x="134" y="61"/>
                  </a:cubicBezTo>
                  <a:cubicBezTo>
                    <a:pt x="128" y="71"/>
                    <a:pt x="99" y="74"/>
                    <a:pt x="72" y="69"/>
                  </a:cubicBezTo>
                  <a:cubicBezTo>
                    <a:pt x="44" y="65"/>
                    <a:pt x="10" y="59"/>
                    <a:pt x="10" y="59"/>
                  </a:cubicBezTo>
                  <a:cubicBezTo>
                    <a:pt x="10" y="59"/>
                    <a:pt x="4" y="90"/>
                    <a:pt x="4" y="103"/>
                  </a:cubicBezTo>
                  <a:cubicBezTo>
                    <a:pt x="5" y="117"/>
                    <a:pt x="7" y="132"/>
                    <a:pt x="9" y="137"/>
                  </a:cubicBezTo>
                  <a:cubicBezTo>
                    <a:pt x="12" y="143"/>
                    <a:pt x="17" y="153"/>
                    <a:pt x="27" y="151"/>
                  </a:cubicBezTo>
                  <a:cubicBezTo>
                    <a:pt x="38" y="148"/>
                    <a:pt x="43" y="135"/>
                    <a:pt x="53" y="137"/>
                  </a:cubicBezTo>
                  <a:cubicBezTo>
                    <a:pt x="64" y="139"/>
                    <a:pt x="81" y="153"/>
                    <a:pt x="79" y="175"/>
                  </a:cubicBezTo>
                  <a:cubicBezTo>
                    <a:pt x="78" y="196"/>
                    <a:pt x="69" y="216"/>
                    <a:pt x="54" y="215"/>
                  </a:cubicBezTo>
                  <a:cubicBezTo>
                    <a:pt x="39" y="214"/>
                    <a:pt x="30" y="201"/>
                    <a:pt x="17" y="200"/>
                  </a:cubicBezTo>
                  <a:cubicBezTo>
                    <a:pt x="4" y="199"/>
                    <a:pt x="0" y="220"/>
                    <a:pt x="1" y="231"/>
                  </a:cubicBezTo>
                  <a:cubicBezTo>
                    <a:pt x="1" y="242"/>
                    <a:pt x="2" y="269"/>
                    <a:pt x="3" y="281"/>
                  </a:cubicBezTo>
                  <a:cubicBezTo>
                    <a:pt x="5" y="293"/>
                    <a:pt x="7" y="303"/>
                    <a:pt x="7" y="303"/>
                  </a:cubicBezTo>
                  <a:cubicBezTo>
                    <a:pt x="7" y="303"/>
                    <a:pt x="56" y="295"/>
                    <a:pt x="89" y="296"/>
                  </a:cubicBezTo>
                  <a:cubicBezTo>
                    <a:pt x="121" y="297"/>
                    <a:pt x="139" y="304"/>
                    <a:pt x="139" y="316"/>
                  </a:cubicBezTo>
                  <a:cubicBezTo>
                    <a:pt x="140" y="328"/>
                    <a:pt x="120" y="334"/>
                    <a:pt x="122" y="348"/>
                  </a:cubicBezTo>
                  <a:cubicBezTo>
                    <a:pt x="124" y="362"/>
                    <a:pt x="145" y="375"/>
                    <a:pt x="159" y="375"/>
                  </a:cubicBezTo>
                  <a:cubicBezTo>
                    <a:pt x="173" y="374"/>
                    <a:pt x="194" y="366"/>
                    <a:pt x="194" y="349"/>
                  </a:cubicBezTo>
                  <a:cubicBezTo>
                    <a:pt x="193" y="332"/>
                    <a:pt x="175" y="325"/>
                    <a:pt x="174" y="315"/>
                  </a:cubicBezTo>
                  <a:cubicBezTo>
                    <a:pt x="173" y="305"/>
                    <a:pt x="185" y="297"/>
                    <a:pt x="197" y="297"/>
                  </a:cubicBezTo>
                  <a:cubicBezTo>
                    <a:pt x="209" y="297"/>
                    <a:pt x="306" y="306"/>
                    <a:pt x="306" y="306"/>
                  </a:cubicBezTo>
                  <a:cubicBezTo>
                    <a:pt x="306" y="306"/>
                    <a:pt x="312" y="260"/>
                    <a:pt x="311" y="243"/>
                  </a:cubicBezTo>
                  <a:cubicBezTo>
                    <a:pt x="311" y="227"/>
                    <a:pt x="305" y="203"/>
                    <a:pt x="298" y="205"/>
                  </a:cubicBezTo>
                  <a:cubicBezTo>
                    <a:pt x="292" y="206"/>
                    <a:pt x="277" y="218"/>
                    <a:pt x="263" y="216"/>
                  </a:cubicBezTo>
                  <a:cubicBezTo>
                    <a:pt x="249" y="214"/>
                    <a:pt x="234" y="199"/>
                    <a:pt x="236" y="176"/>
                  </a:cubicBezTo>
                  <a:cubicBezTo>
                    <a:pt x="239" y="154"/>
                    <a:pt x="248" y="141"/>
                    <a:pt x="262" y="141"/>
                  </a:cubicBezTo>
                  <a:cubicBezTo>
                    <a:pt x="276" y="142"/>
                    <a:pt x="293" y="160"/>
                    <a:pt x="300" y="159"/>
                  </a:cubicBezTo>
                  <a:cubicBezTo>
                    <a:pt x="306" y="158"/>
                    <a:pt x="310" y="144"/>
                    <a:pt x="311" y="136"/>
                  </a:cubicBezTo>
                  <a:cubicBezTo>
                    <a:pt x="313" y="129"/>
                    <a:pt x="313" y="116"/>
                    <a:pt x="313" y="103"/>
                  </a:cubicBezTo>
                  <a:cubicBezTo>
                    <a:pt x="312" y="91"/>
                    <a:pt x="310" y="73"/>
                    <a:pt x="310" y="73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任意多边形: 形状 46"/>
            <p:cNvSpPr/>
            <p:nvPr/>
          </p:nvSpPr>
          <p:spPr bwMode="auto">
            <a:xfrm>
              <a:off x="3944643" y="3338512"/>
              <a:ext cx="1427163" cy="946150"/>
            </a:xfrm>
            <a:custGeom>
              <a:avLst/>
              <a:gdLst>
                <a:gd name="T0" fmla="*/ 363 w 432"/>
                <a:gd name="T1" fmla="*/ 29 h 287"/>
                <a:gd name="T2" fmla="*/ 357 w 432"/>
                <a:gd name="T3" fmla="*/ 79 h 287"/>
                <a:gd name="T4" fmla="*/ 382 w 432"/>
                <a:gd name="T5" fmla="*/ 124 h 287"/>
                <a:gd name="T6" fmla="*/ 408 w 432"/>
                <a:gd name="T7" fmla="*/ 112 h 287"/>
                <a:gd name="T8" fmla="*/ 432 w 432"/>
                <a:gd name="T9" fmla="*/ 144 h 287"/>
                <a:gd name="T10" fmla="*/ 406 w 432"/>
                <a:gd name="T11" fmla="*/ 185 h 287"/>
                <a:gd name="T12" fmla="*/ 372 w 432"/>
                <a:gd name="T13" fmla="*/ 170 h 287"/>
                <a:gd name="T14" fmla="*/ 353 w 432"/>
                <a:gd name="T15" fmla="*/ 218 h 287"/>
                <a:gd name="T16" fmla="*/ 360 w 432"/>
                <a:gd name="T17" fmla="*/ 275 h 287"/>
                <a:gd name="T18" fmla="*/ 257 w 432"/>
                <a:gd name="T19" fmla="*/ 281 h 287"/>
                <a:gd name="T20" fmla="*/ 235 w 432"/>
                <a:gd name="T21" fmla="*/ 264 h 287"/>
                <a:gd name="T22" fmla="*/ 242 w 432"/>
                <a:gd name="T23" fmla="*/ 228 h 287"/>
                <a:gd name="T24" fmla="*/ 214 w 432"/>
                <a:gd name="T25" fmla="*/ 209 h 287"/>
                <a:gd name="T26" fmla="*/ 183 w 432"/>
                <a:gd name="T27" fmla="*/ 232 h 287"/>
                <a:gd name="T28" fmla="*/ 188 w 432"/>
                <a:gd name="T29" fmla="*/ 273 h 287"/>
                <a:gd name="T30" fmla="*/ 132 w 432"/>
                <a:gd name="T31" fmla="*/ 281 h 287"/>
                <a:gd name="T32" fmla="*/ 68 w 432"/>
                <a:gd name="T33" fmla="*/ 271 h 287"/>
                <a:gd name="T34" fmla="*/ 75 w 432"/>
                <a:gd name="T35" fmla="*/ 196 h 287"/>
                <a:gd name="T36" fmla="*/ 61 w 432"/>
                <a:gd name="T37" fmla="*/ 164 h 287"/>
                <a:gd name="T38" fmla="*/ 25 w 432"/>
                <a:gd name="T39" fmla="*/ 171 h 287"/>
                <a:gd name="T40" fmla="*/ 1 w 432"/>
                <a:gd name="T41" fmla="*/ 139 h 287"/>
                <a:gd name="T42" fmla="*/ 24 w 432"/>
                <a:gd name="T43" fmla="*/ 111 h 287"/>
                <a:gd name="T44" fmla="*/ 61 w 432"/>
                <a:gd name="T45" fmla="*/ 121 h 287"/>
                <a:gd name="T46" fmla="*/ 75 w 432"/>
                <a:gd name="T47" fmla="*/ 67 h 287"/>
                <a:gd name="T48" fmla="*/ 65 w 432"/>
                <a:gd name="T49" fmla="*/ 10 h 287"/>
                <a:gd name="T50" fmla="*/ 187 w 432"/>
                <a:gd name="T51" fmla="*/ 9 h 287"/>
                <a:gd name="T52" fmla="*/ 191 w 432"/>
                <a:gd name="T53" fmla="*/ 37 h 287"/>
                <a:gd name="T54" fmla="*/ 186 w 432"/>
                <a:gd name="T55" fmla="*/ 69 h 287"/>
                <a:gd name="T56" fmla="*/ 221 w 432"/>
                <a:gd name="T57" fmla="*/ 84 h 287"/>
                <a:gd name="T58" fmla="*/ 251 w 432"/>
                <a:gd name="T59" fmla="*/ 60 h 287"/>
                <a:gd name="T60" fmla="*/ 242 w 432"/>
                <a:gd name="T61" fmla="*/ 17 h 287"/>
                <a:gd name="T62" fmla="*/ 298 w 432"/>
                <a:gd name="T63" fmla="*/ 12 h 287"/>
                <a:gd name="T64" fmla="*/ 363 w 432"/>
                <a:gd name="T65" fmla="*/ 29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2" h="287">
                  <a:moveTo>
                    <a:pt x="363" y="29"/>
                  </a:moveTo>
                  <a:cubicBezTo>
                    <a:pt x="363" y="29"/>
                    <a:pt x="356" y="58"/>
                    <a:pt x="357" y="79"/>
                  </a:cubicBezTo>
                  <a:cubicBezTo>
                    <a:pt x="357" y="100"/>
                    <a:pt x="362" y="128"/>
                    <a:pt x="382" y="124"/>
                  </a:cubicBezTo>
                  <a:cubicBezTo>
                    <a:pt x="396" y="121"/>
                    <a:pt x="394" y="111"/>
                    <a:pt x="408" y="112"/>
                  </a:cubicBezTo>
                  <a:cubicBezTo>
                    <a:pt x="422" y="112"/>
                    <a:pt x="432" y="134"/>
                    <a:pt x="432" y="144"/>
                  </a:cubicBezTo>
                  <a:cubicBezTo>
                    <a:pt x="432" y="169"/>
                    <a:pt x="420" y="185"/>
                    <a:pt x="406" y="185"/>
                  </a:cubicBezTo>
                  <a:cubicBezTo>
                    <a:pt x="392" y="184"/>
                    <a:pt x="387" y="170"/>
                    <a:pt x="372" y="170"/>
                  </a:cubicBezTo>
                  <a:cubicBezTo>
                    <a:pt x="357" y="170"/>
                    <a:pt x="353" y="183"/>
                    <a:pt x="353" y="218"/>
                  </a:cubicBezTo>
                  <a:cubicBezTo>
                    <a:pt x="354" y="254"/>
                    <a:pt x="360" y="275"/>
                    <a:pt x="360" y="275"/>
                  </a:cubicBezTo>
                  <a:cubicBezTo>
                    <a:pt x="360" y="275"/>
                    <a:pt x="287" y="287"/>
                    <a:pt x="257" y="281"/>
                  </a:cubicBezTo>
                  <a:cubicBezTo>
                    <a:pt x="239" y="278"/>
                    <a:pt x="236" y="273"/>
                    <a:pt x="235" y="264"/>
                  </a:cubicBezTo>
                  <a:cubicBezTo>
                    <a:pt x="234" y="254"/>
                    <a:pt x="247" y="244"/>
                    <a:pt x="242" y="228"/>
                  </a:cubicBezTo>
                  <a:cubicBezTo>
                    <a:pt x="239" y="219"/>
                    <a:pt x="230" y="210"/>
                    <a:pt x="214" y="209"/>
                  </a:cubicBezTo>
                  <a:cubicBezTo>
                    <a:pt x="197" y="208"/>
                    <a:pt x="183" y="218"/>
                    <a:pt x="183" y="232"/>
                  </a:cubicBezTo>
                  <a:cubicBezTo>
                    <a:pt x="182" y="257"/>
                    <a:pt x="193" y="264"/>
                    <a:pt x="188" y="273"/>
                  </a:cubicBezTo>
                  <a:cubicBezTo>
                    <a:pt x="184" y="282"/>
                    <a:pt x="171" y="283"/>
                    <a:pt x="132" y="281"/>
                  </a:cubicBezTo>
                  <a:cubicBezTo>
                    <a:pt x="85" y="278"/>
                    <a:pt x="68" y="271"/>
                    <a:pt x="68" y="271"/>
                  </a:cubicBezTo>
                  <a:cubicBezTo>
                    <a:pt x="68" y="271"/>
                    <a:pt x="72" y="224"/>
                    <a:pt x="75" y="196"/>
                  </a:cubicBezTo>
                  <a:cubicBezTo>
                    <a:pt x="76" y="173"/>
                    <a:pt x="67" y="166"/>
                    <a:pt x="61" y="164"/>
                  </a:cubicBezTo>
                  <a:cubicBezTo>
                    <a:pt x="55" y="163"/>
                    <a:pt x="37" y="172"/>
                    <a:pt x="25" y="171"/>
                  </a:cubicBezTo>
                  <a:cubicBezTo>
                    <a:pt x="14" y="170"/>
                    <a:pt x="0" y="160"/>
                    <a:pt x="1" y="139"/>
                  </a:cubicBezTo>
                  <a:cubicBezTo>
                    <a:pt x="1" y="125"/>
                    <a:pt x="9" y="111"/>
                    <a:pt x="24" y="111"/>
                  </a:cubicBezTo>
                  <a:cubicBezTo>
                    <a:pt x="44" y="111"/>
                    <a:pt x="50" y="120"/>
                    <a:pt x="61" y="121"/>
                  </a:cubicBezTo>
                  <a:cubicBezTo>
                    <a:pt x="70" y="121"/>
                    <a:pt x="74" y="94"/>
                    <a:pt x="75" y="67"/>
                  </a:cubicBezTo>
                  <a:cubicBezTo>
                    <a:pt x="76" y="39"/>
                    <a:pt x="65" y="10"/>
                    <a:pt x="65" y="10"/>
                  </a:cubicBezTo>
                  <a:cubicBezTo>
                    <a:pt x="65" y="10"/>
                    <a:pt x="171" y="0"/>
                    <a:pt x="187" y="9"/>
                  </a:cubicBezTo>
                  <a:cubicBezTo>
                    <a:pt x="200" y="17"/>
                    <a:pt x="194" y="25"/>
                    <a:pt x="191" y="37"/>
                  </a:cubicBezTo>
                  <a:cubicBezTo>
                    <a:pt x="187" y="52"/>
                    <a:pt x="185" y="61"/>
                    <a:pt x="186" y="69"/>
                  </a:cubicBezTo>
                  <a:cubicBezTo>
                    <a:pt x="188" y="82"/>
                    <a:pt x="206" y="84"/>
                    <a:pt x="221" y="84"/>
                  </a:cubicBezTo>
                  <a:cubicBezTo>
                    <a:pt x="240" y="84"/>
                    <a:pt x="251" y="73"/>
                    <a:pt x="251" y="60"/>
                  </a:cubicBezTo>
                  <a:cubicBezTo>
                    <a:pt x="253" y="33"/>
                    <a:pt x="241" y="30"/>
                    <a:pt x="242" y="17"/>
                  </a:cubicBezTo>
                  <a:cubicBezTo>
                    <a:pt x="243" y="5"/>
                    <a:pt x="272" y="7"/>
                    <a:pt x="298" y="12"/>
                  </a:cubicBezTo>
                  <a:cubicBezTo>
                    <a:pt x="319" y="16"/>
                    <a:pt x="363" y="29"/>
                    <a:pt x="363" y="29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任意多边形: 形状 47"/>
            <p:cNvSpPr/>
            <p:nvPr/>
          </p:nvSpPr>
          <p:spPr bwMode="auto">
            <a:xfrm>
              <a:off x="6895806" y="2540000"/>
              <a:ext cx="1427163" cy="1003300"/>
            </a:xfrm>
            <a:custGeom>
              <a:avLst/>
              <a:gdLst>
                <a:gd name="T0" fmla="*/ 364 w 432"/>
                <a:gd name="T1" fmla="*/ 18 h 304"/>
                <a:gd name="T2" fmla="*/ 357 w 432"/>
                <a:gd name="T3" fmla="*/ 84 h 304"/>
                <a:gd name="T4" fmla="*/ 383 w 432"/>
                <a:gd name="T5" fmla="*/ 129 h 304"/>
                <a:gd name="T6" fmla="*/ 409 w 432"/>
                <a:gd name="T7" fmla="*/ 116 h 304"/>
                <a:gd name="T8" fmla="*/ 432 w 432"/>
                <a:gd name="T9" fmla="*/ 148 h 304"/>
                <a:gd name="T10" fmla="*/ 407 w 432"/>
                <a:gd name="T11" fmla="*/ 189 h 304"/>
                <a:gd name="T12" fmla="*/ 372 w 432"/>
                <a:gd name="T13" fmla="*/ 174 h 304"/>
                <a:gd name="T14" fmla="*/ 354 w 432"/>
                <a:gd name="T15" fmla="*/ 223 h 304"/>
                <a:gd name="T16" fmla="*/ 362 w 432"/>
                <a:gd name="T17" fmla="*/ 292 h 304"/>
                <a:gd name="T18" fmla="*/ 264 w 432"/>
                <a:gd name="T19" fmla="*/ 299 h 304"/>
                <a:gd name="T20" fmla="*/ 233 w 432"/>
                <a:gd name="T21" fmla="*/ 278 h 304"/>
                <a:gd name="T22" fmla="*/ 246 w 432"/>
                <a:gd name="T23" fmla="*/ 239 h 304"/>
                <a:gd name="T24" fmla="*/ 213 w 432"/>
                <a:gd name="T25" fmla="*/ 219 h 304"/>
                <a:gd name="T26" fmla="*/ 172 w 432"/>
                <a:gd name="T27" fmla="*/ 246 h 304"/>
                <a:gd name="T28" fmla="*/ 184 w 432"/>
                <a:gd name="T29" fmla="*/ 280 h 304"/>
                <a:gd name="T30" fmla="*/ 139 w 432"/>
                <a:gd name="T31" fmla="*/ 289 h 304"/>
                <a:gd name="T32" fmla="*/ 63 w 432"/>
                <a:gd name="T33" fmla="*/ 278 h 304"/>
                <a:gd name="T34" fmla="*/ 75 w 432"/>
                <a:gd name="T35" fmla="*/ 201 h 304"/>
                <a:gd name="T36" fmla="*/ 62 w 432"/>
                <a:gd name="T37" fmla="*/ 169 h 304"/>
                <a:gd name="T38" fmla="*/ 26 w 432"/>
                <a:gd name="T39" fmla="*/ 175 h 304"/>
                <a:gd name="T40" fmla="*/ 1 w 432"/>
                <a:gd name="T41" fmla="*/ 143 h 304"/>
                <a:gd name="T42" fmla="*/ 24 w 432"/>
                <a:gd name="T43" fmla="*/ 115 h 304"/>
                <a:gd name="T44" fmla="*/ 62 w 432"/>
                <a:gd name="T45" fmla="*/ 125 h 304"/>
                <a:gd name="T46" fmla="*/ 76 w 432"/>
                <a:gd name="T47" fmla="*/ 71 h 304"/>
                <a:gd name="T48" fmla="*/ 65 w 432"/>
                <a:gd name="T49" fmla="*/ 14 h 304"/>
                <a:gd name="T50" fmla="*/ 189 w 432"/>
                <a:gd name="T51" fmla="*/ 16 h 304"/>
                <a:gd name="T52" fmla="*/ 189 w 432"/>
                <a:gd name="T53" fmla="*/ 38 h 304"/>
                <a:gd name="T54" fmla="*/ 178 w 432"/>
                <a:gd name="T55" fmla="*/ 57 h 304"/>
                <a:gd name="T56" fmla="*/ 217 w 432"/>
                <a:gd name="T57" fmla="*/ 87 h 304"/>
                <a:gd name="T58" fmla="*/ 253 w 432"/>
                <a:gd name="T59" fmla="*/ 61 h 304"/>
                <a:gd name="T60" fmla="*/ 234 w 432"/>
                <a:gd name="T61" fmla="*/ 23 h 304"/>
                <a:gd name="T62" fmla="*/ 297 w 432"/>
                <a:gd name="T63" fmla="*/ 11 h 304"/>
                <a:gd name="T64" fmla="*/ 364 w 432"/>
                <a:gd name="T65" fmla="*/ 18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2" h="304">
                  <a:moveTo>
                    <a:pt x="364" y="18"/>
                  </a:moveTo>
                  <a:cubicBezTo>
                    <a:pt x="364" y="18"/>
                    <a:pt x="357" y="63"/>
                    <a:pt x="357" y="84"/>
                  </a:cubicBezTo>
                  <a:cubicBezTo>
                    <a:pt x="358" y="105"/>
                    <a:pt x="363" y="133"/>
                    <a:pt x="383" y="129"/>
                  </a:cubicBezTo>
                  <a:cubicBezTo>
                    <a:pt x="397" y="126"/>
                    <a:pt x="394" y="115"/>
                    <a:pt x="409" y="116"/>
                  </a:cubicBezTo>
                  <a:cubicBezTo>
                    <a:pt x="423" y="117"/>
                    <a:pt x="432" y="138"/>
                    <a:pt x="432" y="148"/>
                  </a:cubicBezTo>
                  <a:cubicBezTo>
                    <a:pt x="432" y="174"/>
                    <a:pt x="421" y="190"/>
                    <a:pt x="407" y="189"/>
                  </a:cubicBezTo>
                  <a:cubicBezTo>
                    <a:pt x="393" y="189"/>
                    <a:pt x="387" y="174"/>
                    <a:pt x="372" y="174"/>
                  </a:cubicBezTo>
                  <a:cubicBezTo>
                    <a:pt x="357" y="174"/>
                    <a:pt x="353" y="187"/>
                    <a:pt x="354" y="223"/>
                  </a:cubicBezTo>
                  <a:cubicBezTo>
                    <a:pt x="355" y="258"/>
                    <a:pt x="362" y="292"/>
                    <a:pt x="362" y="292"/>
                  </a:cubicBezTo>
                  <a:cubicBezTo>
                    <a:pt x="362" y="292"/>
                    <a:pt x="294" y="304"/>
                    <a:pt x="264" y="299"/>
                  </a:cubicBezTo>
                  <a:cubicBezTo>
                    <a:pt x="246" y="295"/>
                    <a:pt x="233" y="288"/>
                    <a:pt x="233" y="278"/>
                  </a:cubicBezTo>
                  <a:cubicBezTo>
                    <a:pt x="233" y="262"/>
                    <a:pt x="251" y="255"/>
                    <a:pt x="246" y="239"/>
                  </a:cubicBezTo>
                  <a:cubicBezTo>
                    <a:pt x="243" y="230"/>
                    <a:pt x="229" y="220"/>
                    <a:pt x="213" y="219"/>
                  </a:cubicBezTo>
                  <a:cubicBezTo>
                    <a:pt x="196" y="218"/>
                    <a:pt x="170" y="232"/>
                    <a:pt x="172" y="246"/>
                  </a:cubicBezTo>
                  <a:cubicBezTo>
                    <a:pt x="174" y="264"/>
                    <a:pt x="188" y="271"/>
                    <a:pt x="184" y="280"/>
                  </a:cubicBezTo>
                  <a:cubicBezTo>
                    <a:pt x="179" y="289"/>
                    <a:pt x="160" y="290"/>
                    <a:pt x="139" y="289"/>
                  </a:cubicBezTo>
                  <a:cubicBezTo>
                    <a:pt x="92" y="288"/>
                    <a:pt x="63" y="278"/>
                    <a:pt x="63" y="278"/>
                  </a:cubicBezTo>
                  <a:cubicBezTo>
                    <a:pt x="63" y="278"/>
                    <a:pt x="73" y="228"/>
                    <a:pt x="75" y="201"/>
                  </a:cubicBezTo>
                  <a:cubicBezTo>
                    <a:pt x="77" y="177"/>
                    <a:pt x="68" y="170"/>
                    <a:pt x="62" y="169"/>
                  </a:cubicBezTo>
                  <a:cubicBezTo>
                    <a:pt x="56" y="167"/>
                    <a:pt x="37" y="176"/>
                    <a:pt x="26" y="175"/>
                  </a:cubicBezTo>
                  <a:cubicBezTo>
                    <a:pt x="14" y="174"/>
                    <a:pt x="0" y="165"/>
                    <a:pt x="1" y="143"/>
                  </a:cubicBezTo>
                  <a:cubicBezTo>
                    <a:pt x="2" y="130"/>
                    <a:pt x="10" y="115"/>
                    <a:pt x="24" y="115"/>
                  </a:cubicBezTo>
                  <a:cubicBezTo>
                    <a:pt x="45" y="115"/>
                    <a:pt x="50" y="125"/>
                    <a:pt x="62" y="125"/>
                  </a:cubicBezTo>
                  <a:cubicBezTo>
                    <a:pt x="70" y="125"/>
                    <a:pt x="75" y="99"/>
                    <a:pt x="76" y="71"/>
                  </a:cubicBezTo>
                  <a:cubicBezTo>
                    <a:pt x="77" y="44"/>
                    <a:pt x="65" y="14"/>
                    <a:pt x="65" y="14"/>
                  </a:cubicBezTo>
                  <a:cubicBezTo>
                    <a:pt x="65" y="14"/>
                    <a:pt x="160" y="0"/>
                    <a:pt x="189" y="16"/>
                  </a:cubicBezTo>
                  <a:cubicBezTo>
                    <a:pt x="202" y="24"/>
                    <a:pt x="194" y="34"/>
                    <a:pt x="189" y="38"/>
                  </a:cubicBezTo>
                  <a:cubicBezTo>
                    <a:pt x="184" y="42"/>
                    <a:pt x="177" y="49"/>
                    <a:pt x="178" y="57"/>
                  </a:cubicBezTo>
                  <a:cubicBezTo>
                    <a:pt x="180" y="70"/>
                    <a:pt x="201" y="87"/>
                    <a:pt x="217" y="87"/>
                  </a:cubicBezTo>
                  <a:cubicBezTo>
                    <a:pt x="236" y="87"/>
                    <a:pt x="253" y="74"/>
                    <a:pt x="253" y="61"/>
                  </a:cubicBezTo>
                  <a:cubicBezTo>
                    <a:pt x="254" y="39"/>
                    <a:pt x="233" y="36"/>
                    <a:pt x="234" y="23"/>
                  </a:cubicBezTo>
                  <a:cubicBezTo>
                    <a:pt x="235" y="6"/>
                    <a:pt x="266" y="8"/>
                    <a:pt x="297" y="11"/>
                  </a:cubicBezTo>
                  <a:cubicBezTo>
                    <a:pt x="324" y="15"/>
                    <a:pt x="364" y="18"/>
                    <a:pt x="364" y="18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任意多边形: 形状 48"/>
            <p:cNvSpPr/>
            <p:nvPr/>
          </p:nvSpPr>
          <p:spPr bwMode="auto">
            <a:xfrm>
              <a:off x="4130381" y="2346325"/>
              <a:ext cx="1065213" cy="1262063"/>
            </a:xfrm>
            <a:custGeom>
              <a:avLst/>
              <a:gdLst>
                <a:gd name="T0" fmla="*/ 310 w 323"/>
                <a:gd name="T1" fmla="*/ 67 h 383"/>
                <a:gd name="T2" fmla="*/ 236 w 323"/>
                <a:gd name="T3" fmla="*/ 74 h 383"/>
                <a:gd name="T4" fmla="*/ 183 w 323"/>
                <a:gd name="T5" fmla="*/ 55 h 383"/>
                <a:gd name="T6" fmla="*/ 191 w 323"/>
                <a:gd name="T7" fmla="*/ 23 h 383"/>
                <a:gd name="T8" fmla="*/ 161 w 323"/>
                <a:gd name="T9" fmla="*/ 1 h 383"/>
                <a:gd name="T10" fmla="*/ 135 w 323"/>
                <a:gd name="T11" fmla="*/ 24 h 383"/>
                <a:gd name="T12" fmla="*/ 140 w 323"/>
                <a:gd name="T13" fmla="*/ 64 h 383"/>
                <a:gd name="T14" fmla="*/ 75 w 323"/>
                <a:gd name="T15" fmla="*/ 73 h 383"/>
                <a:gd name="T16" fmla="*/ 17 w 323"/>
                <a:gd name="T17" fmla="*/ 63 h 383"/>
                <a:gd name="T18" fmla="*/ 14 w 323"/>
                <a:gd name="T19" fmla="*/ 124 h 383"/>
                <a:gd name="T20" fmla="*/ 19 w 323"/>
                <a:gd name="T21" fmla="*/ 158 h 383"/>
                <a:gd name="T22" fmla="*/ 37 w 323"/>
                <a:gd name="T23" fmla="*/ 171 h 383"/>
                <a:gd name="T24" fmla="*/ 63 w 323"/>
                <a:gd name="T25" fmla="*/ 157 h 383"/>
                <a:gd name="T26" fmla="*/ 89 w 323"/>
                <a:gd name="T27" fmla="*/ 195 h 383"/>
                <a:gd name="T28" fmla="*/ 64 w 323"/>
                <a:gd name="T29" fmla="*/ 237 h 383"/>
                <a:gd name="T30" fmla="*/ 27 w 323"/>
                <a:gd name="T31" fmla="*/ 221 h 383"/>
                <a:gd name="T32" fmla="*/ 2 w 323"/>
                <a:gd name="T33" fmla="*/ 268 h 383"/>
                <a:gd name="T34" fmla="*/ 8 w 323"/>
                <a:gd name="T35" fmla="*/ 309 h 383"/>
                <a:gd name="T36" fmla="*/ 98 w 323"/>
                <a:gd name="T37" fmla="*/ 304 h 383"/>
                <a:gd name="T38" fmla="*/ 141 w 323"/>
                <a:gd name="T39" fmla="*/ 320 h 383"/>
                <a:gd name="T40" fmla="*/ 132 w 323"/>
                <a:gd name="T41" fmla="*/ 368 h 383"/>
                <a:gd name="T42" fmla="*/ 169 w 323"/>
                <a:gd name="T43" fmla="*/ 383 h 383"/>
                <a:gd name="T44" fmla="*/ 193 w 323"/>
                <a:gd name="T45" fmla="*/ 350 h 383"/>
                <a:gd name="T46" fmla="*/ 184 w 323"/>
                <a:gd name="T47" fmla="*/ 320 h 383"/>
                <a:gd name="T48" fmla="*/ 211 w 323"/>
                <a:gd name="T49" fmla="*/ 306 h 383"/>
                <a:gd name="T50" fmla="*/ 307 w 323"/>
                <a:gd name="T51" fmla="*/ 328 h 383"/>
                <a:gd name="T52" fmla="*/ 317 w 323"/>
                <a:gd name="T53" fmla="*/ 276 h 383"/>
                <a:gd name="T54" fmla="*/ 305 w 323"/>
                <a:gd name="T55" fmla="*/ 221 h 383"/>
                <a:gd name="T56" fmla="*/ 271 w 323"/>
                <a:gd name="T57" fmla="*/ 228 h 383"/>
                <a:gd name="T58" fmla="*/ 245 w 323"/>
                <a:gd name="T59" fmla="*/ 191 h 383"/>
                <a:gd name="T60" fmla="*/ 274 w 323"/>
                <a:gd name="T61" fmla="*/ 165 h 383"/>
                <a:gd name="T62" fmla="*/ 310 w 323"/>
                <a:gd name="T63" fmla="*/ 173 h 383"/>
                <a:gd name="T64" fmla="*/ 321 w 323"/>
                <a:gd name="T65" fmla="*/ 123 h 383"/>
                <a:gd name="T66" fmla="*/ 310 w 323"/>
                <a:gd name="T67" fmla="*/ 67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3" h="383">
                  <a:moveTo>
                    <a:pt x="310" y="67"/>
                  </a:moveTo>
                  <a:cubicBezTo>
                    <a:pt x="275" y="72"/>
                    <a:pt x="276" y="72"/>
                    <a:pt x="236" y="74"/>
                  </a:cubicBezTo>
                  <a:cubicBezTo>
                    <a:pt x="210" y="76"/>
                    <a:pt x="185" y="71"/>
                    <a:pt x="183" y="55"/>
                  </a:cubicBezTo>
                  <a:cubicBezTo>
                    <a:pt x="181" y="40"/>
                    <a:pt x="193" y="36"/>
                    <a:pt x="191" y="23"/>
                  </a:cubicBezTo>
                  <a:cubicBezTo>
                    <a:pt x="190" y="14"/>
                    <a:pt x="179" y="0"/>
                    <a:pt x="161" y="1"/>
                  </a:cubicBezTo>
                  <a:cubicBezTo>
                    <a:pt x="144" y="1"/>
                    <a:pt x="135" y="11"/>
                    <a:pt x="135" y="24"/>
                  </a:cubicBezTo>
                  <a:cubicBezTo>
                    <a:pt x="135" y="48"/>
                    <a:pt x="145" y="54"/>
                    <a:pt x="140" y="64"/>
                  </a:cubicBezTo>
                  <a:cubicBezTo>
                    <a:pt x="135" y="74"/>
                    <a:pt x="105" y="76"/>
                    <a:pt x="75" y="73"/>
                  </a:cubicBezTo>
                  <a:cubicBezTo>
                    <a:pt x="47" y="69"/>
                    <a:pt x="17" y="63"/>
                    <a:pt x="17" y="63"/>
                  </a:cubicBezTo>
                  <a:cubicBezTo>
                    <a:pt x="17" y="63"/>
                    <a:pt x="14" y="110"/>
                    <a:pt x="14" y="124"/>
                  </a:cubicBezTo>
                  <a:cubicBezTo>
                    <a:pt x="15" y="137"/>
                    <a:pt x="17" y="152"/>
                    <a:pt x="19" y="158"/>
                  </a:cubicBezTo>
                  <a:cubicBezTo>
                    <a:pt x="22" y="163"/>
                    <a:pt x="27" y="174"/>
                    <a:pt x="37" y="171"/>
                  </a:cubicBezTo>
                  <a:cubicBezTo>
                    <a:pt x="48" y="168"/>
                    <a:pt x="53" y="156"/>
                    <a:pt x="63" y="157"/>
                  </a:cubicBezTo>
                  <a:cubicBezTo>
                    <a:pt x="74" y="159"/>
                    <a:pt x="91" y="174"/>
                    <a:pt x="89" y="195"/>
                  </a:cubicBezTo>
                  <a:cubicBezTo>
                    <a:pt x="88" y="216"/>
                    <a:pt x="79" y="238"/>
                    <a:pt x="64" y="237"/>
                  </a:cubicBezTo>
                  <a:cubicBezTo>
                    <a:pt x="49" y="236"/>
                    <a:pt x="40" y="223"/>
                    <a:pt x="27" y="221"/>
                  </a:cubicBezTo>
                  <a:cubicBezTo>
                    <a:pt x="15" y="220"/>
                    <a:pt x="0" y="229"/>
                    <a:pt x="2" y="268"/>
                  </a:cubicBezTo>
                  <a:cubicBezTo>
                    <a:pt x="4" y="297"/>
                    <a:pt x="8" y="309"/>
                    <a:pt x="8" y="309"/>
                  </a:cubicBezTo>
                  <a:cubicBezTo>
                    <a:pt x="8" y="309"/>
                    <a:pt x="65" y="304"/>
                    <a:pt x="98" y="304"/>
                  </a:cubicBezTo>
                  <a:cubicBezTo>
                    <a:pt x="130" y="305"/>
                    <a:pt x="140" y="308"/>
                    <a:pt x="141" y="320"/>
                  </a:cubicBezTo>
                  <a:cubicBezTo>
                    <a:pt x="142" y="332"/>
                    <a:pt x="130" y="354"/>
                    <a:pt x="132" y="368"/>
                  </a:cubicBezTo>
                  <a:cubicBezTo>
                    <a:pt x="134" y="382"/>
                    <a:pt x="155" y="383"/>
                    <a:pt x="169" y="383"/>
                  </a:cubicBezTo>
                  <a:cubicBezTo>
                    <a:pt x="183" y="382"/>
                    <a:pt x="196" y="374"/>
                    <a:pt x="193" y="350"/>
                  </a:cubicBezTo>
                  <a:cubicBezTo>
                    <a:pt x="192" y="333"/>
                    <a:pt x="185" y="330"/>
                    <a:pt x="184" y="320"/>
                  </a:cubicBezTo>
                  <a:cubicBezTo>
                    <a:pt x="184" y="310"/>
                    <a:pt x="199" y="306"/>
                    <a:pt x="211" y="306"/>
                  </a:cubicBezTo>
                  <a:cubicBezTo>
                    <a:pt x="242" y="308"/>
                    <a:pt x="307" y="328"/>
                    <a:pt x="307" y="328"/>
                  </a:cubicBezTo>
                  <a:cubicBezTo>
                    <a:pt x="307" y="328"/>
                    <a:pt x="313" y="306"/>
                    <a:pt x="317" y="276"/>
                  </a:cubicBezTo>
                  <a:cubicBezTo>
                    <a:pt x="323" y="241"/>
                    <a:pt x="317" y="220"/>
                    <a:pt x="305" y="221"/>
                  </a:cubicBezTo>
                  <a:cubicBezTo>
                    <a:pt x="298" y="222"/>
                    <a:pt x="285" y="229"/>
                    <a:pt x="271" y="228"/>
                  </a:cubicBezTo>
                  <a:cubicBezTo>
                    <a:pt x="256" y="228"/>
                    <a:pt x="244" y="213"/>
                    <a:pt x="245" y="191"/>
                  </a:cubicBezTo>
                  <a:cubicBezTo>
                    <a:pt x="247" y="173"/>
                    <a:pt x="260" y="164"/>
                    <a:pt x="274" y="165"/>
                  </a:cubicBezTo>
                  <a:cubicBezTo>
                    <a:pt x="288" y="165"/>
                    <a:pt x="299" y="176"/>
                    <a:pt x="310" y="173"/>
                  </a:cubicBezTo>
                  <a:cubicBezTo>
                    <a:pt x="315" y="172"/>
                    <a:pt x="321" y="136"/>
                    <a:pt x="321" y="123"/>
                  </a:cubicBezTo>
                  <a:cubicBezTo>
                    <a:pt x="321" y="97"/>
                    <a:pt x="310" y="67"/>
                    <a:pt x="310" y="67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任意多边形: 形状 49"/>
            <p:cNvSpPr/>
            <p:nvPr/>
          </p:nvSpPr>
          <p:spPr bwMode="auto">
            <a:xfrm>
              <a:off x="5919493" y="1685925"/>
              <a:ext cx="1425575" cy="939800"/>
            </a:xfrm>
            <a:custGeom>
              <a:avLst/>
              <a:gdLst>
                <a:gd name="T0" fmla="*/ 363 w 432"/>
                <a:gd name="T1" fmla="*/ 27 h 285"/>
                <a:gd name="T2" fmla="*/ 357 w 432"/>
                <a:gd name="T3" fmla="*/ 77 h 285"/>
                <a:gd name="T4" fmla="*/ 382 w 432"/>
                <a:gd name="T5" fmla="*/ 122 h 285"/>
                <a:gd name="T6" fmla="*/ 408 w 432"/>
                <a:gd name="T7" fmla="*/ 109 h 285"/>
                <a:gd name="T8" fmla="*/ 432 w 432"/>
                <a:gd name="T9" fmla="*/ 142 h 285"/>
                <a:gd name="T10" fmla="*/ 406 w 432"/>
                <a:gd name="T11" fmla="*/ 183 h 285"/>
                <a:gd name="T12" fmla="*/ 372 w 432"/>
                <a:gd name="T13" fmla="*/ 168 h 285"/>
                <a:gd name="T14" fmla="*/ 353 w 432"/>
                <a:gd name="T15" fmla="*/ 216 h 285"/>
                <a:gd name="T16" fmla="*/ 360 w 432"/>
                <a:gd name="T17" fmla="*/ 273 h 285"/>
                <a:gd name="T18" fmla="*/ 257 w 432"/>
                <a:gd name="T19" fmla="*/ 279 h 285"/>
                <a:gd name="T20" fmla="*/ 235 w 432"/>
                <a:gd name="T21" fmla="*/ 261 h 285"/>
                <a:gd name="T22" fmla="*/ 242 w 432"/>
                <a:gd name="T23" fmla="*/ 226 h 285"/>
                <a:gd name="T24" fmla="*/ 214 w 432"/>
                <a:gd name="T25" fmla="*/ 207 h 285"/>
                <a:gd name="T26" fmla="*/ 183 w 432"/>
                <a:gd name="T27" fmla="*/ 230 h 285"/>
                <a:gd name="T28" fmla="*/ 188 w 432"/>
                <a:gd name="T29" fmla="*/ 271 h 285"/>
                <a:gd name="T30" fmla="*/ 132 w 432"/>
                <a:gd name="T31" fmla="*/ 279 h 285"/>
                <a:gd name="T32" fmla="*/ 68 w 432"/>
                <a:gd name="T33" fmla="*/ 269 h 285"/>
                <a:gd name="T34" fmla="*/ 74 w 432"/>
                <a:gd name="T35" fmla="*/ 194 h 285"/>
                <a:gd name="T36" fmla="*/ 61 w 432"/>
                <a:gd name="T37" fmla="*/ 162 h 285"/>
                <a:gd name="T38" fmla="*/ 25 w 432"/>
                <a:gd name="T39" fmla="*/ 169 h 285"/>
                <a:gd name="T40" fmla="*/ 0 w 432"/>
                <a:gd name="T41" fmla="*/ 137 h 285"/>
                <a:gd name="T42" fmla="*/ 24 w 432"/>
                <a:gd name="T43" fmla="*/ 109 h 285"/>
                <a:gd name="T44" fmla="*/ 61 w 432"/>
                <a:gd name="T45" fmla="*/ 119 h 285"/>
                <a:gd name="T46" fmla="*/ 75 w 432"/>
                <a:gd name="T47" fmla="*/ 65 h 285"/>
                <a:gd name="T48" fmla="*/ 73 w 432"/>
                <a:gd name="T49" fmla="*/ 21 h 285"/>
                <a:gd name="T50" fmla="*/ 189 w 432"/>
                <a:gd name="T51" fmla="*/ 10 h 285"/>
                <a:gd name="T52" fmla="*/ 190 w 432"/>
                <a:gd name="T53" fmla="*/ 34 h 285"/>
                <a:gd name="T54" fmla="*/ 185 w 432"/>
                <a:gd name="T55" fmla="*/ 63 h 285"/>
                <a:gd name="T56" fmla="*/ 221 w 432"/>
                <a:gd name="T57" fmla="*/ 84 h 285"/>
                <a:gd name="T58" fmla="*/ 251 w 432"/>
                <a:gd name="T59" fmla="*/ 58 h 285"/>
                <a:gd name="T60" fmla="*/ 242 w 432"/>
                <a:gd name="T61" fmla="*/ 15 h 285"/>
                <a:gd name="T62" fmla="*/ 298 w 432"/>
                <a:gd name="T63" fmla="*/ 10 h 285"/>
                <a:gd name="T64" fmla="*/ 363 w 432"/>
                <a:gd name="T65" fmla="*/ 27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2" h="285">
                  <a:moveTo>
                    <a:pt x="363" y="27"/>
                  </a:moveTo>
                  <a:cubicBezTo>
                    <a:pt x="363" y="27"/>
                    <a:pt x="356" y="56"/>
                    <a:pt x="357" y="77"/>
                  </a:cubicBezTo>
                  <a:cubicBezTo>
                    <a:pt x="357" y="98"/>
                    <a:pt x="362" y="126"/>
                    <a:pt x="382" y="122"/>
                  </a:cubicBezTo>
                  <a:cubicBezTo>
                    <a:pt x="396" y="119"/>
                    <a:pt x="394" y="109"/>
                    <a:pt x="408" y="109"/>
                  </a:cubicBezTo>
                  <a:cubicBezTo>
                    <a:pt x="422" y="110"/>
                    <a:pt x="432" y="131"/>
                    <a:pt x="432" y="142"/>
                  </a:cubicBezTo>
                  <a:cubicBezTo>
                    <a:pt x="432" y="167"/>
                    <a:pt x="420" y="183"/>
                    <a:pt x="406" y="183"/>
                  </a:cubicBezTo>
                  <a:cubicBezTo>
                    <a:pt x="392" y="182"/>
                    <a:pt x="387" y="168"/>
                    <a:pt x="372" y="168"/>
                  </a:cubicBezTo>
                  <a:cubicBezTo>
                    <a:pt x="357" y="168"/>
                    <a:pt x="352" y="181"/>
                    <a:pt x="353" y="216"/>
                  </a:cubicBezTo>
                  <a:cubicBezTo>
                    <a:pt x="354" y="252"/>
                    <a:pt x="360" y="273"/>
                    <a:pt x="360" y="273"/>
                  </a:cubicBezTo>
                  <a:cubicBezTo>
                    <a:pt x="360" y="273"/>
                    <a:pt x="287" y="285"/>
                    <a:pt x="257" y="279"/>
                  </a:cubicBezTo>
                  <a:cubicBezTo>
                    <a:pt x="239" y="275"/>
                    <a:pt x="236" y="271"/>
                    <a:pt x="235" y="261"/>
                  </a:cubicBezTo>
                  <a:cubicBezTo>
                    <a:pt x="234" y="252"/>
                    <a:pt x="247" y="242"/>
                    <a:pt x="242" y="226"/>
                  </a:cubicBezTo>
                  <a:cubicBezTo>
                    <a:pt x="238" y="216"/>
                    <a:pt x="230" y="208"/>
                    <a:pt x="214" y="207"/>
                  </a:cubicBezTo>
                  <a:cubicBezTo>
                    <a:pt x="197" y="206"/>
                    <a:pt x="183" y="215"/>
                    <a:pt x="183" y="230"/>
                  </a:cubicBezTo>
                  <a:cubicBezTo>
                    <a:pt x="182" y="255"/>
                    <a:pt x="192" y="262"/>
                    <a:pt x="188" y="271"/>
                  </a:cubicBezTo>
                  <a:cubicBezTo>
                    <a:pt x="184" y="280"/>
                    <a:pt x="171" y="281"/>
                    <a:pt x="132" y="279"/>
                  </a:cubicBezTo>
                  <a:cubicBezTo>
                    <a:pt x="85" y="276"/>
                    <a:pt x="68" y="269"/>
                    <a:pt x="68" y="269"/>
                  </a:cubicBezTo>
                  <a:cubicBezTo>
                    <a:pt x="68" y="269"/>
                    <a:pt x="72" y="222"/>
                    <a:pt x="74" y="194"/>
                  </a:cubicBezTo>
                  <a:cubicBezTo>
                    <a:pt x="76" y="171"/>
                    <a:pt x="67" y="164"/>
                    <a:pt x="61" y="162"/>
                  </a:cubicBezTo>
                  <a:cubicBezTo>
                    <a:pt x="55" y="160"/>
                    <a:pt x="37" y="170"/>
                    <a:pt x="25" y="169"/>
                  </a:cubicBezTo>
                  <a:cubicBezTo>
                    <a:pt x="14" y="168"/>
                    <a:pt x="0" y="158"/>
                    <a:pt x="0" y="137"/>
                  </a:cubicBezTo>
                  <a:cubicBezTo>
                    <a:pt x="1" y="123"/>
                    <a:pt x="9" y="109"/>
                    <a:pt x="24" y="109"/>
                  </a:cubicBezTo>
                  <a:cubicBezTo>
                    <a:pt x="44" y="109"/>
                    <a:pt x="50" y="118"/>
                    <a:pt x="61" y="119"/>
                  </a:cubicBezTo>
                  <a:cubicBezTo>
                    <a:pt x="70" y="119"/>
                    <a:pt x="74" y="92"/>
                    <a:pt x="75" y="65"/>
                  </a:cubicBezTo>
                  <a:cubicBezTo>
                    <a:pt x="76" y="37"/>
                    <a:pt x="73" y="21"/>
                    <a:pt x="73" y="21"/>
                  </a:cubicBezTo>
                  <a:cubicBezTo>
                    <a:pt x="73" y="21"/>
                    <a:pt x="172" y="0"/>
                    <a:pt x="189" y="10"/>
                  </a:cubicBezTo>
                  <a:cubicBezTo>
                    <a:pt x="202" y="17"/>
                    <a:pt x="193" y="27"/>
                    <a:pt x="190" y="34"/>
                  </a:cubicBezTo>
                  <a:cubicBezTo>
                    <a:pt x="185" y="45"/>
                    <a:pt x="182" y="55"/>
                    <a:pt x="185" y="63"/>
                  </a:cubicBezTo>
                  <a:cubicBezTo>
                    <a:pt x="190" y="76"/>
                    <a:pt x="205" y="84"/>
                    <a:pt x="221" y="84"/>
                  </a:cubicBezTo>
                  <a:cubicBezTo>
                    <a:pt x="240" y="84"/>
                    <a:pt x="251" y="71"/>
                    <a:pt x="251" y="58"/>
                  </a:cubicBezTo>
                  <a:cubicBezTo>
                    <a:pt x="253" y="31"/>
                    <a:pt x="242" y="24"/>
                    <a:pt x="242" y="15"/>
                  </a:cubicBezTo>
                  <a:cubicBezTo>
                    <a:pt x="242" y="3"/>
                    <a:pt x="272" y="5"/>
                    <a:pt x="298" y="10"/>
                  </a:cubicBezTo>
                  <a:cubicBezTo>
                    <a:pt x="319" y="14"/>
                    <a:pt x="363" y="27"/>
                    <a:pt x="363" y="27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任意多边形: 形状 50"/>
            <p:cNvSpPr/>
            <p:nvPr/>
          </p:nvSpPr>
          <p:spPr bwMode="auto">
            <a:xfrm>
              <a:off x="7087893" y="1584325"/>
              <a:ext cx="1033463" cy="1236663"/>
            </a:xfrm>
            <a:custGeom>
              <a:avLst/>
              <a:gdLst>
                <a:gd name="T0" fmla="*/ 310 w 313"/>
                <a:gd name="T1" fmla="*/ 73 h 375"/>
                <a:gd name="T2" fmla="*/ 231 w 313"/>
                <a:gd name="T3" fmla="*/ 81 h 375"/>
                <a:gd name="T4" fmla="*/ 179 w 313"/>
                <a:gd name="T5" fmla="*/ 56 h 375"/>
                <a:gd name="T6" fmla="*/ 193 w 313"/>
                <a:gd name="T7" fmla="*/ 22 h 375"/>
                <a:gd name="T8" fmla="*/ 156 w 313"/>
                <a:gd name="T9" fmla="*/ 1 h 375"/>
                <a:gd name="T10" fmla="*/ 122 w 313"/>
                <a:gd name="T11" fmla="*/ 26 h 375"/>
                <a:gd name="T12" fmla="*/ 134 w 313"/>
                <a:gd name="T13" fmla="*/ 61 h 375"/>
                <a:gd name="T14" fmla="*/ 72 w 313"/>
                <a:gd name="T15" fmla="*/ 69 h 375"/>
                <a:gd name="T16" fmla="*/ 10 w 313"/>
                <a:gd name="T17" fmla="*/ 59 h 375"/>
                <a:gd name="T18" fmla="*/ 4 w 313"/>
                <a:gd name="T19" fmla="*/ 104 h 375"/>
                <a:gd name="T20" fmla="*/ 9 w 313"/>
                <a:gd name="T21" fmla="*/ 138 h 375"/>
                <a:gd name="T22" fmla="*/ 27 w 313"/>
                <a:gd name="T23" fmla="*/ 151 h 375"/>
                <a:gd name="T24" fmla="*/ 53 w 313"/>
                <a:gd name="T25" fmla="*/ 137 h 375"/>
                <a:gd name="T26" fmla="*/ 79 w 313"/>
                <a:gd name="T27" fmla="*/ 175 h 375"/>
                <a:gd name="T28" fmla="*/ 54 w 313"/>
                <a:gd name="T29" fmla="*/ 215 h 375"/>
                <a:gd name="T30" fmla="*/ 17 w 313"/>
                <a:gd name="T31" fmla="*/ 200 h 375"/>
                <a:gd name="T32" fmla="*/ 1 w 313"/>
                <a:gd name="T33" fmla="*/ 231 h 375"/>
                <a:gd name="T34" fmla="*/ 3 w 313"/>
                <a:gd name="T35" fmla="*/ 281 h 375"/>
                <a:gd name="T36" fmla="*/ 7 w 313"/>
                <a:gd name="T37" fmla="*/ 303 h 375"/>
                <a:gd name="T38" fmla="*/ 89 w 313"/>
                <a:gd name="T39" fmla="*/ 296 h 375"/>
                <a:gd name="T40" fmla="*/ 139 w 313"/>
                <a:gd name="T41" fmla="*/ 316 h 375"/>
                <a:gd name="T42" fmla="*/ 122 w 313"/>
                <a:gd name="T43" fmla="*/ 348 h 375"/>
                <a:gd name="T44" fmla="*/ 159 w 313"/>
                <a:gd name="T45" fmla="*/ 375 h 375"/>
                <a:gd name="T46" fmla="*/ 194 w 313"/>
                <a:gd name="T47" fmla="*/ 349 h 375"/>
                <a:gd name="T48" fmla="*/ 174 w 313"/>
                <a:gd name="T49" fmla="*/ 315 h 375"/>
                <a:gd name="T50" fmla="*/ 197 w 313"/>
                <a:gd name="T51" fmla="*/ 297 h 375"/>
                <a:gd name="T52" fmla="*/ 306 w 313"/>
                <a:gd name="T53" fmla="*/ 306 h 375"/>
                <a:gd name="T54" fmla="*/ 311 w 313"/>
                <a:gd name="T55" fmla="*/ 243 h 375"/>
                <a:gd name="T56" fmla="*/ 298 w 313"/>
                <a:gd name="T57" fmla="*/ 205 h 375"/>
                <a:gd name="T58" fmla="*/ 263 w 313"/>
                <a:gd name="T59" fmla="*/ 217 h 375"/>
                <a:gd name="T60" fmla="*/ 236 w 313"/>
                <a:gd name="T61" fmla="*/ 177 h 375"/>
                <a:gd name="T62" fmla="*/ 262 w 313"/>
                <a:gd name="T63" fmla="*/ 142 h 375"/>
                <a:gd name="T64" fmla="*/ 300 w 313"/>
                <a:gd name="T65" fmla="*/ 159 h 375"/>
                <a:gd name="T66" fmla="*/ 311 w 313"/>
                <a:gd name="T67" fmla="*/ 137 h 375"/>
                <a:gd name="T68" fmla="*/ 313 w 313"/>
                <a:gd name="T69" fmla="*/ 104 h 375"/>
                <a:gd name="T70" fmla="*/ 310 w 313"/>
                <a:gd name="T71" fmla="*/ 73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3" h="375">
                  <a:moveTo>
                    <a:pt x="310" y="73"/>
                  </a:moveTo>
                  <a:cubicBezTo>
                    <a:pt x="310" y="73"/>
                    <a:pt x="261" y="83"/>
                    <a:pt x="231" y="81"/>
                  </a:cubicBezTo>
                  <a:cubicBezTo>
                    <a:pt x="201" y="79"/>
                    <a:pt x="179" y="73"/>
                    <a:pt x="179" y="56"/>
                  </a:cubicBezTo>
                  <a:cubicBezTo>
                    <a:pt x="180" y="39"/>
                    <a:pt x="195" y="39"/>
                    <a:pt x="193" y="22"/>
                  </a:cubicBezTo>
                  <a:cubicBezTo>
                    <a:pt x="190" y="6"/>
                    <a:pt x="173" y="0"/>
                    <a:pt x="156" y="1"/>
                  </a:cubicBezTo>
                  <a:cubicBezTo>
                    <a:pt x="138" y="1"/>
                    <a:pt x="122" y="12"/>
                    <a:pt x="122" y="26"/>
                  </a:cubicBezTo>
                  <a:cubicBezTo>
                    <a:pt x="122" y="40"/>
                    <a:pt x="139" y="51"/>
                    <a:pt x="134" y="61"/>
                  </a:cubicBezTo>
                  <a:cubicBezTo>
                    <a:pt x="128" y="71"/>
                    <a:pt x="99" y="74"/>
                    <a:pt x="72" y="69"/>
                  </a:cubicBezTo>
                  <a:cubicBezTo>
                    <a:pt x="44" y="65"/>
                    <a:pt x="10" y="59"/>
                    <a:pt x="10" y="59"/>
                  </a:cubicBezTo>
                  <a:cubicBezTo>
                    <a:pt x="10" y="59"/>
                    <a:pt x="4" y="90"/>
                    <a:pt x="4" y="104"/>
                  </a:cubicBezTo>
                  <a:cubicBezTo>
                    <a:pt x="5" y="117"/>
                    <a:pt x="7" y="132"/>
                    <a:pt x="9" y="138"/>
                  </a:cubicBezTo>
                  <a:cubicBezTo>
                    <a:pt x="12" y="143"/>
                    <a:pt x="17" y="154"/>
                    <a:pt x="27" y="151"/>
                  </a:cubicBezTo>
                  <a:cubicBezTo>
                    <a:pt x="38" y="149"/>
                    <a:pt x="43" y="136"/>
                    <a:pt x="53" y="137"/>
                  </a:cubicBezTo>
                  <a:cubicBezTo>
                    <a:pt x="64" y="139"/>
                    <a:pt x="81" y="154"/>
                    <a:pt x="79" y="175"/>
                  </a:cubicBezTo>
                  <a:cubicBezTo>
                    <a:pt x="78" y="196"/>
                    <a:pt x="69" y="217"/>
                    <a:pt x="54" y="215"/>
                  </a:cubicBezTo>
                  <a:cubicBezTo>
                    <a:pt x="39" y="214"/>
                    <a:pt x="30" y="201"/>
                    <a:pt x="17" y="200"/>
                  </a:cubicBezTo>
                  <a:cubicBezTo>
                    <a:pt x="4" y="199"/>
                    <a:pt x="0" y="220"/>
                    <a:pt x="1" y="231"/>
                  </a:cubicBezTo>
                  <a:cubicBezTo>
                    <a:pt x="1" y="242"/>
                    <a:pt x="2" y="269"/>
                    <a:pt x="3" y="281"/>
                  </a:cubicBezTo>
                  <a:cubicBezTo>
                    <a:pt x="5" y="293"/>
                    <a:pt x="7" y="303"/>
                    <a:pt x="7" y="303"/>
                  </a:cubicBezTo>
                  <a:cubicBezTo>
                    <a:pt x="7" y="303"/>
                    <a:pt x="56" y="296"/>
                    <a:pt x="89" y="296"/>
                  </a:cubicBezTo>
                  <a:cubicBezTo>
                    <a:pt x="121" y="297"/>
                    <a:pt x="139" y="304"/>
                    <a:pt x="139" y="316"/>
                  </a:cubicBezTo>
                  <a:cubicBezTo>
                    <a:pt x="140" y="329"/>
                    <a:pt x="120" y="334"/>
                    <a:pt x="122" y="348"/>
                  </a:cubicBezTo>
                  <a:cubicBezTo>
                    <a:pt x="124" y="362"/>
                    <a:pt x="145" y="375"/>
                    <a:pt x="159" y="375"/>
                  </a:cubicBezTo>
                  <a:cubicBezTo>
                    <a:pt x="173" y="375"/>
                    <a:pt x="194" y="366"/>
                    <a:pt x="194" y="349"/>
                  </a:cubicBezTo>
                  <a:cubicBezTo>
                    <a:pt x="193" y="333"/>
                    <a:pt x="175" y="326"/>
                    <a:pt x="174" y="315"/>
                  </a:cubicBezTo>
                  <a:cubicBezTo>
                    <a:pt x="173" y="305"/>
                    <a:pt x="185" y="297"/>
                    <a:pt x="197" y="297"/>
                  </a:cubicBezTo>
                  <a:cubicBezTo>
                    <a:pt x="209" y="297"/>
                    <a:pt x="306" y="306"/>
                    <a:pt x="306" y="306"/>
                  </a:cubicBezTo>
                  <a:cubicBezTo>
                    <a:pt x="306" y="306"/>
                    <a:pt x="312" y="260"/>
                    <a:pt x="311" y="243"/>
                  </a:cubicBezTo>
                  <a:cubicBezTo>
                    <a:pt x="311" y="227"/>
                    <a:pt x="305" y="204"/>
                    <a:pt x="298" y="205"/>
                  </a:cubicBezTo>
                  <a:cubicBezTo>
                    <a:pt x="292" y="207"/>
                    <a:pt x="277" y="219"/>
                    <a:pt x="263" y="217"/>
                  </a:cubicBezTo>
                  <a:cubicBezTo>
                    <a:pt x="249" y="215"/>
                    <a:pt x="234" y="199"/>
                    <a:pt x="236" y="177"/>
                  </a:cubicBezTo>
                  <a:cubicBezTo>
                    <a:pt x="239" y="154"/>
                    <a:pt x="248" y="141"/>
                    <a:pt x="262" y="142"/>
                  </a:cubicBezTo>
                  <a:cubicBezTo>
                    <a:pt x="276" y="142"/>
                    <a:pt x="293" y="161"/>
                    <a:pt x="300" y="159"/>
                  </a:cubicBezTo>
                  <a:cubicBezTo>
                    <a:pt x="306" y="158"/>
                    <a:pt x="310" y="144"/>
                    <a:pt x="311" y="137"/>
                  </a:cubicBezTo>
                  <a:cubicBezTo>
                    <a:pt x="313" y="129"/>
                    <a:pt x="313" y="116"/>
                    <a:pt x="313" y="104"/>
                  </a:cubicBezTo>
                  <a:cubicBezTo>
                    <a:pt x="312" y="91"/>
                    <a:pt x="310" y="73"/>
                    <a:pt x="310" y="73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任意多边形: 形状 51"/>
            <p:cNvSpPr/>
            <p:nvPr/>
          </p:nvSpPr>
          <p:spPr bwMode="auto">
            <a:xfrm>
              <a:off x="3965281" y="1654175"/>
              <a:ext cx="1425575" cy="946150"/>
            </a:xfrm>
            <a:custGeom>
              <a:avLst/>
              <a:gdLst>
                <a:gd name="T0" fmla="*/ 363 w 432"/>
                <a:gd name="T1" fmla="*/ 30 h 287"/>
                <a:gd name="T2" fmla="*/ 357 w 432"/>
                <a:gd name="T3" fmla="*/ 80 h 287"/>
                <a:gd name="T4" fmla="*/ 382 w 432"/>
                <a:gd name="T5" fmla="*/ 125 h 287"/>
                <a:gd name="T6" fmla="*/ 408 w 432"/>
                <a:gd name="T7" fmla="*/ 112 h 287"/>
                <a:gd name="T8" fmla="*/ 432 w 432"/>
                <a:gd name="T9" fmla="*/ 144 h 287"/>
                <a:gd name="T10" fmla="*/ 406 w 432"/>
                <a:gd name="T11" fmla="*/ 185 h 287"/>
                <a:gd name="T12" fmla="*/ 372 w 432"/>
                <a:gd name="T13" fmla="*/ 170 h 287"/>
                <a:gd name="T14" fmla="*/ 353 w 432"/>
                <a:gd name="T15" fmla="*/ 219 h 287"/>
                <a:gd name="T16" fmla="*/ 360 w 432"/>
                <a:gd name="T17" fmla="*/ 275 h 287"/>
                <a:gd name="T18" fmla="*/ 257 w 432"/>
                <a:gd name="T19" fmla="*/ 281 h 287"/>
                <a:gd name="T20" fmla="*/ 235 w 432"/>
                <a:gd name="T21" fmla="*/ 264 h 287"/>
                <a:gd name="T22" fmla="*/ 242 w 432"/>
                <a:gd name="T23" fmla="*/ 229 h 287"/>
                <a:gd name="T24" fmla="*/ 214 w 432"/>
                <a:gd name="T25" fmla="*/ 209 h 287"/>
                <a:gd name="T26" fmla="*/ 183 w 432"/>
                <a:gd name="T27" fmla="*/ 232 h 287"/>
                <a:gd name="T28" fmla="*/ 188 w 432"/>
                <a:gd name="T29" fmla="*/ 274 h 287"/>
                <a:gd name="T30" fmla="*/ 132 w 432"/>
                <a:gd name="T31" fmla="*/ 281 h 287"/>
                <a:gd name="T32" fmla="*/ 68 w 432"/>
                <a:gd name="T33" fmla="*/ 271 h 287"/>
                <a:gd name="T34" fmla="*/ 75 w 432"/>
                <a:gd name="T35" fmla="*/ 197 h 287"/>
                <a:gd name="T36" fmla="*/ 61 w 432"/>
                <a:gd name="T37" fmla="*/ 165 h 287"/>
                <a:gd name="T38" fmla="*/ 25 w 432"/>
                <a:gd name="T39" fmla="*/ 171 h 287"/>
                <a:gd name="T40" fmla="*/ 1 w 432"/>
                <a:gd name="T41" fmla="*/ 139 h 287"/>
                <a:gd name="T42" fmla="*/ 24 w 432"/>
                <a:gd name="T43" fmla="*/ 111 h 287"/>
                <a:gd name="T44" fmla="*/ 61 w 432"/>
                <a:gd name="T45" fmla="*/ 121 h 287"/>
                <a:gd name="T46" fmla="*/ 75 w 432"/>
                <a:gd name="T47" fmla="*/ 67 h 287"/>
                <a:gd name="T48" fmla="*/ 65 w 432"/>
                <a:gd name="T49" fmla="*/ 10 h 287"/>
                <a:gd name="T50" fmla="*/ 187 w 432"/>
                <a:gd name="T51" fmla="*/ 10 h 287"/>
                <a:gd name="T52" fmla="*/ 191 w 432"/>
                <a:gd name="T53" fmla="*/ 38 h 287"/>
                <a:gd name="T54" fmla="*/ 186 w 432"/>
                <a:gd name="T55" fmla="*/ 70 h 287"/>
                <a:gd name="T56" fmla="*/ 221 w 432"/>
                <a:gd name="T57" fmla="*/ 84 h 287"/>
                <a:gd name="T58" fmla="*/ 251 w 432"/>
                <a:gd name="T59" fmla="*/ 61 h 287"/>
                <a:gd name="T60" fmla="*/ 242 w 432"/>
                <a:gd name="T61" fmla="*/ 18 h 287"/>
                <a:gd name="T62" fmla="*/ 298 w 432"/>
                <a:gd name="T63" fmla="*/ 12 h 287"/>
                <a:gd name="T64" fmla="*/ 363 w 432"/>
                <a:gd name="T65" fmla="*/ 3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2" h="287">
                  <a:moveTo>
                    <a:pt x="363" y="30"/>
                  </a:moveTo>
                  <a:cubicBezTo>
                    <a:pt x="363" y="30"/>
                    <a:pt x="356" y="59"/>
                    <a:pt x="357" y="80"/>
                  </a:cubicBezTo>
                  <a:cubicBezTo>
                    <a:pt x="357" y="101"/>
                    <a:pt x="362" y="129"/>
                    <a:pt x="382" y="125"/>
                  </a:cubicBezTo>
                  <a:cubicBezTo>
                    <a:pt x="396" y="122"/>
                    <a:pt x="394" y="111"/>
                    <a:pt x="408" y="112"/>
                  </a:cubicBezTo>
                  <a:cubicBezTo>
                    <a:pt x="422" y="113"/>
                    <a:pt x="432" y="134"/>
                    <a:pt x="432" y="144"/>
                  </a:cubicBezTo>
                  <a:cubicBezTo>
                    <a:pt x="432" y="170"/>
                    <a:pt x="420" y="186"/>
                    <a:pt x="406" y="185"/>
                  </a:cubicBezTo>
                  <a:cubicBezTo>
                    <a:pt x="392" y="185"/>
                    <a:pt x="387" y="170"/>
                    <a:pt x="372" y="170"/>
                  </a:cubicBezTo>
                  <a:cubicBezTo>
                    <a:pt x="357" y="170"/>
                    <a:pt x="353" y="183"/>
                    <a:pt x="353" y="219"/>
                  </a:cubicBezTo>
                  <a:cubicBezTo>
                    <a:pt x="354" y="254"/>
                    <a:pt x="360" y="275"/>
                    <a:pt x="360" y="275"/>
                  </a:cubicBezTo>
                  <a:cubicBezTo>
                    <a:pt x="360" y="275"/>
                    <a:pt x="287" y="287"/>
                    <a:pt x="257" y="281"/>
                  </a:cubicBezTo>
                  <a:cubicBezTo>
                    <a:pt x="239" y="278"/>
                    <a:pt x="236" y="273"/>
                    <a:pt x="235" y="264"/>
                  </a:cubicBezTo>
                  <a:cubicBezTo>
                    <a:pt x="234" y="255"/>
                    <a:pt x="247" y="245"/>
                    <a:pt x="242" y="229"/>
                  </a:cubicBezTo>
                  <a:cubicBezTo>
                    <a:pt x="239" y="219"/>
                    <a:pt x="230" y="210"/>
                    <a:pt x="214" y="209"/>
                  </a:cubicBezTo>
                  <a:cubicBezTo>
                    <a:pt x="197" y="208"/>
                    <a:pt x="183" y="218"/>
                    <a:pt x="183" y="232"/>
                  </a:cubicBezTo>
                  <a:cubicBezTo>
                    <a:pt x="182" y="257"/>
                    <a:pt x="193" y="265"/>
                    <a:pt x="188" y="274"/>
                  </a:cubicBezTo>
                  <a:cubicBezTo>
                    <a:pt x="184" y="283"/>
                    <a:pt x="171" y="283"/>
                    <a:pt x="132" y="281"/>
                  </a:cubicBezTo>
                  <a:cubicBezTo>
                    <a:pt x="85" y="279"/>
                    <a:pt x="68" y="271"/>
                    <a:pt x="68" y="271"/>
                  </a:cubicBezTo>
                  <a:cubicBezTo>
                    <a:pt x="68" y="271"/>
                    <a:pt x="72" y="224"/>
                    <a:pt x="75" y="197"/>
                  </a:cubicBezTo>
                  <a:cubicBezTo>
                    <a:pt x="76" y="173"/>
                    <a:pt x="67" y="166"/>
                    <a:pt x="61" y="165"/>
                  </a:cubicBezTo>
                  <a:cubicBezTo>
                    <a:pt x="55" y="163"/>
                    <a:pt x="37" y="172"/>
                    <a:pt x="25" y="171"/>
                  </a:cubicBezTo>
                  <a:cubicBezTo>
                    <a:pt x="14" y="170"/>
                    <a:pt x="0" y="161"/>
                    <a:pt x="1" y="139"/>
                  </a:cubicBezTo>
                  <a:cubicBezTo>
                    <a:pt x="1" y="126"/>
                    <a:pt x="9" y="111"/>
                    <a:pt x="24" y="111"/>
                  </a:cubicBezTo>
                  <a:cubicBezTo>
                    <a:pt x="44" y="111"/>
                    <a:pt x="50" y="121"/>
                    <a:pt x="61" y="121"/>
                  </a:cubicBezTo>
                  <a:cubicBezTo>
                    <a:pt x="70" y="121"/>
                    <a:pt x="74" y="95"/>
                    <a:pt x="75" y="67"/>
                  </a:cubicBezTo>
                  <a:cubicBezTo>
                    <a:pt x="76" y="40"/>
                    <a:pt x="65" y="10"/>
                    <a:pt x="65" y="10"/>
                  </a:cubicBezTo>
                  <a:cubicBezTo>
                    <a:pt x="65" y="10"/>
                    <a:pt x="171" y="0"/>
                    <a:pt x="187" y="10"/>
                  </a:cubicBezTo>
                  <a:cubicBezTo>
                    <a:pt x="200" y="17"/>
                    <a:pt x="194" y="25"/>
                    <a:pt x="191" y="38"/>
                  </a:cubicBezTo>
                  <a:cubicBezTo>
                    <a:pt x="187" y="53"/>
                    <a:pt x="185" y="61"/>
                    <a:pt x="186" y="70"/>
                  </a:cubicBezTo>
                  <a:cubicBezTo>
                    <a:pt x="188" y="82"/>
                    <a:pt x="206" y="84"/>
                    <a:pt x="221" y="84"/>
                  </a:cubicBezTo>
                  <a:cubicBezTo>
                    <a:pt x="240" y="84"/>
                    <a:pt x="251" y="73"/>
                    <a:pt x="251" y="61"/>
                  </a:cubicBezTo>
                  <a:cubicBezTo>
                    <a:pt x="253" y="34"/>
                    <a:pt x="241" y="30"/>
                    <a:pt x="242" y="18"/>
                  </a:cubicBezTo>
                  <a:cubicBezTo>
                    <a:pt x="243" y="5"/>
                    <a:pt x="272" y="7"/>
                    <a:pt x="298" y="12"/>
                  </a:cubicBezTo>
                  <a:cubicBezTo>
                    <a:pt x="319" y="16"/>
                    <a:pt x="363" y="30"/>
                    <a:pt x="363" y="3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任意多边形: 形状 52"/>
            <p:cNvSpPr/>
            <p:nvPr/>
          </p:nvSpPr>
          <p:spPr bwMode="auto">
            <a:xfrm>
              <a:off x="5136856" y="1538287"/>
              <a:ext cx="1027113" cy="1258888"/>
            </a:xfrm>
            <a:custGeom>
              <a:avLst/>
              <a:gdLst>
                <a:gd name="T0" fmla="*/ 307 w 311"/>
                <a:gd name="T1" fmla="*/ 67 h 382"/>
                <a:gd name="T2" fmla="*/ 233 w 311"/>
                <a:gd name="T3" fmla="*/ 75 h 382"/>
                <a:gd name="T4" fmla="*/ 181 w 311"/>
                <a:gd name="T5" fmla="*/ 55 h 382"/>
                <a:gd name="T6" fmla="*/ 194 w 311"/>
                <a:gd name="T7" fmla="*/ 22 h 382"/>
                <a:gd name="T8" fmla="*/ 157 w 311"/>
                <a:gd name="T9" fmla="*/ 0 h 382"/>
                <a:gd name="T10" fmla="*/ 123 w 311"/>
                <a:gd name="T11" fmla="*/ 26 h 382"/>
                <a:gd name="T12" fmla="*/ 131 w 311"/>
                <a:gd name="T13" fmla="*/ 60 h 382"/>
                <a:gd name="T14" fmla="*/ 72 w 311"/>
                <a:gd name="T15" fmla="*/ 76 h 382"/>
                <a:gd name="T16" fmla="*/ 9 w 311"/>
                <a:gd name="T17" fmla="*/ 65 h 382"/>
                <a:gd name="T18" fmla="*/ 4 w 311"/>
                <a:gd name="T19" fmla="*/ 110 h 382"/>
                <a:gd name="T20" fmla="*/ 9 w 311"/>
                <a:gd name="T21" fmla="*/ 144 h 382"/>
                <a:gd name="T22" fmla="*/ 27 w 311"/>
                <a:gd name="T23" fmla="*/ 158 h 382"/>
                <a:gd name="T24" fmla="*/ 53 w 311"/>
                <a:gd name="T25" fmla="*/ 144 h 382"/>
                <a:gd name="T26" fmla="*/ 79 w 311"/>
                <a:gd name="T27" fmla="*/ 181 h 382"/>
                <a:gd name="T28" fmla="*/ 53 w 311"/>
                <a:gd name="T29" fmla="*/ 222 h 382"/>
                <a:gd name="T30" fmla="*/ 16 w 311"/>
                <a:gd name="T31" fmla="*/ 207 h 382"/>
                <a:gd name="T32" fmla="*/ 0 w 311"/>
                <a:gd name="T33" fmla="*/ 238 h 382"/>
                <a:gd name="T34" fmla="*/ 3 w 311"/>
                <a:gd name="T35" fmla="*/ 288 h 382"/>
                <a:gd name="T36" fmla="*/ 6 w 311"/>
                <a:gd name="T37" fmla="*/ 309 h 382"/>
                <a:gd name="T38" fmla="*/ 88 w 311"/>
                <a:gd name="T39" fmla="*/ 303 h 382"/>
                <a:gd name="T40" fmla="*/ 139 w 311"/>
                <a:gd name="T41" fmla="*/ 323 h 382"/>
                <a:gd name="T42" fmla="*/ 121 w 311"/>
                <a:gd name="T43" fmla="*/ 354 h 382"/>
                <a:gd name="T44" fmla="*/ 158 w 311"/>
                <a:gd name="T45" fmla="*/ 381 h 382"/>
                <a:gd name="T46" fmla="*/ 193 w 311"/>
                <a:gd name="T47" fmla="*/ 356 h 382"/>
                <a:gd name="T48" fmla="*/ 173 w 311"/>
                <a:gd name="T49" fmla="*/ 322 h 382"/>
                <a:gd name="T50" fmla="*/ 196 w 311"/>
                <a:gd name="T51" fmla="*/ 304 h 382"/>
                <a:gd name="T52" fmla="*/ 302 w 311"/>
                <a:gd name="T53" fmla="*/ 313 h 382"/>
                <a:gd name="T54" fmla="*/ 308 w 311"/>
                <a:gd name="T55" fmla="*/ 260 h 382"/>
                <a:gd name="T56" fmla="*/ 295 w 311"/>
                <a:gd name="T57" fmla="*/ 209 h 382"/>
                <a:gd name="T58" fmla="*/ 263 w 311"/>
                <a:gd name="T59" fmla="*/ 216 h 382"/>
                <a:gd name="T60" fmla="*/ 236 w 311"/>
                <a:gd name="T61" fmla="*/ 181 h 382"/>
                <a:gd name="T62" fmla="*/ 261 w 311"/>
                <a:gd name="T63" fmla="*/ 151 h 382"/>
                <a:gd name="T64" fmla="*/ 298 w 311"/>
                <a:gd name="T65" fmla="*/ 161 h 382"/>
                <a:gd name="T66" fmla="*/ 310 w 311"/>
                <a:gd name="T67" fmla="*/ 110 h 382"/>
                <a:gd name="T68" fmla="*/ 307 w 311"/>
                <a:gd name="T69" fmla="*/ 67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1" h="382">
                  <a:moveTo>
                    <a:pt x="307" y="67"/>
                  </a:moveTo>
                  <a:cubicBezTo>
                    <a:pt x="307" y="67"/>
                    <a:pt x="268" y="75"/>
                    <a:pt x="233" y="75"/>
                  </a:cubicBezTo>
                  <a:cubicBezTo>
                    <a:pt x="203" y="75"/>
                    <a:pt x="180" y="73"/>
                    <a:pt x="181" y="55"/>
                  </a:cubicBezTo>
                  <a:cubicBezTo>
                    <a:pt x="181" y="38"/>
                    <a:pt x="196" y="38"/>
                    <a:pt x="194" y="22"/>
                  </a:cubicBezTo>
                  <a:cubicBezTo>
                    <a:pt x="192" y="6"/>
                    <a:pt x="175" y="0"/>
                    <a:pt x="157" y="0"/>
                  </a:cubicBezTo>
                  <a:cubicBezTo>
                    <a:pt x="140" y="0"/>
                    <a:pt x="123" y="12"/>
                    <a:pt x="123" y="26"/>
                  </a:cubicBezTo>
                  <a:cubicBezTo>
                    <a:pt x="123" y="39"/>
                    <a:pt x="137" y="50"/>
                    <a:pt x="131" y="60"/>
                  </a:cubicBezTo>
                  <a:cubicBezTo>
                    <a:pt x="126" y="70"/>
                    <a:pt x="102" y="78"/>
                    <a:pt x="72" y="76"/>
                  </a:cubicBezTo>
                  <a:cubicBezTo>
                    <a:pt x="44" y="74"/>
                    <a:pt x="9" y="65"/>
                    <a:pt x="9" y="65"/>
                  </a:cubicBezTo>
                  <a:cubicBezTo>
                    <a:pt x="9" y="65"/>
                    <a:pt x="3" y="97"/>
                    <a:pt x="4" y="110"/>
                  </a:cubicBezTo>
                  <a:cubicBezTo>
                    <a:pt x="4" y="123"/>
                    <a:pt x="6" y="139"/>
                    <a:pt x="9" y="144"/>
                  </a:cubicBezTo>
                  <a:cubicBezTo>
                    <a:pt x="11" y="150"/>
                    <a:pt x="16" y="160"/>
                    <a:pt x="27" y="158"/>
                  </a:cubicBezTo>
                  <a:cubicBezTo>
                    <a:pt x="37" y="155"/>
                    <a:pt x="42" y="142"/>
                    <a:pt x="53" y="144"/>
                  </a:cubicBezTo>
                  <a:cubicBezTo>
                    <a:pt x="63" y="146"/>
                    <a:pt x="80" y="160"/>
                    <a:pt x="79" y="181"/>
                  </a:cubicBezTo>
                  <a:cubicBezTo>
                    <a:pt x="77" y="203"/>
                    <a:pt x="69" y="223"/>
                    <a:pt x="53" y="222"/>
                  </a:cubicBezTo>
                  <a:cubicBezTo>
                    <a:pt x="38" y="221"/>
                    <a:pt x="29" y="208"/>
                    <a:pt x="16" y="207"/>
                  </a:cubicBezTo>
                  <a:cubicBezTo>
                    <a:pt x="3" y="205"/>
                    <a:pt x="0" y="226"/>
                    <a:pt x="0" y="238"/>
                  </a:cubicBezTo>
                  <a:cubicBezTo>
                    <a:pt x="1" y="249"/>
                    <a:pt x="1" y="275"/>
                    <a:pt x="3" y="288"/>
                  </a:cubicBezTo>
                  <a:cubicBezTo>
                    <a:pt x="4" y="300"/>
                    <a:pt x="6" y="309"/>
                    <a:pt x="6" y="309"/>
                  </a:cubicBezTo>
                  <a:cubicBezTo>
                    <a:pt x="6" y="309"/>
                    <a:pt x="56" y="302"/>
                    <a:pt x="88" y="303"/>
                  </a:cubicBezTo>
                  <a:cubicBezTo>
                    <a:pt x="121" y="304"/>
                    <a:pt x="138" y="311"/>
                    <a:pt x="139" y="323"/>
                  </a:cubicBezTo>
                  <a:cubicBezTo>
                    <a:pt x="139" y="335"/>
                    <a:pt x="119" y="340"/>
                    <a:pt x="121" y="354"/>
                  </a:cubicBezTo>
                  <a:cubicBezTo>
                    <a:pt x="123" y="368"/>
                    <a:pt x="144" y="382"/>
                    <a:pt x="158" y="381"/>
                  </a:cubicBezTo>
                  <a:cubicBezTo>
                    <a:pt x="172" y="381"/>
                    <a:pt x="194" y="373"/>
                    <a:pt x="193" y="356"/>
                  </a:cubicBezTo>
                  <a:cubicBezTo>
                    <a:pt x="193" y="339"/>
                    <a:pt x="174" y="332"/>
                    <a:pt x="173" y="322"/>
                  </a:cubicBezTo>
                  <a:cubicBezTo>
                    <a:pt x="173" y="312"/>
                    <a:pt x="184" y="304"/>
                    <a:pt x="196" y="304"/>
                  </a:cubicBezTo>
                  <a:cubicBezTo>
                    <a:pt x="208" y="303"/>
                    <a:pt x="302" y="313"/>
                    <a:pt x="302" y="313"/>
                  </a:cubicBezTo>
                  <a:cubicBezTo>
                    <a:pt x="302" y="313"/>
                    <a:pt x="305" y="287"/>
                    <a:pt x="308" y="260"/>
                  </a:cubicBezTo>
                  <a:cubicBezTo>
                    <a:pt x="311" y="225"/>
                    <a:pt x="308" y="208"/>
                    <a:pt x="295" y="209"/>
                  </a:cubicBezTo>
                  <a:cubicBezTo>
                    <a:pt x="289" y="210"/>
                    <a:pt x="277" y="217"/>
                    <a:pt x="263" y="216"/>
                  </a:cubicBezTo>
                  <a:cubicBezTo>
                    <a:pt x="249" y="215"/>
                    <a:pt x="234" y="203"/>
                    <a:pt x="236" y="181"/>
                  </a:cubicBezTo>
                  <a:cubicBezTo>
                    <a:pt x="237" y="163"/>
                    <a:pt x="247" y="150"/>
                    <a:pt x="261" y="151"/>
                  </a:cubicBezTo>
                  <a:cubicBezTo>
                    <a:pt x="275" y="152"/>
                    <a:pt x="289" y="161"/>
                    <a:pt x="298" y="161"/>
                  </a:cubicBezTo>
                  <a:cubicBezTo>
                    <a:pt x="305" y="161"/>
                    <a:pt x="310" y="122"/>
                    <a:pt x="310" y="110"/>
                  </a:cubicBezTo>
                  <a:cubicBezTo>
                    <a:pt x="310" y="84"/>
                    <a:pt x="307" y="67"/>
                    <a:pt x="307" y="67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9525">
              <a:solidFill>
                <a:schemeClr val="bg1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5300954" y="2940050"/>
              <a:ext cx="1590092" cy="831252"/>
              <a:chOff x="5300954" y="3278354"/>
              <a:chExt cx="1590092" cy="831252"/>
            </a:xfrm>
          </p:grpSpPr>
          <p:sp>
            <p:nvSpPr>
              <p:cNvPr id="55" name="任意多边形: 形状 54"/>
              <p:cNvSpPr/>
              <p:nvPr/>
            </p:nvSpPr>
            <p:spPr bwMode="auto">
              <a:xfrm>
                <a:off x="5917812" y="3278354"/>
                <a:ext cx="356376" cy="440425"/>
              </a:xfrm>
              <a:custGeom>
                <a:avLst/>
                <a:gdLst>
                  <a:gd name="T0" fmla="*/ 13 w 51"/>
                  <a:gd name="T1" fmla="*/ 13 h 63"/>
                  <a:gd name="T2" fmla="*/ 26 w 51"/>
                  <a:gd name="T3" fmla="*/ 25 h 63"/>
                  <a:gd name="T4" fmla="*/ 38 w 51"/>
                  <a:gd name="T5" fmla="*/ 13 h 63"/>
                  <a:gd name="T6" fmla="*/ 26 w 51"/>
                  <a:gd name="T7" fmla="*/ 0 h 63"/>
                  <a:gd name="T8" fmla="*/ 13 w 51"/>
                  <a:gd name="T9" fmla="*/ 13 h 63"/>
                  <a:gd name="T10" fmla="*/ 42 w 51"/>
                  <a:gd name="T11" fmla="*/ 29 h 63"/>
                  <a:gd name="T12" fmla="*/ 42 w 51"/>
                  <a:gd name="T13" fmla="*/ 29 h 63"/>
                  <a:gd name="T14" fmla="*/ 40 w 51"/>
                  <a:gd name="T15" fmla="*/ 29 h 63"/>
                  <a:gd name="T16" fmla="*/ 27 w 51"/>
                  <a:gd name="T17" fmla="*/ 56 h 63"/>
                  <a:gd name="T18" fmla="*/ 32 w 51"/>
                  <a:gd name="T19" fmla="*/ 31 h 63"/>
                  <a:gd name="T20" fmla="*/ 26 w 51"/>
                  <a:gd name="T21" fmla="*/ 25 h 63"/>
                  <a:gd name="T22" fmla="*/ 19 w 51"/>
                  <a:gd name="T23" fmla="*/ 31 h 63"/>
                  <a:gd name="T24" fmla="*/ 24 w 51"/>
                  <a:gd name="T25" fmla="*/ 56 h 63"/>
                  <a:gd name="T26" fmla="*/ 11 w 51"/>
                  <a:gd name="T27" fmla="*/ 29 h 63"/>
                  <a:gd name="T28" fmla="*/ 9 w 51"/>
                  <a:gd name="T29" fmla="*/ 29 h 63"/>
                  <a:gd name="T30" fmla="*/ 9 w 51"/>
                  <a:gd name="T31" fmla="*/ 29 h 63"/>
                  <a:gd name="T32" fmla="*/ 0 w 51"/>
                  <a:gd name="T33" fmla="*/ 42 h 63"/>
                  <a:gd name="T34" fmla="*/ 0 w 51"/>
                  <a:gd name="T35" fmla="*/ 63 h 63"/>
                  <a:gd name="T36" fmla="*/ 51 w 51"/>
                  <a:gd name="T37" fmla="*/ 63 h 63"/>
                  <a:gd name="T38" fmla="*/ 51 w 51"/>
                  <a:gd name="T39" fmla="*/ 42 h 63"/>
                  <a:gd name="T40" fmla="*/ 42 w 51"/>
                  <a:gd name="T41" fmla="*/ 2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" h="63">
                    <a:moveTo>
                      <a:pt x="13" y="13"/>
                    </a:moveTo>
                    <a:cubicBezTo>
                      <a:pt x="13" y="20"/>
                      <a:pt x="19" y="25"/>
                      <a:pt x="26" y="25"/>
                    </a:cubicBezTo>
                    <a:cubicBezTo>
                      <a:pt x="32" y="25"/>
                      <a:pt x="38" y="20"/>
                      <a:pt x="38" y="13"/>
                    </a:cubicBezTo>
                    <a:cubicBezTo>
                      <a:pt x="38" y="6"/>
                      <a:pt x="32" y="0"/>
                      <a:pt x="26" y="0"/>
                    </a:cubicBezTo>
                    <a:cubicBezTo>
                      <a:pt x="19" y="0"/>
                      <a:pt x="13" y="6"/>
                      <a:pt x="13" y="13"/>
                    </a:cubicBezTo>
                    <a:moveTo>
                      <a:pt x="42" y="29"/>
                    </a:moveTo>
                    <a:cubicBezTo>
                      <a:pt x="42" y="29"/>
                      <a:pt x="42" y="29"/>
                      <a:pt x="42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27" y="56"/>
                      <a:pt x="27" y="56"/>
                      <a:pt x="27" y="56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24" y="56"/>
                      <a:pt x="24" y="56"/>
                      <a:pt x="24" y="56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0" y="29"/>
                      <a:pt x="0" y="35"/>
                      <a:pt x="0" y="4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51" y="63"/>
                      <a:pt x="51" y="63"/>
                      <a:pt x="51" y="63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51" y="35"/>
                      <a:pt x="51" y="29"/>
                      <a:pt x="42" y="29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文本框 18"/>
              <p:cNvSpPr txBox="1"/>
              <p:nvPr/>
            </p:nvSpPr>
            <p:spPr>
              <a:xfrm>
                <a:off x="5300954" y="3801829"/>
                <a:ext cx="1590092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2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tx2"/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373154" y="2143616"/>
            <a:ext cx="3077078" cy="782232"/>
            <a:chOff x="373154" y="2143616"/>
            <a:chExt cx="3077078" cy="782232"/>
          </a:xfrm>
        </p:grpSpPr>
        <p:grpSp>
          <p:nvGrpSpPr>
            <p:cNvPr id="5" name="组合 4"/>
            <p:cNvGrpSpPr/>
            <p:nvPr/>
          </p:nvGrpSpPr>
          <p:grpSpPr>
            <a:xfrm>
              <a:off x="2960374" y="2166414"/>
              <a:ext cx="489858" cy="489858"/>
              <a:chOff x="1427243" y="1987229"/>
              <a:chExt cx="1016000" cy="1016000"/>
            </a:xfrm>
            <a:effectLst/>
          </p:grpSpPr>
          <p:sp>
            <p:nvSpPr>
              <p:cNvPr id="40" name="椭圆 39"/>
              <p:cNvSpPr/>
              <p:nvPr/>
            </p:nvSpPr>
            <p:spPr>
              <a:xfrm>
                <a:off x="1427243" y="1987229"/>
                <a:ext cx="1016000" cy="1016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任意多边形: 形状 40"/>
              <p:cNvSpPr/>
              <p:nvPr/>
            </p:nvSpPr>
            <p:spPr bwMode="auto">
              <a:xfrm>
                <a:off x="1748604" y="2300569"/>
                <a:ext cx="373276" cy="373276"/>
              </a:xfrm>
              <a:custGeom>
                <a:avLst/>
                <a:gdLst>
                  <a:gd name="T0" fmla="*/ 177354294 w 21600"/>
                  <a:gd name="T1" fmla="*/ 119619947 h 21600"/>
                  <a:gd name="T2" fmla="*/ 181994773 w 21600"/>
                  <a:gd name="T3" fmla="*/ 90970153 h 21600"/>
                  <a:gd name="T4" fmla="*/ 90997440 w 21600"/>
                  <a:gd name="T5" fmla="*/ 0 h 21600"/>
                  <a:gd name="T6" fmla="*/ 0 w 21600"/>
                  <a:gd name="T7" fmla="*/ 90970153 h 21600"/>
                  <a:gd name="T8" fmla="*/ 90997440 w 21600"/>
                  <a:gd name="T9" fmla="*/ 181941690 h 21600"/>
                  <a:gd name="T10" fmla="*/ 119632265 w 21600"/>
                  <a:gd name="T11" fmla="*/ 177314796 h 21600"/>
                  <a:gd name="T12" fmla="*/ 140353873 w 21600"/>
                  <a:gd name="T13" fmla="*/ 198036404 h 21600"/>
                  <a:gd name="T14" fmla="*/ 184433669 w 21600"/>
                  <a:gd name="T15" fmla="*/ 198036404 h 21600"/>
                  <a:gd name="T16" fmla="*/ 184433669 w 21600"/>
                  <a:gd name="T17" fmla="*/ 242088912 h 21600"/>
                  <a:gd name="T18" fmla="*/ 184513921 w 21600"/>
                  <a:gd name="T19" fmla="*/ 242169283 h 21600"/>
                  <a:gd name="T20" fmla="*/ 228567695 w 21600"/>
                  <a:gd name="T21" fmla="*/ 242169283 h 21600"/>
                  <a:gd name="T22" fmla="*/ 228567695 w 21600"/>
                  <a:gd name="T23" fmla="*/ 286223057 h 21600"/>
                  <a:gd name="T24" fmla="*/ 228660384 w 21600"/>
                  <a:gd name="T25" fmla="*/ 286302043 h 21600"/>
                  <a:gd name="T26" fmla="*/ 286355233 w 21600"/>
                  <a:gd name="T27" fmla="*/ 286302043 h 21600"/>
                  <a:gd name="T28" fmla="*/ 286355233 w 21600"/>
                  <a:gd name="T29" fmla="*/ 286355233 h 21600"/>
                  <a:gd name="T30" fmla="*/ 286355233 w 21600"/>
                  <a:gd name="T31" fmla="*/ 228580132 h 21600"/>
                  <a:gd name="T32" fmla="*/ 177354294 w 21600"/>
                  <a:gd name="T33" fmla="*/ 119619947 h 21600"/>
                  <a:gd name="T34" fmla="*/ 72066037 w 21600"/>
                  <a:gd name="T35" fmla="*/ 102106942 h 21600"/>
                  <a:gd name="T36" fmla="*/ 41349250 w 21600"/>
                  <a:gd name="T37" fmla="*/ 71416187 h 21600"/>
                  <a:gd name="T38" fmla="*/ 72066037 w 21600"/>
                  <a:gd name="T39" fmla="*/ 40712996 h 21600"/>
                  <a:gd name="T40" fmla="*/ 102769110 w 21600"/>
                  <a:gd name="T41" fmla="*/ 71416187 h 21600"/>
                  <a:gd name="T42" fmla="*/ 72066037 w 21600"/>
                  <a:gd name="T43" fmla="*/ 102106942 h 21600"/>
                  <a:gd name="T44" fmla="*/ 72066037 w 21600"/>
                  <a:gd name="T45" fmla="*/ 102106942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600" h="21600">
                    <a:moveTo>
                      <a:pt x="13378" y="9023"/>
                    </a:moveTo>
                    <a:cubicBezTo>
                      <a:pt x="13604" y="8343"/>
                      <a:pt x="13728" y="7617"/>
                      <a:pt x="13728" y="6862"/>
                    </a:cubicBezTo>
                    <a:cubicBezTo>
                      <a:pt x="13728" y="3072"/>
                      <a:pt x="10655" y="0"/>
                      <a:pt x="6864" y="0"/>
                    </a:cubicBezTo>
                    <a:cubicBezTo>
                      <a:pt x="3073" y="0"/>
                      <a:pt x="0" y="3072"/>
                      <a:pt x="0" y="6862"/>
                    </a:cubicBezTo>
                    <a:cubicBezTo>
                      <a:pt x="0" y="10652"/>
                      <a:pt x="3073" y="13724"/>
                      <a:pt x="6864" y="13724"/>
                    </a:cubicBezTo>
                    <a:cubicBezTo>
                      <a:pt x="7619" y="13724"/>
                      <a:pt x="8345" y="13600"/>
                      <a:pt x="9024" y="13375"/>
                    </a:cubicBezTo>
                    <a:lnTo>
                      <a:pt x="10587" y="14938"/>
                    </a:lnTo>
                    <a:lnTo>
                      <a:pt x="13912" y="14938"/>
                    </a:lnTo>
                    <a:lnTo>
                      <a:pt x="13912" y="18261"/>
                    </a:lnTo>
                    <a:lnTo>
                      <a:pt x="13918" y="18267"/>
                    </a:lnTo>
                    <a:lnTo>
                      <a:pt x="17241" y="18267"/>
                    </a:lnTo>
                    <a:lnTo>
                      <a:pt x="17241" y="21590"/>
                    </a:lnTo>
                    <a:lnTo>
                      <a:pt x="17248" y="21596"/>
                    </a:lnTo>
                    <a:lnTo>
                      <a:pt x="21600" y="21596"/>
                    </a:lnTo>
                    <a:lnTo>
                      <a:pt x="21600" y="21600"/>
                    </a:lnTo>
                    <a:lnTo>
                      <a:pt x="21600" y="17242"/>
                    </a:lnTo>
                    <a:lnTo>
                      <a:pt x="13378" y="9023"/>
                    </a:lnTo>
                    <a:close/>
                    <a:moveTo>
                      <a:pt x="5436" y="7702"/>
                    </a:moveTo>
                    <a:cubicBezTo>
                      <a:pt x="4157" y="7702"/>
                      <a:pt x="3119" y="6665"/>
                      <a:pt x="3119" y="5387"/>
                    </a:cubicBezTo>
                    <a:cubicBezTo>
                      <a:pt x="3119" y="4108"/>
                      <a:pt x="4157" y="3071"/>
                      <a:pt x="5436" y="3071"/>
                    </a:cubicBezTo>
                    <a:cubicBezTo>
                      <a:pt x="6715" y="3071"/>
                      <a:pt x="7752" y="4108"/>
                      <a:pt x="7752" y="5387"/>
                    </a:cubicBezTo>
                    <a:cubicBezTo>
                      <a:pt x="7751" y="6665"/>
                      <a:pt x="6715" y="7702"/>
                      <a:pt x="5436" y="7702"/>
                    </a:cubicBezTo>
                    <a:close/>
                    <a:moveTo>
                      <a:pt x="5436" y="7702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73154" y="2143616"/>
              <a:ext cx="2587220" cy="782232"/>
              <a:chOff x="256106" y="2443620"/>
              <a:chExt cx="2587220" cy="782232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256106" y="2443620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256106" y="2689841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9" name="千图PPT彼岸天：ID 8661124库_组合 58"/>
          <p:cNvGrpSpPr/>
          <p:nvPr>
            <p:custDataLst>
              <p:tags r:id="rId3"/>
            </p:custDataLst>
          </p:nvPr>
        </p:nvGrpSpPr>
        <p:grpSpPr>
          <a:xfrm>
            <a:off x="373154" y="3905431"/>
            <a:ext cx="3077078" cy="808954"/>
            <a:chOff x="373154" y="3905431"/>
            <a:chExt cx="3077078" cy="808954"/>
          </a:xfrm>
        </p:grpSpPr>
        <p:grpSp>
          <p:nvGrpSpPr>
            <p:cNvPr id="6" name="组合 5"/>
            <p:cNvGrpSpPr/>
            <p:nvPr/>
          </p:nvGrpSpPr>
          <p:grpSpPr>
            <a:xfrm>
              <a:off x="2960374" y="3905431"/>
              <a:ext cx="489858" cy="489858"/>
              <a:chOff x="1427243" y="3314803"/>
              <a:chExt cx="1016000" cy="1016000"/>
            </a:xfrm>
            <a:effectLst/>
          </p:grpSpPr>
          <p:sp>
            <p:nvSpPr>
              <p:cNvPr id="38" name="椭圆 37"/>
              <p:cNvSpPr/>
              <p:nvPr/>
            </p:nvSpPr>
            <p:spPr>
              <a:xfrm>
                <a:off x="1427243" y="3314803"/>
                <a:ext cx="1016000" cy="1016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任意多边形: 形状 38"/>
              <p:cNvSpPr/>
              <p:nvPr/>
            </p:nvSpPr>
            <p:spPr bwMode="auto">
              <a:xfrm>
                <a:off x="1754561" y="3643499"/>
                <a:ext cx="327256" cy="373276"/>
              </a:xfrm>
              <a:custGeom>
                <a:avLst/>
                <a:gdLst>
                  <a:gd name="T0" fmla="*/ 145512959 w 21600"/>
                  <a:gd name="T1" fmla="*/ 203073433 h 21600"/>
                  <a:gd name="T2" fmla="*/ 145802623 w 21600"/>
                  <a:gd name="T3" fmla="*/ 194761133 h 21600"/>
                  <a:gd name="T4" fmla="*/ 145802623 w 21600"/>
                  <a:gd name="T5" fmla="*/ 125373600 h 21600"/>
                  <a:gd name="T6" fmla="*/ 104926995 w 21600"/>
                  <a:gd name="T7" fmla="*/ 39943277 h 21600"/>
                  <a:gd name="T8" fmla="*/ 105749513 w 21600"/>
                  <a:gd name="T9" fmla="*/ 31392540 h 21600"/>
                  <a:gd name="T10" fmla="*/ 84532065 w 21600"/>
                  <a:gd name="T11" fmla="*/ 0 h 21600"/>
                  <a:gd name="T12" fmla="*/ 63314533 w 21600"/>
                  <a:gd name="T13" fmla="*/ 31392540 h 21600"/>
                  <a:gd name="T14" fmla="*/ 64145452 w 21600"/>
                  <a:gd name="T15" fmla="*/ 39996478 h 21600"/>
                  <a:gd name="T16" fmla="*/ 23363023 w 21600"/>
                  <a:gd name="T17" fmla="*/ 125385918 h 21600"/>
                  <a:gd name="T18" fmla="*/ 23363023 w 21600"/>
                  <a:gd name="T19" fmla="*/ 194761133 h 21600"/>
                  <a:gd name="T20" fmla="*/ 23645246 w 21600"/>
                  <a:gd name="T21" fmla="*/ 203100602 h 21600"/>
                  <a:gd name="T22" fmla="*/ 0 w 21600"/>
                  <a:gd name="T23" fmla="*/ 236998693 h 21600"/>
                  <a:gd name="T24" fmla="*/ 9272957 w 21600"/>
                  <a:gd name="T25" fmla="*/ 250706436 h 21600"/>
                  <a:gd name="T26" fmla="*/ 63534281 w 21600"/>
                  <a:gd name="T27" fmla="*/ 250706436 h 21600"/>
                  <a:gd name="T28" fmla="*/ 63314533 w 21600"/>
                  <a:gd name="T29" fmla="*/ 254962705 h 21600"/>
                  <a:gd name="T30" fmla="*/ 84532065 w 21600"/>
                  <a:gd name="T31" fmla="*/ 286355233 h 21600"/>
                  <a:gd name="T32" fmla="*/ 105749513 w 21600"/>
                  <a:gd name="T33" fmla="*/ 254962705 h 21600"/>
                  <a:gd name="T34" fmla="*/ 105529766 w 21600"/>
                  <a:gd name="T35" fmla="*/ 250706436 h 21600"/>
                  <a:gd name="T36" fmla="*/ 159908522 w 21600"/>
                  <a:gd name="T37" fmla="*/ 250706436 h 21600"/>
                  <a:gd name="T38" fmla="*/ 169173962 w 21600"/>
                  <a:gd name="T39" fmla="*/ 236998693 h 21600"/>
                  <a:gd name="T40" fmla="*/ 145512959 w 21600"/>
                  <a:gd name="T41" fmla="*/ 203073433 h 21600"/>
                  <a:gd name="T42" fmla="*/ 72721479 w 21600"/>
                  <a:gd name="T43" fmla="*/ 31392540 h 21600"/>
                  <a:gd name="T44" fmla="*/ 84532065 w 21600"/>
                  <a:gd name="T45" fmla="*/ 13920288 h 21600"/>
                  <a:gd name="T46" fmla="*/ 96343451 w 21600"/>
                  <a:gd name="T47" fmla="*/ 31392540 h 21600"/>
                  <a:gd name="T48" fmla="*/ 95802281 w 21600"/>
                  <a:gd name="T49" fmla="*/ 36338135 h 21600"/>
                  <a:gd name="T50" fmla="*/ 84587024 w 21600"/>
                  <a:gd name="T51" fmla="*/ 34799986 h 21600"/>
                  <a:gd name="T52" fmla="*/ 73269292 w 21600"/>
                  <a:gd name="T53" fmla="*/ 36364156 h 21600"/>
                  <a:gd name="T54" fmla="*/ 72721479 w 21600"/>
                  <a:gd name="T55" fmla="*/ 31392540 h 21600"/>
                  <a:gd name="T56" fmla="*/ 72721479 w 21600"/>
                  <a:gd name="T57" fmla="*/ 31392540 h 2160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600">
                    <a:moveTo>
                      <a:pt x="18579" y="15318"/>
                    </a:moveTo>
                    <a:cubicBezTo>
                      <a:pt x="18603" y="15119"/>
                      <a:pt x="18616" y="14912"/>
                      <a:pt x="18616" y="14691"/>
                    </a:cubicBezTo>
                    <a:lnTo>
                      <a:pt x="18616" y="9457"/>
                    </a:lnTo>
                    <a:cubicBezTo>
                      <a:pt x="18616" y="6480"/>
                      <a:pt x="16437" y="3949"/>
                      <a:pt x="13397" y="3013"/>
                    </a:cubicBezTo>
                    <a:cubicBezTo>
                      <a:pt x="13464" y="2807"/>
                      <a:pt x="13502" y="2592"/>
                      <a:pt x="13502" y="2368"/>
                    </a:cubicBezTo>
                    <a:cubicBezTo>
                      <a:pt x="13502" y="1061"/>
                      <a:pt x="12289" y="0"/>
                      <a:pt x="10793" y="0"/>
                    </a:cubicBezTo>
                    <a:cubicBezTo>
                      <a:pt x="9297" y="0"/>
                      <a:pt x="8084" y="1060"/>
                      <a:pt x="8084" y="2368"/>
                    </a:cubicBezTo>
                    <a:cubicBezTo>
                      <a:pt x="8084" y="2593"/>
                      <a:pt x="8122" y="2810"/>
                      <a:pt x="8190" y="3017"/>
                    </a:cubicBezTo>
                    <a:cubicBezTo>
                      <a:pt x="5156" y="3956"/>
                      <a:pt x="2983" y="6484"/>
                      <a:pt x="2983" y="9458"/>
                    </a:cubicBezTo>
                    <a:lnTo>
                      <a:pt x="2983" y="14691"/>
                    </a:lnTo>
                    <a:cubicBezTo>
                      <a:pt x="2983" y="14912"/>
                      <a:pt x="2996" y="15121"/>
                      <a:pt x="3019" y="15320"/>
                    </a:cubicBezTo>
                    <a:lnTo>
                      <a:pt x="0" y="17877"/>
                    </a:lnTo>
                    <a:cubicBezTo>
                      <a:pt x="0" y="18448"/>
                      <a:pt x="530" y="18911"/>
                      <a:pt x="1184" y="18911"/>
                    </a:cubicBezTo>
                    <a:lnTo>
                      <a:pt x="8112" y="18911"/>
                    </a:lnTo>
                    <a:cubicBezTo>
                      <a:pt x="8096" y="19017"/>
                      <a:pt x="8084" y="19123"/>
                      <a:pt x="8084" y="19232"/>
                    </a:cubicBezTo>
                    <a:cubicBezTo>
                      <a:pt x="8084" y="20540"/>
                      <a:pt x="9297" y="21600"/>
                      <a:pt x="10793" y="21600"/>
                    </a:cubicBezTo>
                    <a:cubicBezTo>
                      <a:pt x="12289" y="21600"/>
                      <a:pt x="13502" y="20540"/>
                      <a:pt x="13502" y="19232"/>
                    </a:cubicBezTo>
                    <a:cubicBezTo>
                      <a:pt x="13502" y="19123"/>
                      <a:pt x="13490" y="19016"/>
                      <a:pt x="13474" y="18911"/>
                    </a:cubicBezTo>
                    <a:lnTo>
                      <a:pt x="20417" y="18911"/>
                    </a:lnTo>
                    <a:cubicBezTo>
                      <a:pt x="21070" y="18911"/>
                      <a:pt x="21600" y="18448"/>
                      <a:pt x="21600" y="17877"/>
                    </a:cubicBezTo>
                    <a:lnTo>
                      <a:pt x="18579" y="15318"/>
                    </a:lnTo>
                    <a:close/>
                    <a:moveTo>
                      <a:pt x="9285" y="2368"/>
                    </a:moveTo>
                    <a:cubicBezTo>
                      <a:pt x="9285" y="1641"/>
                      <a:pt x="9962" y="1050"/>
                      <a:pt x="10793" y="1050"/>
                    </a:cubicBezTo>
                    <a:cubicBezTo>
                      <a:pt x="11624" y="1050"/>
                      <a:pt x="12301" y="1641"/>
                      <a:pt x="12301" y="2368"/>
                    </a:cubicBezTo>
                    <a:cubicBezTo>
                      <a:pt x="12301" y="2498"/>
                      <a:pt x="12272" y="2622"/>
                      <a:pt x="12232" y="2741"/>
                    </a:cubicBezTo>
                    <a:cubicBezTo>
                      <a:pt x="11767" y="2666"/>
                      <a:pt x="11289" y="2625"/>
                      <a:pt x="10800" y="2625"/>
                    </a:cubicBezTo>
                    <a:cubicBezTo>
                      <a:pt x="10306" y="2625"/>
                      <a:pt x="9824" y="2666"/>
                      <a:pt x="9355" y="2743"/>
                    </a:cubicBezTo>
                    <a:cubicBezTo>
                      <a:pt x="9314" y="2623"/>
                      <a:pt x="9285" y="2499"/>
                      <a:pt x="9285" y="2368"/>
                    </a:cubicBezTo>
                    <a:close/>
                    <a:moveTo>
                      <a:pt x="9285" y="2368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73154" y="3932153"/>
              <a:ext cx="2587220" cy="782232"/>
              <a:chOff x="256106" y="4232157"/>
              <a:chExt cx="2587220" cy="782232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256106" y="4232157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256106" y="4478378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7" name="千图PPT彼岸天：ID 8661124库_组合 56"/>
          <p:cNvGrpSpPr/>
          <p:nvPr>
            <p:custDataLst>
              <p:tags r:id="rId4"/>
            </p:custDataLst>
          </p:nvPr>
        </p:nvGrpSpPr>
        <p:grpSpPr>
          <a:xfrm>
            <a:off x="8817381" y="2143616"/>
            <a:ext cx="3077078" cy="782232"/>
            <a:chOff x="8817381" y="2143616"/>
            <a:chExt cx="3077078" cy="782232"/>
          </a:xfrm>
        </p:grpSpPr>
        <p:grpSp>
          <p:nvGrpSpPr>
            <p:cNvPr id="10" name="组合 9"/>
            <p:cNvGrpSpPr/>
            <p:nvPr/>
          </p:nvGrpSpPr>
          <p:grpSpPr>
            <a:xfrm>
              <a:off x="8817381" y="2166414"/>
              <a:ext cx="489858" cy="489858"/>
              <a:chOff x="6262908" y="1987229"/>
              <a:chExt cx="1016000" cy="1016000"/>
            </a:xfrm>
            <a:effectLst/>
          </p:grpSpPr>
          <p:sp>
            <p:nvSpPr>
              <p:cNvPr id="17" name="椭圆 16"/>
              <p:cNvSpPr/>
              <p:nvPr/>
            </p:nvSpPr>
            <p:spPr>
              <a:xfrm>
                <a:off x="6262908" y="1987229"/>
                <a:ext cx="1016000" cy="1016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8" name="组合 17"/>
              <p:cNvGrpSpPr/>
              <p:nvPr/>
            </p:nvGrpSpPr>
            <p:grpSpPr bwMode="auto">
              <a:xfrm>
                <a:off x="6581713" y="2281761"/>
                <a:ext cx="378392" cy="370722"/>
                <a:chOff x="0" y="0"/>
                <a:chExt cx="581" cy="573"/>
              </a:xfrm>
              <a:solidFill>
                <a:srgbClr val="FFFFFF"/>
              </a:solidFill>
            </p:grpSpPr>
            <p:sp>
              <p:nvSpPr>
                <p:cNvPr id="19" name="任意多边形: 形状 18"/>
                <p:cNvSpPr/>
                <p:nvPr/>
              </p:nvSpPr>
              <p:spPr bwMode="auto">
                <a:xfrm>
                  <a:off x="256" y="0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" name="任意多边形: 形状 19"/>
                <p:cNvSpPr/>
                <p:nvPr/>
              </p:nvSpPr>
              <p:spPr bwMode="auto">
                <a:xfrm>
                  <a:off x="256" y="392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" name="任意多边形: 形状 20"/>
                <p:cNvSpPr/>
                <p:nvPr/>
              </p:nvSpPr>
              <p:spPr bwMode="auto">
                <a:xfrm>
                  <a:off x="40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8305" y="0"/>
                      </a:move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5" y="21600"/>
                      </a:lnTo>
                      <a:cubicBezTo>
                        <a:pt x="20124" y="21600"/>
                        <a:pt x="21600" y="16762"/>
                        <a:pt x="21600" y="10798"/>
                      </a:cubicBezTo>
                      <a:cubicBezTo>
                        <a:pt x="21600" y="4834"/>
                        <a:pt x="20124" y="0"/>
                        <a:pt x="18305" y="0"/>
                      </a:cubicBezTo>
                      <a:close/>
                      <a:moveTo>
                        <a:pt x="18305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" name="任意多边形: 形状 21"/>
                <p:cNvSpPr/>
                <p:nvPr/>
              </p:nvSpPr>
              <p:spPr bwMode="auto">
                <a:xfrm>
                  <a:off x="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21600" y="10798"/>
                      </a:moveTo>
                      <a:cubicBezTo>
                        <a:pt x="21600" y="4834"/>
                        <a:pt x="20124" y="0"/>
                        <a:pt x="18304" y="0"/>
                      </a:cubicBez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4" y="21600"/>
                      </a:lnTo>
                      <a:cubicBezTo>
                        <a:pt x="20124" y="21600"/>
                        <a:pt x="21600" y="16764"/>
                        <a:pt x="21600" y="10798"/>
                      </a:cubicBezTo>
                      <a:close/>
                      <a:moveTo>
                        <a:pt x="21600" y="10798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" name="任意多边形: 形状 22"/>
                <p:cNvSpPr/>
                <p:nvPr/>
              </p:nvSpPr>
              <p:spPr bwMode="auto">
                <a:xfrm>
                  <a:off x="352" y="64"/>
                  <a:ext cx="153" cy="153"/>
                </a:xfrm>
                <a:custGeom>
                  <a:avLst/>
                  <a:gdLst>
                    <a:gd name="T0" fmla="*/ 0 w 20488"/>
                    <a:gd name="T1" fmla="*/ 0 h 20489"/>
                    <a:gd name="T2" fmla="*/ 0 w 20488"/>
                    <a:gd name="T3" fmla="*/ 0 h 20489"/>
                    <a:gd name="T4" fmla="*/ 0 w 20488"/>
                    <a:gd name="T5" fmla="*/ 0 h 20489"/>
                    <a:gd name="T6" fmla="*/ 0 w 20488"/>
                    <a:gd name="T7" fmla="*/ 0 h 20489"/>
                    <a:gd name="T8" fmla="*/ 0 w 20488"/>
                    <a:gd name="T9" fmla="*/ 0 h 20489"/>
                    <a:gd name="T10" fmla="*/ 0 w 20488"/>
                    <a:gd name="T11" fmla="*/ 0 h 20489"/>
                    <a:gd name="T12" fmla="*/ 0 w 20488"/>
                    <a:gd name="T13" fmla="*/ 0 h 20489"/>
                    <a:gd name="T14" fmla="*/ 0 w 20488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8" h="20489">
                      <a:moveTo>
                        <a:pt x="7697" y="19601"/>
                      </a:moveTo>
                      <a:lnTo>
                        <a:pt x="19601" y="7697"/>
                      </a:lnTo>
                      <a:cubicBezTo>
                        <a:pt x="21044" y="6253"/>
                        <a:pt x="20690" y="3557"/>
                        <a:pt x="18809" y="1678"/>
                      </a:cubicBezTo>
                      <a:cubicBezTo>
                        <a:pt x="16928" y="-203"/>
                        <a:pt x="14234" y="-555"/>
                        <a:pt x="12792" y="887"/>
                      </a:cubicBezTo>
                      <a:lnTo>
                        <a:pt x="888" y="12791"/>
                      </a:lnTo>
                      <a:cubicBezTo>
                        <a:pt x="-556" y="14235"/>
                        <a:pt x="-202" y="16928"/>
                        <a:pt x="1679" y="18809"/>
                      </a:cubicBezTo>
                      <a:cubicBezTo>
                        <a:pt x="3558" y="20690"/>
                        <a:pt x="6252" y="21045"/>
                        <a:pt x="7697" y="19601"/>
                      </a:cubicBezTo>
                      <a:close/>
                      <a:moveTo>
                        <a:pt x="7697" y="19601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" name="任意多边形: 形状 23"/>
                <p:cNvSpPr/>
                <p:nvPr/>
              </p:nvSpPr>
              <p:spPr bwMode="auto">
                <a:xfrm>
                  <a:off x="7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8"/>
                    <a:gd name="T2" fmla="*/ 0 w 20489"/>
                    <a:gd name="T3" fmla="*/ 0 h 20488"/>
                    <a:gd name="T4" fmla="*/ 0 w 20489"/>
                    <a:gd name="T5" fmla="*/ 0 h 20488"/>
                    <a:gd name="T6" fmla="*/ 0 w 20489"/>
                    <a:gd name="T7" fmla="*/ 0 h 20488"/>
                    <a:gd name="T8" fmla="*/ 0 w 20489"/>
                    <a:gd name="T9" fmla="*/ 0 h 20488"/>
                    <a:gd name="T10" fmla="*/ 0 w 20489"/>
                    <a:gd name="T11" fmla="*/ 0 h 20488"/>
                    <a:gd name="T12" fmla="*/ 0 w 20489"/>
                    <a:gd name="T13" fmla="*/ 0 h 20488"/>
                    <a:gd name="T14" fmla="*/ 0 w 20489"/>
                    <a:gd name="T15" fmla="*/ 0 h 2048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8">
                      <a:moveTo>
                        <a:pt x="12792" y="888"/>
                      </a:moveTo>
                      <a:lnTo>
                        <a:pt x="888" y="12792"/>
                      </a:lnTo>
                      <a:cubicBezTo>
                        <a:pt x="-556" y="14236"/>
                        <a:pt x="-202" y="16929"/>
                        <a:pt x="1679" y="18809"/>
                      </a:cubicBezTo>
                      <a:cubicBezTo>
                        <a:pt x="3558" y="20689"/>
                        <a:pt x="6253" y="21044"/>
                        <a:pt x="7697" y="19601"/>
                      </a:cubicBezTo>
                      <a:lnTo>
                        <a:pt x="19601" y="7697"/>
                      </a:lnTo>
                      <a:cubicBezTo>
                        <a:pt x="21044" y="6254"/>
                        <a:pt x="20690" y="3559"/>
                        <a:pt x="18810" y="1679"/>
                      </a:cubicBezTo>
                      <a:cubicBezTo>
                        <a:pt x="16929" y="-203"/>
                        <a:pt x="14235" y="-556"/>
                        <a:pt x="12792" y="888"/>
                      </a:cubicBezTo>
                      <a:close/>
                      <a:moveTo>
                        <a:pt x="12792" y="888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" name="任意多边形: 形状 24"/>
                <p:cNvSpPr/>
                <p:nvPr/>
              </p:nvSpPr>
              <p:spPr bwMode="auto">
                <a:xfrm>
                  <a:off x="35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7696" y="888"/>
                      </a:moveTo>
                      <a:cubicBezTo>
                        <a:pt x="6251" y="-556"/>
                        <a:pt x="3559" y="-202"/>
                        <a:pt x="1679" y="1678"/>
                      </a:cubicBezTo>
                      <a:cubicBezTo>
                        <a:pt x="-201" y="3558"/>
                        <a:pt x="-556" y="6251"/>
                        <a:pt x="888" y="7697"/>
                      </a:cubicBezTo>
                      <a:lnTo>
                        <a:pt x="12792" y="19601"/>
                      </a:lnTo>
                      <a:cubicBezTo>
                        <a:pt x="14236" y="21044"/>
                        <a:pt x="16932" y="20690"/>
                        <a:pt x="18811" y="18810"/>
                      </a:cubicBezTo>
                      <a:cubicBezTo>
                        <a:pt x="20691" y="16929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lose/>
                      <a:moveTo>
                        <a:pt x="7696" y="888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" name="任意多边形: 形状 25"/>
                <p:cNvSpPr/>
                <p:nvPr/>
              </p:nvSpPr>
              <p:spPr bwMode="auto">
                <a:xfrm>
                  <a:off x="71" y="71"/>
                  <a:ext cx="154" cy="154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12792" y="19602"/>
                      </a:moveTo>
                      <a:cubicBezTo>
                        <a:pt x="14235" y="21045"/>
                        <a:pt x="16930" y="20691"/>
                        <a:pt x="18811" y="18810"/>
                      </a:cubicBezTo>
                      <a:cubicBezTo>
                        <a:pt x="20691" y="16930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ubicBezTo>
                        <a:pt x="6252" y="-555"/>
                        <a:pt x="3560" y="-202"/>
                        <a:pt x="1679" y="1679"/>
                      </a:cubicBezTo>
                      <a:cubicBezTo>
                        <a:pt x="-201" y="3559"/>
                        <a:pt x="-556" y="6254"/>
                        <a:pt x="887" y="7697"/>
                      </a:cubicBezTo>
                      <a:lnTo>
                        <a:pt x="12792" y="19602"/>
                      </a:lnTo>
                      <a:close/>
                      <a:moveTo>
                        <a:pt x="12792" y="19602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11" name="组合 10"/>
            <p:cNvGrpSpPr/>
            <p:nvPr/>
          </p:nvGrpSpPr>
          <p:grpSpPr>
            <a:xfrm>
              <a:off x="9307239" y="2143616"/>
              <a:ext cx="2587220" cy="782232"/>
              <a:chOff x="9360305" y="2443620"/>
              <a:chExt cx="2587220" cy="782232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9360305" y="2443620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9360305" y="2689841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8" name="千图PPT彼岸天：ID 8661124库_组合 57"/>
          <p:cNvGrpSpPr/>
          <p:nvPr>
            <p:custDataLst>
              <p:tags r:id="rId5"/>
            </p:custDataLst>
          </p:nvPr>
        </p:nvGrpSpPr>
        <p:grpSpPr>
          <a:xfrm>
            <a:off x="8817381" y="3905431"/>
            <a:ext cx="3077078" cy="808954"/>
            <a:chOff x="8817381" y="3905431"/>
            <a:chExt cx="3077078" cy="808954"/>
          </a:xfrm>
        </p:grpSpPr>
        <p:grpSp>
          <p:nvGrpSpPr>
            <p:cNvPr id="9" name="组合 8"/>
            <p:cNvGrpSpPr/>
            <p:nvPr/>
          </p:nvGrpSpPr>
          <p:grpSpPr>
            <a:xfrm>
              <a:off x="8817381" y="3905431"/>
              <a:ext cx="489858" cy="489858"/>
              <a:chOff x="6262908" y="3314803"/>
              <a:chExt cx="1016000" cy="1016000"/>
            </a:xfrm>
            <a:effectLst/>
          </p:grpSpPr>
          <p:sp>
            <p:nvSpPr>
              <p:cNvPr id="27" name="椭圆 26"/>
              <p:cNvSpPr/>
              <p:nvPr/>
            </p:nvSpPr>
            <p:spPr>
              <a:xfrm>
                <a:off x="6262908" y="3314803"/>
                <a:ext cx="1016000" cy="10160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8" name="组合 27"/>
              <p:cNvGrpSpPr/>
              <p:nvPr/>
            </p:nvGrpSpPr>
            <p:grpSpPr bwMode="auto">
              <a:xfrm>
                <a:off x="6582682" y="3643499"/>
                <a:ext cx="373277" cy="373278"/>
                <a:chOff x="0" y="0"/>
                <a:chExt cx="577" cy="574"/>
              </a:xfrm>
              <a:solidFill>
                <a:srgbClr val="FFFFFF"/>
              </a:solidFill>
            </p:grpSpPr>
            <p:sp>
              <p:nvSpPr>
                <p:cNvPr id="29" name="任意多边形: 形状 28"/>
                <p:cNvSpPr/>
                <p:nvPr/>
              </p:nvSpPr>
              <p:spPr bwMode="auto">
                <a:xfrm>
                  <a:off x="368" y="368"/>
                  <a:ext cx="205" cy="2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600" h="21600">
                      <a:moveTo>
                        <a:pt x="18447" y="8564"/>
                      </a:moveTo>
                      <a:lnTo>
                        <a:pt x="6893" y="0"/>
                      </a:lnTo>
                      <a:lnTo>
                        <a:pt x="0" y="6909"/>
                      </a:lnTo>
                      <a:lnTo>
                        <a:pt x="8514" y="18507"/>
                      </a:lnTo>
                      <a:cubicBezTo>
                        <a:pt x="10541" y="16972"/>
                        <a:pt x="14706" y="18290"/>
                        <a:pt x="18327" y="21600"/>
                      </a:cubicBezTo>
                      <a:lnTo>
                        <a:pt x="21600" y="18319"/>
                      </a:lnTo>
                      <a:cubicBezTo>
                        <a:pt x="18344" y="14739"/>
                        <a:pt x="17015" y="10625"/>
                        <a:pt x="18447" y="8564"/>
                      </a:cubicBezTo>
                      <a:close/>
                      <a:moveTo>
                        <a:pt x="14477" y="14461"/>
                      </a:moveTo>
                      <a:cubicBezTo>
                        <a:pt x="13723" y="15214"/>
                        <a:pt x="12501" y="15214"/>
                        <a:pt x="11748" y="14461"/>
                      </a:cubicBezTo>
                      <a:cubicBezTo>
                        <a:pt x="10995" y="13705"/>
                        <a:pt x="10995" y="12479"/>
                        <a:pt x="11749" y="11725"/>
                      </a:cubicBezTo>
                      <a:cubicBezTo>
                        <a:pt x="12502" y="10969"/>
                        <a:pt x="13724" y="10969"/>
                        <a:pt x="14477" y="11725"/>
                      </a:cubicBezTo>
                      <a:cubicBezTo>
                        <a:pt x="15230" y="12479"/>
                        <a:pt x="15230" y="13705"/>
                        <a:pt x="14477" y="14461"/>
                      </a:cubicBezTo>
                      <a:close/>
                      <a:moveTo>
                        <a:pt x="14477" y="14461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" name="任意多边形: 形状 29"/>
                <p:cNvSpPr/>
                <p:nvPr/>
              </p:nvSpPr>
              <p:spPr bwMode="auto">
                <a:xfrm>
                  <a:off x="328" y="304"/>
                  <a:ext cx="107" cy="13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544" y="0"/>
                      </a:moveTo>
                      <a:lnTo>
                        <a:pt x="13967" y="562"/>
                      </a:lnTo>
                      <a:cubicBezTo>
                        <a:pt x="14018" y="3961"/>
                        <a:pt x="12593" y="7264"/>
                        <a:pt x="9866" y="9922"/>
                      </a:cubicBezTo>
                      <a:lnTo>
                        <a:pt x="24" y="19504"/>
                      </a:lnTo>
                      <a:cubicBezTo>
                        <a:pt x="18" y="19554"/>
                        <a:pt x="6" y="19602"/>
                        <a:pt x="0" y="19652"/>
                      </a:cubicBezTo>
                      <a:lnTo>
                        <a:pt x="2371" y="21600"/>
                      </a:lnTo>
                      <a:lnTo>
                        <a:pt x="21600" y="5798"/>
                      </a:lnTo>
                      <a:lnTo>
                        <a:pt x="14544" y="0"/>
                      </a:lnTo>
                      <a:close/>
                      <a:moveTo>
                        <a:pt x="14544" y="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" name="任意多边形: 形状 30"/>
                <p:cNvSpPr/>
                <p:nvPr/>
              </p:nvSpPr>
              <p:spPr bwMode="auto">
                <a:xfrm>
                  <a:off x="0" y="0"/>
                  <a:ext cx="297" cy="289"/>
                </a:xfrm>
                <a:custGeom>
                  <a:avLst/>
                  <a:gdLst>
                    <a:gd name="T0" fmla="*/ 0 w 21222"/>
                    <a:gd name="T1" fmla="*/ 0 h 21211"/>
                    <a:gd name="T2" fmla="*/ 0 w 21222"/>
                    <a:gd name="T3" fmla="*/ 0 h 21211"/>
                    <a:gd name="T4" fmla="*/ 0 w 21222"/>
                    <a:gd name="T5" fmla="*/ 0 h 21211"/>
                    <a:gd name="T6" fmla="*/ 0 w 21222"/>
                    <a:gd name="T7" fmla="*/ 0 h 21211"/>
                    <a:gd name="T8" fmla="*/ 0 w 21222"/>
                    <a:gd name="T9" fmla="*/ 0 h 21211"/>
                    <a:gd name="T10" fmla="*/ 0 w 21222"/>
                    <a:gd name="T11" fmla="*/ 0 h 21211"/>
                    <a:gd name="T12" fmla="*/ 0 w 21222"/>
                    <a:gd name="T13" fmla="*/ 0 h 21211"/>
                    <a:gd name="T14" fmla="*/ 0 w 21222"/>
                    <a:gd name="T15" fmla="*/ 0 h 21211"/>
                    <a:gd name="T16" fmla="*/ 0 w 21222"/>
                    <a:gd name="T17" fmla="*/ 0 h 212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222" h="21211">
                      <a:moveTo>
                        <a:pt x="15153" y="21211"/>
                      </a:moveTo>
                      <a:lnTo>
                        <a:pt x="17409" y="18463"/>
                      </a:lnTo>
                      <a:cubicBezTo>
                        <a:pt x="18368" y="17292"/>
                        <a:pt x="19694" y="16530"/>
                        <a:pt x="21146" y="16293"/>
                      </a:cubicBezTo>
                      <a:lnTo>
                        <a:pt x="21222" y="16201"/>
                      </a:lnTo>
                      <a:lnTo>
                        <a:pt x="6603" y="1165"/>
                      </a:lnTo>
                      <a:cubicBezTo>
                        <a:pt x="5093" y="-389"/>
                        <a:pt x="2643" y="-389"/>
                        <a:pt x="1133" y="1165"/>
                      </a:cubicBezTo>
                      <a:cubicBezTo>
                        <a:pt x="-378" y="2718"/>
                        <a:pt x="-378" y="5237"/>
                        <a:pt x="1133" y="6791"/>
                      </a:cubicBezTo>
                      <a:lnTo>
                        <a:pt x="15153" y="21211"/>
                      </a:lnTo>
                      <a:close/>
                      <a:moveTo>
                        <a:pt x="15153" y="21211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2" name="任意多边形: 形状 31"/>
                <p:cNvSpPr/>
                <p:nvPr/>
              </p:nvSpPr>
              <p:spPr bwMode="auto">
                <a:xfrm>
                  <a:off x="0" y="328"/>
                  <a:ext cx="298" cy="246"/>
                </a:xfrm>
                <a:custGeom>
                  <a:avLst/>
                  <a:gdLst>
                    <a:gd name="T0" fmla="*/ 0 w 21116"/>
                    <a:gd name="T1" fmla="*/ 0 h 21374"/>
                    <a:gd name="T2" fmla="*/ 0 w 21116"/>
                    <a:gd name="T3" fmla="*/ 0 h 21374"/>
                    <a:gd name="T4" fmla="*/ 0 w 21116"/>
                    <a:gd name="T5" fmla="*/ 0 h 21374"/>
                    <a:gd name="T6" fmla="*/ 0 w 21116"/>
                    <a:gd name="T7" fmla="*/ 0 h 21374"/>
                    <a:gd name="T8" fmla="*/ 0 w 21116"/>
                    <a:gd name="T9" fmla="*/ 0 h 21374"/>
                    <a:gd name="T10" fmla="*/ 0 w 21116"/>
                    <a:gd name="T11" fmla="*/ 0 h 21374"/>
                    <a:gd name="T12" fmla="*/ 0 w 21116"/>
                    <a:gd name="T13" fmla="*/ 0 h 21374"/>
                    <a:gd name="T14" fmla="*/ 0 w 21116"/>
                    <a:gd name="T15" fmla="*/ 0 h 21374"/>
                    <a:gd name="T16" fmla="*/ 0 w 21116"/>
                    <a:gd name="T17" fmla="*/ 0 h 2137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116" h="21374">
                      <a:moveTo>
                        <a:pt x="17024" y="721"/>
                      </a:moveTo>
                      <a:cubicBezTo>
                        <a:pt x="16543" y="427"/>
                        <a:pt x="16052" y="191"/>
                        <a:pt x="15571" y="0"/>
                      </a:cubicBezTo>
                      <a:cubicBezTo>
                        <a:pt x="13915" y="235"/>
                        <a:pt x="7378" y="2037"/>
                        <a:pt x="6834" y="8291"/>
                      </a:cubicBezTo>
                      <a:cubicBezTo>
                        <a:pt x="6063" y="17146"/>
                        <a:pt x="1254" y="15657"/>
                        <a:pt x="153" y="15771"/>
                      </a:cubicBezTo>
                      <a:cubicBezTo>
                        <a:pt x="-484" y="15837"/>
                        <a:pt x="743" y="21126"/>
                        <a:pt x="6046" y="21364"/>
                      </a:cubicBezTo>
                      <a:cubicBezTo>
                        <a:pt x="11298" y="21600"/>
                        <a:pt x="20647" y="17485"/>
                        <a:pt x="21032" y="7006"/>
                      </a:cubicBezTo>
                      <a:lnTo>
                        <a:pt x="21116" y="6884"/>
                      </a:lnTo>
                      <a:cubicBezTo>
                        <a:pt x="20449" y="3612"/>
                        <a:pt x="18811" y="1844"/>
                        <a:pt x="17024" y="721"/>
                      </a:cubicBezTo>
                      <a:close/>
                      <a:moveTo>
                        <a:pt x="17024" y="721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3" name="任意多边形: 形状 32"/>
                <p:cNvSpPr/>
                <p:nvPr/>
              </p:nvSpPr>
              <p:spPr bwMode="auto">
                <a:xfrm>
                  <a:off x="240" y="0"/>
                  <a:ext cx="337" cy="385"/>
                </a:xfrm>
                <a:custGeom>
                  <a:avLst/>
                  <a:gdLst>
                    <a:gd name="T0" fmla="*/ 0 w 21345"/>
                    <a:gd name="T1" fmla="*/ 0 h 21376"/>
                    <a:gd name="T2" fmla="*/ 0 w 21345"/>
                    <a:gd name="T3" fmla="*/ 0 h 21376"/>
                    <a:gd name="T4" fmla="*/ 0 w 21345"/>
                    <a:gd name="T5" fmla="*/ 0 h 21376"/>
                    <a:gd name="T6" fmla="*/ 0 w 21345"/>
                    <a:gd name="T7" fmla="*/ 0 h 21376"/>
                    <a:gd name="T8" fmla="*/ 0 w 21345"/>
                    <a:gd name="T9" fmla="*/ 0 h 21376"/>
                    <a:gd name="T10" fmla="*/ 0 w 21345"/>
                    <a:gd name="T11" fmla="*/ 0 h 21376"/>
                    <a:gd name="T12" fmla="*/ 0 w 21345"/>
                    <a:gd name="T13" fmla="*/ 0 h 21376"/>
                    <a:gd name="T14" fmla="*/ 0 w 21345"/>
                    <a:gd name="T15" fmla="*/ 0 h 21376"/>
                    <a:gd name="T16" fmla="*/ 0 w 21345"/>
                    <a:gd name="T17" fmla="*/ 0 h 21376"/>
                    <a:gd name="T18" fmla="*/ 0 w 21345"/>
                    <a:gd name="T19" fmla="*/ 0 h 21376"/>
                    <a:gd name="T20" fmla="*/ 0 w 21345"/>
                    <a:gd name="T21" fmla="*/ 0 h 21376"/>
                    <a:gd name="T22" fmla="*/ 0 w 21345"/>
                    <a:gd name="T23" fmla="*/ 0 h 2137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1345" h="21376">
                      <a:moveTo>
                        <a:pt x="7963" y="16438"/>
                      </a:moveTo>
                      <a:lnTo>
                        <a:pt x="20844" y="3060"/>
                      </a:lnTo>
                      <a:cubicBezTo>
                        <a:pt x="21600" y="2274"/>
                        <a:pt x="21488" y="1102"/>
                        <a:pt x="20592" y="438"/>
                      </a:cubicBezTo>
                      <a:cubicBezTo>
                        <a:pt x="19696" y="-224"/>
                        <a:pt x="18359" y="-125"/>
                        <a:pt x="17602" y="661"/>
                      </a:cubicBezTo>
                      <a:lnTo>
                        <a:pt x="4720" y="14039"/>
                      </a:lnTo>
                      <a:cubicBezTo>
                        <a:pt x="3698" y="14005"/>
                        <a:pt x="2666" y="14368"/>
                        <a:pt x="1957" y="15106"/>
                      </a:cubicBezTo>
                      <a:lnTo>
                        <a:pt x="0" y="17139"/>
                      </a:lnTo>
                      <a:cubicBezTo>
                        <a:pt x="266" y="17232"/>
                        <a:pt x="533" y="17334"/>
                        <a:pt x="800" y="17450"/>
                      </a:cubicBezTo>
                      <a:cubicBezTo>
                        <a:pt x="2456" y="18154"/>
                        <a:pt x="4079" y="19406"/>
                        <a:pt x="4942" y="21376"/>
                      </a:cubicBezTo>
                      <a:lnTo>
                        <a:pt x="7225" y="19005"/>
                      </a:lnTo>
                      <a:cubicBezTo>
                        <a:pt x="7936" y="18266"/>
                        <a:pt x="8172" y="17316"/>
                        <a:pt x="7963" y="16438"/>
                      </a:cubicBezTo>
                      <a:close/>
                      <a:moveTo>
                        <a:pt x="7963" y="16438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12" name="组合 11"/>
            <p:cNvGrpSpPr/>
            <p:nvPr/>
          </p:nvGrpSpPr>
          <p:grpSpPr>
            <a:xfrm>
              <a:off x="9307239" y="3932153"/>
              <a:ext cx="2587220" cy="782232"/>
              <a:chOff x="9360305" y="4232157"/>
              <a:chExt cx="2587220" cy="782232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9360305" y="4232157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9360305" y="4478378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11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/>
          <p:cNvSpPr/>
          <p:nvPr/>
        </p:nvSpPr>
        <p:spPr bwMode="auto">
          <a:xfrm>
            <a:off x="4019013" y="3094772"/>
            <a:ext cx="4645904" cy="2157027"/>
          </a:xfrm>
          <a:custGeom>
            <a:avLst/>
            <a:gdLst>
              <a:gd name="T0" fmla="*/ 3770 w 5544"/>
              <a:gd name="T1" fmla="*/ 0 h 2574"/>
              <a:gd name="T2" fmla="*/ 0 w 5544"/>
              <a:gd name="T3" fmla="*/ 812 h 2574"/>
              <a:gd name="T4" fmla="*/ 1611 w 5544"/>
              <a:gd name="T5" fmla="*/ 2574 h 2574"/>
              <a:gd name="T6" fmla="*/ 5544 w 5544"/>
              <a:gd name="T7" fmla="*/ 374 h 2574"/>
              <a:gd name="T8" fmla="*/ 3770 w 5544"/>
              <a:gd name="T9" fmla="*/ 0 h 2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44" h="2574">
                <a:moveTo>
                  <a:pt x="3770" y="0"/>
                </a:moveTo>
                <a:lnTo>
                  <a:pt x="0" y="812"/>
                </a:lnTo>
                <a:lnTo>
                  <a:pt x="1611" y="2574"/>
                </a:lnTo>
                <a:lnTo>
                  <a:pt x="5544" y="374"/>
                </a:lnTo>
                <a:lnTo>
                  <a:pt x="377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5" name="Freeform: Shape 4"/>
          <p:cNvSpPr/>
          <p:nvPr/>
        </p:nvSpPr>
        <p:spPr bwMode="auto">
          <a:xfrm>
            <a:off x="4019013" y="3094772"/>
            <a:ext cx="4645904" cy="2157027"/>
          </a:xfrm>
          <a:custGeom>
            <a:avLst/>
            <a:gdLst>
              <a:gd name="T0" fmla="*/ 3770 w 5544"/>
              <a:gd name="T1" fmla="*/ 0 h 2574"/>
              <a:gd name="T2" fmla="*/ 0 w 5544"/>
              <a:gd name="T3" fmla="*/ 812 h 2574"/>
              <a:gd name="T4" fmla="*/ 1611 w 5544"/>
              <a:gd name="T5" fmla="*/ 2574 h 2574"/>
              <a:gd name="T6" fmla="*/ 5544 w 5544"/>
              <a:gd name="T7" fmla="*/ 374 h 2574"/>
              <a:gd name="T8" fmla="*/ 3770 w 5544"/>
              <a:gd name="T9" fmla="*/ 0 h 2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44" h="2574">
                <a:moveTo>
                  <a:pt x="3770" y="0"/>
                </a:moveTo>
                <a:lnTo>
                  <a:pt x="0" y="812"/>
                </a:lnTo>
                <a:lnTo>
                  <a:pt x="1611" y="2574"/>
                </a:lnTo>
                <a:lnTo>
                  <a:pt x="5544" y="374"/>
                </a:lnTo>
                <a:lnTo>
                  <a:pt x="37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2725430" y="1772813"/>
            <a:ext cx="3181233" cy="706558"/>
            <a:chOff x="2725430" y="1772813"/>
            <a:chExt cx="3181233" cy="706558"/>
          </a:xfrm>
        </p:grpSpPr>
        <p:cxnSp>
          <p:nvCxnSpPr>
            <p:cNvPr id="11" name="Straight Connector 16"/>
            <p:cNvCxnSpPr/>
            <p:nvPr/>
          </p:nvCxnSpPr>
          <p:spPr>
            <a:xfrm flipH="1">
              <a:off x="5261236" y="2242893"/>
              <a:ext cx="645427" cy="0"/>
            </a:xfrm>
            <a:prstGeom prst="line">
              <a:avLst/>
            </a:prstGeom>
            <a:ln w="12700">
              <a:solidFill>
                <a:schemeClr val="accent4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: Shape 17"/>
            <p:cNvSpPr>
              <a:spLocks noChangeAspect="1"/>
            </p:cNvSpPr>
            <p:nvPr/>
          </p:nvSpPr>
          <p:spPr bwMode="auto">
            <a:xfrm>
              <a:off x="4623503" y="2055973"/>
              <a:ext cx="353759" cy="423398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3" name="Group 5"/>
            <p:cNvGrpSpPr/>
            <p:nvPr/>
          </p:nvGrpSpPr>
          <p:grpSpPr>
            <a:xfrm>
              <a:off x="2725430" y="1772813"/>
              <a:ext cx="1784216" cy="704039"/>
              <a:chOff x="2725430" y="1772813"/>
              <a:chExt cx="1784216" cy="704039"/>
            </a:xfrm>
          </p:grpSpPr>
          <p:sp>
            <p:nvSpPr>
              <p:cNvPr id="34" name="TextBox 19"/>
              <p:cNvSpPr txBox="1"/>
              <p:nvPr/>
            </p:nvSpPr>
            <p:spPr>
              <a:xfrm flipH="1">
                <a:off x="2725430" y="2015187"/>
                <a:ext cx="1784216" cy="46166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ysClr val="windowText" lastClr="000000"/>
                    </a:solidFill>
                  </a:rPr>
                  <a:t>请替换文字内容复制你的内容到此千图网</a:t>
                </a:r>
                <a:r>
                  <a:rPr lang="en-US" altLang="zh-CN" sz="1000" dirty="0">
                    <a:solidFill>
                      <a:sysClr val="windowText" lastClr="000000"/>
                    </a:solidFill>
                  </a:rPr>
                  <a:t>58PIC.COM</a:t>
                </a:r>
                <a:endParaRPr lang="zh-CN" altLang="en-US" sz="1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5" name="TextBox 20"/>
              <p:cNvSpPr txBox="1"/>
              <p:nvPr/>
            </p:nvSpPr>
            <p:spPr>
              <a:xfrm flipH="1">
                <a:off x="2725430" y="1772813"/>
                <a:ext cx="1784216" cy="24237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2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200" b="1" dirty="0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14" name="千图PPT彼岸天：ID 8661124库_组合 21"/>
          <p:cNvGrpSpPr/>
          <p:nvPr>
            <p:custDataLst>
              <p:tags r:id="rId2"/>
            </p:custDataLst>
          </p:nvPr>
        </p:nvGrpSpPr>
        <p:grpSpPr>
          <a:xfrm>
            <a:off x="4019013" y="3407069"/>
            <a:ext cx="2225744" cy="1844730"/>
            <a:chOff x="3830001" y="4000656"/>
            <a:chExt cx="2386380" cy="1977868"/>
          </a:xfrm>
        </p:grpSpPr>
        <p:sp>
          <p:nvSpPr>
            <p:cNvPr id="31" name="Freeform: Shape 22"/>
            <p:cNvSpPr/>
            <p:nvPr/>
          </p:nvSpPr>
          <p:spPr bwMode="auto">
            <a:xfrm>
              <a:off x="3830001" y="4034200"/>
              <a:ext cx="2386380" cy="1944324"/>
            </a:xfrm>
            <a:custGeom>
              <a:avLst/>
              <a:gdLst>
                <a:gd name="T0" fmla="*/ 0 w 2656"/>
                <a:gd name="T1" fmla="*/ 156 h 2164"/>
                <a:gd name="T2" fmla="*/ 0 w 2656"/>
                <a:gd name="T3" fmla="*/ 402 h 2164"/>
                <a:gd name="T4" fmla="*/ 1611 w 2656"/>
                <a:gd name="T5" fmla="*/ 2164 h 2164"/>
                <a:gd name="T6" fmla="*/ 2656 w 2656"/>
                <a:gd name="T7" fmla="*/ 1579 h 2164"/>
                <a:gd name="T8" fmla="*/ 2656 w 2656"/>
                <a:gd name="T9" fmla="*/ 1191 h 2164"/>
                <a:gd name="T10" fmla="*/ 728 w 2656"/>
                <a:gd name="T11" fmla="*/ 0 h 2164"/>
                <a:gd name="T12" fmla="*/ 0 w 2656"/>
                <a:gd name="T13" fmla="*/ 156 h 2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6" h="2164">
                  <a:moveTo>
                    <a:pt x="0" y="156"/>
                  </a:moveTo>
                  <a:lnTo>
                    <a:pt x="0" y="402"/>
                  </a:lnTo>
                  <a:lnTo>
                    <a:pt x="1611" y="2164"/>
                  </a:lnTo>
                  <a:lnTo>
                    <a:pt x="2656" y="1579"/>
                  </a:lnTo>
                  <a:lnTo>
                    <a:pt x="2656" y="1191"/>
                  </a:lnTo>
                  <a:lnTo>
                    <a:pt x="728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23"/>
            <p:cNvSpPr/>
            <p:nvPr/>
          </p:nvSpPr>
          <p:spPr bwMode="auto">
            <a:xfrm>
              <a:off x="3830001" y="4034200"/>
              <a:ext cx="2386380" cy="1531021"/>
            </a:xfrm>
            <a:custGeom>
              <a:avLst/>
              <a:gdLst>
                <a:gd name="T0" fmla="*/ 0 w 2656"/>
                <a:gd name="T1" fmla="*/ 156 h 1704"/>
                <a:gd name="T2" fmla="*/ 728 w 2656"/>
                <a:gd name="T3" fmla="*/ 0 h 1704"/>
                <a:gd name="T4" fmla="*/ 2656 w 2656"/>
                <a:gd name="T5" fmla="*/ 1191 h 1704"/>
                <a:gd name="T6" fmla="*/ 1611 w 2656"/>
                <a:gd name="T7" fmla="*/ 1704 h 1704"/>
                <a:gd name="T8" fmla="*/ 0 w 2656"/>
                <a:gd name="T9" fmla="*/ 156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6" h="1704">
                  <a:moveTo>
                    <a:pt x="0" y="156"/>
                  </a:moveTo>
                  <a:lnTo>
                    <a:pt x="728" y="0"/>
                  </a:lnTo>
                  <a:lnTo>
                    <a:pt x="2656" y="1191"/>
                  </a:lnTo>
                  <a:lnTo>
                    <a:pt x="1611" y="1704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TextBox 24"/>
            <p:cNvSpPr txBox="1"/>
            <p:nvPr/>
          </p:nvSpPr>
          <p:spPr>
            <a:xfrm>
              <a:off x="4055433" y="4000656"/>
              <a:ext cx="747976" cy="692978"/>
            </a:xfrm>
            <a:prstGeom prst="rect">
              <a:avLst/>
            </a:prstGeom>
            <a:noFill/>
            <a:scene3d>
              <a:camera prst="isometricOffAxis2Top">
                <a:rot lat="20483320" lon="3908969" rev="17454816"/>
              </a:camera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en-US" sz="3600">
                  <a:solidFill>
                    <a:schemeClr val="bg1"/>
                  </a:solidFill>
                </a:rPr>
                <a:t>01</a:t>
              </a:r>
              <a:endParaRPr lang="en-US" sz="360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千图PPT彼岸天：ID 8661124库_组合 25"/>
          <p:cNvGrpSpPr/>
          <p:nvPr>
            <p:custDataLst>
              <p:tags r:id="rId3"/>
            </p:custDataLst>
          </p:nvPr>
        </p:nvGrpSpPr>
        <p:grpSpPr>
          <a:xfrm>
            <a:off x="4629081" y="3110695"/>
            <a:ext cx="2436083" cy="1325725"/>
            <a:chOff x="4484099" y="3682892"/>
            <a:chExt cx="2611900" cy="1421405"/>
          </a:xfrm>
        </p:grpSpPr>
        <p:sp>
          <p:nvSpPr>
            <p:cNvPr id="28" name="Freeform: Shape 26"/>
            <p:cNvSpPr/>
            <p:nvPr/>
          </p:nvSpPr>
          <p:spPr bwMode="auto">
            <a:xfrm>
              <a:off x="4484099" y="3682892"/>
              <a:ext cx="2611900" cy="1421405"/>
            </a:xfrm>
            <a:custGeom>
              <a:avLst/>
              <a:gdLst>
                <a:gd name="T0" fmla="*/ 0 w 2907"/>
                <a:gd name="T1" fmla="*/ 144 h 1582"/>
                <a:gd name="T2" fmla="*/ 0 w 2907"/>
                <a:gd name="T3" fmla="*/ 391 h 1582"/>
                <a:gd name="T4" fmla="*/ 1928 w 2907"/>
                <a:gd name="T5" fmla="*/ 1582 h 1582"/>
                <a:gd name="T6" fmla="*/ 2907 w 2907"/>
                <a:gd name="T7" fmla="*/ 1101 h 1582"/>
                <a:gd name="T8" fmla="*/ 2907 w 2907"/>
                <a:gd name="T9" fmla="*/ 767 h 1582"/>
                <a:gd name="T10" fmla="*/ 807 w 2907"/>
                <a:gd name="T11" fmla="*/ 0 h 1582"/>
                <a:gd name="T12" fmla="*/ 0 w 2907"/>
                <a:gd name="T13" fmla="*/ 144 h 1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07" h="1582">
                  <a:moveTo>
                    <a:pt x="0" y="144"/>
                  </a:moveTo>
                  <a:lnTo>
                    <a:pt x="0" y="391"/>
                  </a:lnTo>
                  <a:lnTo>
                    <a:pt x="1928" y="1582"/>
                  </a:lnTo>
                  <a:lnTo>
                    <a:pt x="2907" y="1101"/>
                  </a:lnTo>
                  <a:lnTo>
                    <a:pt x="2907" y="767"/>
                  </a:lnTo>
                  <a:lnTo>
                    <a:pt x="807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27"/>
            <p:cNvSpPr/>
            <p:nvPr/>
          </p:nvSpPr>
          <p:spPr bwMode="auto">
            <a:xfrm>
              <a:off x="4484099" y="3682892"/>
              <a:ext cx="2611900" cy="1059316"/>
            </a:xfrm>
            <a:custGeom>
              <a:avLst/>
              <a:gdLst>
                <a:gd name="T0" fmla="*/ 0 w 2907"/>
                <a:gd name="T1" fmla="*/ 144 h 1179"/>
                <a:gd name="T2" fmla="*/ 807 w 2907"/>
                <a:gd name="T3" fmla="*/ 0 h 1179"/>
                <a:gd name="T4" fmla="*/ 2907 w 2907"/>
                <a:gd name="T5" fmla="*/ 767 h 1179"/>
                <a:gd name="T6" fmla="*/ 1928 w 2907"/>
                <a:gd name="T7" fmla="*/ 1179 h 1179"/>
                <a:gd name="T8" fmla="*/ 0 w 2907"/>
                <a:gd name="T9" fmla="*/ 144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7" h="1179">
                  <a:moveTo>
                    <a:pt x="0" y="144"/>
                  </a:moveTo>
                  <a:lnTo>
                    <a:pt x="807" y="0"/>
                  </a:lnTo>
                  <a:lnTo>
                    <a:pt x="2907" y="767"/>
                  </a:lnTo>
                  <a:lnTo>
                    <a:pt x="1928" y="1179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5846349" y="4001810"/>
              <a:ext cx="809849" cy="758975"/>
            </a:xfrm>
            <a:prstGeom prst="rect">
              <a:avLst/>
            </a:prstGeom>
            <a:noFill/>
            <a:scene3d>
              <a:camera prst="isometricOffAxis2Top">
                <a:rot lat="20483320" lon="3908969" rev="17454816"/>
              </a:camera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en-US" sz="4000">
                  <a:solidFill>
                    <a:schemeClr val="bg1"/>
                  </a:solidFill>
                </a:rPr>
                <a:t>02</a:t>
              </a:r>
              <a:endParaRPr lang="en-US" sz="400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千图PPT彼岸天：ID 8661124库_组合 29"/>
          <p:cNvGrpSpPr/>
          <p:nvPr>
            <p:custDataLst>
              <p:tags r:id="rId4"/>
            </p:custDataLst>
          </p:nvPr>
        </p:nvGrpSpPr>
        <p:grpSpPr>
          <a:xfrm>
            <a:off x="5305352" y="2676603"/>
            <a:ext cx="2572678" cy="1076841"/>
            <a:chOff x="5209178" y="3217471"/>
            <a:chExt cx="2758353" cy="1154559"/>
          </a:xfrm>
        </p:grpSpPr>
        <p:sp>
          <p:nvSpPr>
            <p:cNvPr id="25" name="Freeform: Shape 30"/>
            <p:cNvSpPr/>
            <p:nvPr/>
          </p:nvSpPr>
          <p:spPr bwMode="auto">
            <a:xfrm>
              <a:off x="5209178" y="3340568"/>
              <a:ext cx="2758353" cy="1031462"/>
            </a:xfrm>
            <a:custGeom>
              <a:avLst/>
              <a:gdLst>
                <a:gd name="T0" fmla="*/ 0 w 3070"/>
                <a:gd name="T1" fmla="*/ 135 h 1148"/>
                <a:gd name="T2" fmla="*/ 0 w 3070"/>
                <a:gd name="T3" fmla="*/ 381 h 1148"/>
                <a:gd name="T4" fmla="*/ 2100 w 3070"/>
                <a:gd name="T5" fmla="*/ 1148 h 1148"/>
                <a:gd name="T6" fmla="*/ 3070 w 3070"/>
                <a:gd name="T7" fmla="*/ 739 h 1148"/>
                <a:gd name="T8" fmla="*/ 3070 w 3070"/>
                <a:gd name="T9" fmla="*/ 421 h 1148"/>
                <a:gd name="T10" fmla="*/ 937 w 3070"/>
                <a:gd name="T11" fmla="*/ 0 h 1148"/>
                <a:gd name="T12" fmla="*/ 0 w 3070"/>
                <a:gd name="T13" fmla="*/ 135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0" h="1148">
                  <a:moveTo>
                    <a:pt x="0" y="135"/>
                  </a:moveTo>
                  <a:lnTo>
                    <a:pt x="0" y="381"/>
                  </a:lnTo>
                  <a:lnTo>
                    <a:pt x="2100" y="1148"/>
                  </a:lnTo>
                  <a:lnTo>
                    <a:pt x="3070" y="739"/>
                  </a:lnTo>
                  <a:lnTo>
                    <a:pt x="3070" y="421"/>
                  </a:lnTo>
                  <a:lnTo>
                    <a:pt x="937" y="0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31"/>
            <p:cNvSpPr/>
            <p:nvPr/>
          </p:nvSpPr>
          <p:spPr bwMode="auto">
            <a:xfrm>
              <a:off x="5209178" y="3340568"/>
              <a:ext cx="2758353" cy="673865"/>
            </a:xfrm>
            <a:custGeom>
              <a:avLst/>
              <a:gdLst>
                <a:gd name="T0" fmla="*/ 0 w 3070"/>
                <a:gd name="T1" fmla="*/ 135 h 750"/>
                <a:gd name="T2" fmla="*/ 937 w 3070"/>
                <a:gd name="T3" fmla="*/ 0 h 750"/>
                <a:gd name="T4" fmla="*/ 3070 w 3070"/>
                <a:gd name="T5" fmla="*/ 421 h 750"/>
                <a:gd name="T6" fmla="*/ 2100 w 3070"/>
                <a:gd name="T7" fmla="*/ 750 h 750"/>
                <a:gd name="T8" fmla="*/ 0 w 3070"/>
                <a:gd name="T9" fmla="*/ 135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0" h="750">
                  <a:moveTo>
                    <a:pt x="0" y="135"/>
                  </a:moveTo>
                  <a:lnTo>
                    <a:pt x="937" y="0"/>
                  </a:lnTo>
                  <a:lnTo>
                    <a:pt x="3070" y="421"/>
                  </a:lnTo>
                  <a:lnTo>
                    <a:pt x="2100" y="750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TextBox 32"/>
            <p:cNvSpPr txBox="1"/>
            <p:nvPr/>
          </p:nvSpPr>
          <p:spPr>
            <a:xfrm>
              <a:off x="5732014" y="3217471"/>
              <a:ext cx="686103" cy="626980"/>
            </a:xfrm>
            <a:prstGeom prst="rect">
              <a:avLst/>
            </a:prstGeom>
            <a:noFill/>
            <a:scene3d>
              <a:camera prst="isometricOffAxis2Top">
                <a:rot lat="19816388" lon="3980991" rev="17451439"/>
              </a:camera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en-US" sz="3200">
                  <a:solidFill>
                    <a:schemeClr val="bg1"/>
                  </a:solidFill>
                </a:rPr>
                <a:t>03</a:t>
              </a:r>
              <a:endParaRPr lang="en-US" sz="320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千图PPT彼岸天：ID 8661124库_组合 33"/>
          <p:cNvGrpSpPr/>
          <p:nvPr>
            <p:custDataLst>
              <p:tags r:id="rId5"/>
            </p:custDataLst>
          </p:nvPr>
        </p:nvGrpSpPr>
        <p:grpSpPr>
          <a:xfrm>
            <a:off x="6090563" y="2388048"/>
            <a:ext cx="2560945" cy="756167"/>
            <a:chOff x="6051059" y="2908090"/>
            <a:chExt cx="2745774" cy="810741"/>
          </a:xfrm>
        </p:grpSpPr>
        <p:sp>
          <p:nvSpPr>
            <p:cNvPr id="22" name="Freeform: Shape 34"/>
            <p:cNvSpPr/>
            <p:nvPr/>
          </p:nvSpPr>
          <p:spPr bwMode="auto">
            <a:xfrm>
              <a:off x="6051059" y="3021606"/>
              <a:ext cx="2745774" cy="697225"/>
            </a:xfrm>
            <a:custGeom>
              <a:avLst/>
              <a:gdLst>
                <a:gd name="T0" fmla="*/ 0 w 3056"/>
                <a:gd name="T1" fmla="*/ 108 h 776"/>
                <a:gd name="T2" fmla="*/ 0 w 3056"/>
                <a:gd name="T3" fmla="*/ 355 h 776"/>
                <a:gd name="T4" fmla="*/ 2133 w 3056"/>
                <a:gd name="T5" fmla="*/ 776 h 776"/>
                <a:gd name="T6" fmla="*/ 3056 w 3056"/>
                <a:gd name="T7" fmla="*/ 466 h 776"/>
                <a:gd name="T8" fmla="*/ 3056 w 3056"/>
                <a:gd name="T9" fmla="*/ 187 h 776"/>
                <a:gd name="T10" fmla="*/ 1050 w 3056"/>
                <a:gd name="T11" fmla="*/ 0 h 776"/>
                <a:gd name="T12" fmla="*/ 0 w 3056"/>
                <a:gd name="T13" fmla="*/ 108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56" h="776">
                  <a:moveTo>
                    <a:pt x="0" y="108"/>
                  </a:moveTo>
                  <a:lnTo>
                    <a:pt x="0" y="355"/>
                  </a:lnTo>
                  <a:lnTo>
                    <a:pt x="2133" y="776"/>
                  </a:lnTo>
                  <a:lnTo>
                    <a:pt x="3056" y="466"/>
                  </a:lnTo>
                  <a:lnTo>
                    <a:pt x="3056" y="187"/>
                  </a:lnTo>
                  <a:lnTo>
                    <a:pt x="1050" y="0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35"/>
            <p:cNvSpPr/>
            <p:nvPr/>
          </p:nvSpPr>
          <p:spPr bwMode="auto">
            <a:xfrm>
              <a:off x="6051059" y="3021606"/>
              <a:ext cx="2745774" cy="367481"/>
            </a:xfrm>
            <a:custGeom>
              <a:avLst/>
              <a:gdLst>
                <a:gd name="T0" fmla="*/ 0 w 3056"/>
                <a:gd name="T1" fmla="*/ 108 h 409"/>
                <a:gd name="T2" fmla="*/ 1050 w 3056"/>
                <a:gd name="T3" fmla="*/ 0 h 409"/>
                <a:gd name="T4" fmla="*/ 3056 w 3056"/>
                <a:gd name="T5" fmla="*/ 187 h 409"/>
                <a:gd name="T6" fmla="*/ 2133 w 3056"/>
                <a:gd name="T7" fmla="*/ 409 h 409"/>
                <a:gd name="T8" fmla="*/ 0 w 3056"/>
                <a:gd name="T9" fmla="*/ 108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6" h="409">
                  <a:moveTo>
                    <a:pt x="0" y="108"/>
                  </a:moveTo>
                  <a:lnTo>
                    <a:pt x="1050" y="0"/>
                  </a:lnTo>
                  <a:lnTo>
                    <a:pt x="3056" y="187"/>
                  </a:lnTo>
                  <a:lnTo>
                    <a:pt x="2133" y="409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TextBox 36"/>
            <p:cNvSpPr txBox="1"/>
            <p:nvPr/>
          </p:nvSpPr>
          <p:spPr>
            <a:xfrm>
              <a:off x="7533727" y="2908090"/>
              <a:ext cx="747976" cy="692978"/>
            </a:xfrm>
            <a:prstGeom prst="rect">
              <a:avLst/>
            </a:prstGeom>
            <a:noFill/>
            <a:scene3d>
              <a:camera prst="isometricOffAxis2Top">
                <a:rot lat="18774419" lon="4283279" rev="17236554"/>
              </a:camera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en-US" sz="3600">
                  <a:solidFill>
                    <a:schemeClr val="bg1"/>
                  </a:solidFill>
                </a:rPr>
                <a:t>04</a:t>
              </a:r>
              <a:endParaRPr lang="en-US" sz="360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千图PPT彼岸天：ID 8661124库_组合 41"/>
          <p:cNvGrpSpPr/>
          <p:nvPr>
            <p:custDataLst>
              <p:tags r:id="rId6"/>
            </p:custDataLst>
          </p:nvPr>
        </p:nvGrpSpPr>
        <p:grpSpPr>
          <a:xfrm>
            <a:off x="706418" y="2781527"/>
            <a:ext cx="3181233" cy="704039"/>
            <a:chOff x="706418" y="2781527"/>
            <a:chExt cx="3181233" cy="704039"/>
          </a:xfrm>
        </p:grpSpPr>
        <p:cxnSp>
          <p:nvCxnSpPr>
            <p:cNvPr id="9" name="Straight Connector 12"/>
            <p:cNvCxnSpPr/>
            <p:nvPr/>
          </p:nvCxnSpPr>
          <p:spPr>
            <a:xfrm flipH="1">
              <a:off x="3242224" y="3251607"/>
              <a:ext cx="645427" cy="0"/>
            </a:xfrm>
            <a:prstGeom prst="line">
              <a:avLst/>
            </a:prstGeom>
            <a:ln w="12700">
              <a:solidFill>
                <a:schemeClr val="accent3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1"/>
            <p:cNvGrpSpPr/>
            <p:nvPr/>
          </p:nvGrpSpPr>
          <p:grpSpPr>
            <a:xfrm>
              <a:off x="706418" y="2781527"/>
              <a:ext cx="1784216" cy="704039"/>
              <a:chOff x="706418" y="2781527"/>
              <a:chExt cx="1784216" cy="704039"/>
            </a:xfrm>
          </p:grpSpPr>
          <p:sp>
            <p:nvSpPr>
              <p:cNvPr id="36" name="TextBox 14"/>
              <p:cNvSpPr txBox="1"/>
              <p:nvPr/>
            </p:nvSpPr>
            <p:spPr>
              <a:xfrm flipH="1">
                <a:off x="706418" y="3023901"/>
                <a:ext cx="1784216" cy="46166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ysClr val="windowText" lastClr="000000"/>
                    </a:solidFill>
                  </a:rPr>
                  <a:t>请替换文字内容复制你的内容到此千图网</a:t>
                </a:r>
                <a:r>
                  <a:rPr lang="en-US" altLang="zh-CN" sz="1000" dirty="0">
                    <a:solidFill>
                      <a:sysClr val="windowText" lastClr="000000"/>
                    </a:solidFill>
                  </a:rPr>
                  <a:t>58PIC.COM</a:t>
                </a:r>
                <a:endParaRPr lang="zh-CN" altLang="en-US" sz="1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7" name="TextBox 15"/>
              <p:cNvSpPr txBox="1"/>
              <p:nvPr/>
            </p:nvSpPr>
            <p:spPr>
              <a:xfrm flipH="1">
                <a:off x="706418" y="2781527"/>
                <a:ext cx="1784216" cy="24237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2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200" b="1" dirty="0">
                  <a:solidFill>
                    <a:schemeClr val="accent3"/>
                  </a:solidFill>
                </a:endParaRPr>
              </a:p>
            </p:txBody>
          </p:sp>
        </p:grpSp>
        <p:sp>
          <p:nvSpPr>
            <p:cNvPr id="19" name="Freeform: Shape 38"/>
            <p:cNvSpPr/>
            <p:nvPr/>
          </p:nvSpPr>
          <p:spPr bwMode="auto">
            <a:xfrm>
              <a:off x="2667823" y="3020569"/>
              <a:ext cx="385173" cy="439946"/>
            </a:xfrm>
            <a:custGeom>
              <a:avLst/>
              <a:gdLst>
                <a:gd name="T0" fmla="*/ 432 w 504"/>
                <a:gd name="T1" fmla="*/ 541 h 577"/>
                <a:gd name="T2" fmla="*/ 407 w 504"/>
                <a:gd name="T3" fmla="*/ 541 h 577"/>
                <a:gd name="T4" fmla="*/ 504 w 504"/>
                <a:gd name="T5" fmla="*/ 361 h 577"/>
                <a:gd name="T6" fmla="*/ 341 w 504"/>
                <a:gd name="T7" fmla="*/ 152 h 577"/>
                <a:gd name="T8" fmla="*/ 382 w 504"/>
                <a:gd name="T9" fmla="*/ 75 h 577"/>
                <a:gd name="T10" fmla="*/ 374 w 504"/>
                <a:gd name="T11" fmla="*/ 50 h 577"/>
                <a:gd name="T12" fmla="*/ 277 w 504"/>
                <a:gd name="T13" fmla="*/ 3 h 577"/>
                <a:gd name="T14" fmla="*/ 263 w 504"/>
                <a:gd name="T15" fmla="*/ 2 h 577"/>
                <a:gd name="T16" fmla="*/ 252 w 504"/>
                <a:gd name="T17" fmla="*/ 12 h 577"/>
                <a:gd name="T18" fmla="*/ 137 w 504"/>
                <a:gd name="T19" fmla="*/ 230 h 577"/>
                <a:gd name="T20" fmla="*/ 153 w 504"/>
                <a:gd name="T21" fmla="*/ 280 h 577"/>
                <a:gd name="T22" fmla="*/ 137 w 504"/>
                <a:gd name="T23" fmla="*/ 313 h 577"/>
                <a:gd name="T24" fmla="*/ 202 w 504"/>
                <a:gd name="T25" fmla="*/ 344 h 577"/>
                <a:gd name="T26" fmla="*/ 217 w 504"/>
                <a:gd name="T27" fmla="*/ 312 h 577"/>
                <a:gd name="T28" fmla="*/ 217 w 504"/>
                <a:gd name="T29" fmla="*/ 312 h 577"/>
                <a:gd name="T30" fmla="*/ 267 w 504"/>
                <a:gd name="T31" fmla="*/ 293 h 577"/>
                <a:gd name="T32" fmla="*/ 306 w 504"/>
                <a:gd name="T33" fmla="*/ 219 h 577"/>
                <a:gd name="T34" fmla="*/ 432 w 504"/>
                <a:gd name="T35" fmla="*/ 361 h 577"/>
                <a:gd name="T36" fmla="*/ 288 w 504"/>
                <a:gd name="T37" fmla="*/ 505 h 577"/>
                <a:gd name="T38" fmla="*/ 180 w 504"/>
                <a:gd name="T39" fmla="*/ 469 h 577"/>
                <a:gd name="T40" fmla="*/ 180 w 504"/>
                <a:gd name="T41" fmla="*/ 451 h 577"/>
                <a:gd name="T42" fmla="*/ 198 w 504"/>
                <a:gd name="T43" fmla="*/ 433 h 577"/>
                <a:gd name="T44" fmla="*/ 288 w 504"/>
                <a:gd name="T45" fmla="*/ 433 h 577"/>
                <a:gd name="T46" fmla="*/ 288 w 504"/>
                <a:gd name="T47" fmla="*/ 397 h 577"/>
                <a:gd name="T48" fmla="*/ 149 w 504"/>
                <a:gd name="T49" fmla="*/ 397 h 577"/>
                <a:gd name="T50" fmla="*/ 75 w 504"/>
                <a:gd name="T51" fmla="*/ 397 h 577"/>
                <a:gd name="T52" fmla="*/ 0 w 504"/>
                <a:gd name="T53" fmla="*/ 397 h 577"/>
                <a:gd name="T54" fmla="*/ 0 w 504"/>
                <a:gd name="T55" fmla="*/ 433 h 577"/>
                <a:gd name="T56" fmla="*/ 85 w 504"/>
                <a:gd name="T57" fmla="*/ 433 h 577"/>
                <a:gd name="T58" fmla="*/ 90 w 504"/>
                <a:gd name="T59" fmla="*/ 433 h 577"/>
                <a:gd name="T60" fmla="*/ 108 w 504"/>
                <a:gd name="T61" fmla="*/ 451 h 577"/>
                <a:gd name="T62" fmla="*/ 108 w 504"/>
                <a:gd name="T63" fmla="*/ 469 h 577"/>
                <a:gd name="T64" fmla="*/ 108 w 504"/>
                <a:gd name="T65" fmla="*/ 541 h 577"/>
                <a:gd name="T66" fmla="*/ 36 w 504"/>
                <a:gd name="T67" fmla="*/ 577 h 577"/>
                <a:gd name="T68" fmla="*/ 504 w 504"/>
                <a:gd name="T69" fmla="*/ 577 h 577"/>
                <a:gd name="T70" fmla="*/ 432 w 504"/>
                <a:gd name="T71" fmla="*/ 541 h 577"/>
                <a:gd name="T72" fmla="*/ 306 w 504"/>
                <a:gd name="T73" fmla="*/ 49 h 577"/>
                <a:gd name="T74" fmla="*/ 294 w 504"/>
                <a:gd name="T75" fmla="*/ 61 h 577"/>
                <a:gd name="T76" fmla="*/ 212 w 504"/>
                <a:gd name="T77" fmla="*/ 217 h 577"/>
                <a:gd name="T78" fmla="*/ 180 w 504"/>
                <a:gd name="T79" fmla="*/ 202 h 577"/>
                <a:gd name="T80" fmla="*/ 182 w 504"/>
                <a:gd name="T81" fmla="*/ 195 h 577"/>
                <a:gd name="T82" fmla="*/ 261 w 504"/>
                <a:gd name="T83" fmla="*/ 48 h 577"/>
                <a:gd name="T84" fmla="*/ 272 w 504"/>
                <a:gd name="T85" fmla="*/ 38 h 577"/>
                <a:gd name="T86" fmla="*/ 286 w 504"/>
                <a:gd name="T87" fmla="*/ 39 h 577"/>
                <a:gd name="T88" fmla="*/ 306 w 504"/>
                <a:gd name="T89" fmla="*/ 49 h 577"/>
                <a:gd name="T90" fmla="*/ 306 w 504"/>
                <a:gd name="T91" fmla="*/ 49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04" h="577">
                  <a:moveTo>
                    <a:pt x="432" y="541"/>
                  </a:moveTo>
                  <a:cubicBezTo>
                    <a:pt x="407" y="541"/>
                    <a:pt x="407" y="541"/>
                    <a:pt x="407" y="541"/>
                  </a:cubicBezTo>
                  <a:cubicBezTo>
                    <a:pt x="466" y="502"/>
                    <a:pt x="504" y="436"/>
                    <a:pt x="504" y="361"/>
                  </a:cubicBezTo>
                  <a:cubicBezTo>
                    <a:pt x="504" y="260"/>
                    <a:pt x="435" y="175"/>
                    <a:pt x="341" y="152"/>
                  </a:cubicBezTo>
                  <a:cubicBezTo>
                    <a:pt x="382" y="75"/>
                    <a:pt x="382" y="75"/>
                    <a:pt x="382" y="75"/>
                  </a:cubicBezTo>
                  <a:cubicBezTo>
                    <a:pt x="386" y="65"/>
                    <a:pt x="383" y="54"/>
                    <a:pt x="374" y="50"/>
                  </a:cubicBezTo>
                  <a:cubicBezTo>
                    <a:pt x="277" y="3"/>
                    <a:pt x="277" y="3"/>
                    <a:pt x="277" y="3"/>
                  </a:cubicBezTo>
                  <a:cubicBezTo>
                    <a:pt x="272" y="1"/>
                    <a:pt x="267" y="0"/>
                    <a:pt x="263" y="2"/>
                  </a:cubicBezTo>
                  <a:cubicBezTo>
                    <a:pt x="258" y="4"/>
                    <a:pt x="254" y="7"/>
                    <a:pt x="252" y="12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28" y="249"/>
                    <a:pt x="135" y="272"/>
                    <a:pt x="153" y="280"/>
                  </a:cubicBezTo>
                  <a:cubicBezTo>
                    <a:pt x="137" y="313"/>
                    <a:pt x="137" y="313"/>
                    <a:pt x="137" y="313"/>
                  </a:cubicBezTo>
                  <a:cubicBezTo>
                    <a:pt x="202" y="344"/>
                    <a:pt x="202" y="344"/>
                    <a:pt x="202" y="344"/>
                  </a:cubicBezTo>
                  <a:cubicBezTo>
                    <a:pt x="217" y="312"/>
                    <a:pt x="217" y="312"/>
                    <a:pt x="217" y="312"/>
                  </a:cubicBezTo>
                  <a:cubicBezTo>
                    <a:pt x="217" y="312"/>
                    <a:pt x="217" y="312"/>
                    <a:pt x="217" y="312"/>
                  </a:cubicBezTo>
                  <a:cubicBezTo>
                    <a:pt x="235" y="320"/>
                    <a:pt x="257" y="312"/>
                    <a:pt x="267" y="293"/>
                  </a:cubicBezTo>
                  <a:cubicBezTo>
                    <a:pt x="306" y="219"/>
                    <a:pt x="306" y="219"/>
                    <a:pt x="306" y="219"/>
                  </a:cubicBezTo>
                  <a:cubicBezTo>
                    <a:pt x="377" y="228"/>
                    <a:pt x="432" y="288"/>
                    <a:pt x="432" y="361"/>
                  </a:cubicBezTo>
                  <a:cubicBezTo>
                    <a:pt x="432" y="440"/>
                    <a:pt x="367" y="505"/>
                    <a:pt x="288" y="505"/>
                  </a:cubicBezTo>
                  <a:cubicBezTo>
                    <a:pt x="252" y="505"/>
                    <a:pt x="205" y="491"/>
                    <a:pt x="180" y="469"/>
                  </a:cubicBezTo>
                  <a:cubicBezTo>
                    <a:pt x="180" y="451"/>
                    <a:pt x="180" y="451"/>
                    <a:pt x="180" y="451"/>
                  </a:cubicBezTo>
                  <a:cubicBezTo>
                    <a:pt x="180" y="441"/>
                    <a:pt x="188" y="433"/>
                    <a:pt x="198" y="433"/>
                  </a:cubicBezTo>
                  <a:cubicBezTo>
                    <a:pt x="288" y="433"/>
                    <a:pt x="288" y="433"/>
                    <a:pt x="288" y="433"/>
                  </a:cubicBezTo>
                  <a:cubicBezTo>
                    <a:pt x="288" y="397"/>
                    <a:pt x="288" y="397"/>
                    <a:pt x="288" y="397"/>
                  </a:cubicBezTo>
                  <a:cubicBezTo>
                    <a:pt x="149" y="397"/>
                    <a:pt x="149" y="397"/>
                    <a:pt x="149" y="397"/>
                  </a:cubicBezTo>
                  <a:cubicBezTo>
                    <a:pt x="75" y="397"/>
                    <a:pt x="75" y="397"/>
                    <a:pt x="75" y="397"/>
                  </a:cubicBezTo>
                  <a:cubicBezTo>
                    <a:pt x="0" y="397"/>
                    <a:pt x="0" y="397"/>
                    <a:pt x="0" y="397"/>
                  </a:cubicBezTo>
                  <a:cubicBezTo>
                    <a:pt x="0" y="433"/>
                    <a:pt x="0" y="433"/>
                    <a:pt x="0" y="433"/>
                  </a:cubicBezTo>
                  <a:cubicBezTo>
                    <a:pt x="85" y="433"/>
                    <a:pt x="85" y="433"/>
                    <a:pt x="85" y="433"/>
                  </a:cubicBezTo>
                  <a:cubicBezTo>
                    <a:pt x="90" y="433"/>
                    <a:pt x="90" y="433"/>
                    <a:pt x="90" y="433"/>
                  </a:cubicBezTo>
                  <a:cubicBezTo>
                    <a:pt x="100" y="433"/>
                    <a:pt x="108" y="441"/>
                    <a:pt x="108" y="451"/>
                  </a:cubicBezTo>
                  <a:cubicBezTo>
                    <a:pt x="108" y="469"/>
                    <a:pt x="108" y="469"/>
                    <a:pt x="108" y="469"/>
                  </a:cubicBezTo>
                  <a:cubicBezTo>
                    <a:pt x="108" y="541"/>
                    <a:pt x="108" y="541"/>
                    <a:pt x="108" y="541"/>
                  </a:cubicBezTo>
                  <a:cubicBezTo>
                    <a:pt x="68" y="541"/>
                    <a:pt x="36" y="537"/>
                    <a:pt x="36" y="577"/>
                  </a:cubicBezTo>
                  <a:cubicBezTo>
                    <a:pt x="504" y="577"/>
                    <a:pt x="504" y="577"/>
                    <a:pt x="504" y="577"/>
                  </a:cubicBezTo>
                  <a:cubicBezTo>
                    <a:pt x="504" y="537"/>
                    <a:pt x="472" y="541"/>
                    <a:pt x="432" y="541"/>
                  </a:cubicBezTo>
                  <a:close/>
                  <a:moveTo>
                    <a:pt x="306" y="49"/>
                  </a:moveTo>
                  <a:cubicBezTo>
                    <a:pt x="301" y="51"/>
                    <a:pt x="297" y="55"/>
                    <a:pt x="294" y="61"/>
                  </a:cubicBezTo>
                  <a:cubicBezTo>
                    <a:pt x="212" y="217"/>
                    <a:pt x="212" y="217"/>
                    <a:pt x="212" y="217"/>
                  </a:cubicBezTo>
                  <a:cubicBezTo>
                    <a:pt x="180" y="202"/>
                    <a:pt x="180" y="202"/>
                    <a:pt x="180" y="202"/>
                  </a:cubicBezTo>
                  <a:cubicBezTo>
                    <a:pt x="181" y="199"/>
                    <a:pt x="181" y="197"/>
                    <a:pt x="182" y="195"/>
                  </a:cubicBezTo>
                  <a:cubicBezTo>
                    <a:pt x="261" y="48"/>
                    <a:pt x="261" y="48"/>
                    <a:pt x="261" y="48"/>
                  </a:cubicBezTo>
                  <a:cubicBezTo>
                    <a:pt x="263" y="43"/>
                    <a:pt x="267" y="40"/>
                    <a:pt x="272" y="38"/>
                  </a:cubicBezTo>
                  <a:cubicBezTo>
                    <a:pt x="276" y="36"/>
                    <a:pt x="281" y="37"/>
                    <a:pt x="286" y="39"/>
                  </a:cubicBezTo>
                  <a:cubicBezTo>
                    <a:pt x="306" y="49"/>
                    <a:pt x="306" y="49"/>
                    <a:pt x="306" y="49"/>
                  </a:cubicBezTo>
                  <a:cubicBezTo>
                    <a:pt x="306" y="49"/>
                    <a:pt x="306" y="49"/>
                    <a:pt x="306" y="4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4" name="千图PPT彼岸天：ID 8661124库_组合 43"/>
          <p:cNvGrpSpPr/>
          <p:nvPr>
            <p:custDataLst>
              <p:tags r:id="rId7"/>
            </p:custDataLst>
          </p:nvPr>
        </p:nvGrpSpPr>
        <p:grpSpPr>
          <a:xfrm>
            <a:off x="8304349" y="3520177"/>
            <a:ext cx="3198739" cy="704039"/>
            <a:chOff x="8304349" y="3520177"/>
            <a:chExt cx="3198739" cy="704039"/>
          </a:xfrm>
        </p:grpSpPr>
        <p:cxnSp>
          <p:nvCxnSpPr>
            <p:cNvPr id="7" name="Straight Connector 8"/>
            <p:cNvCxnSpPr/>
            <p:nvPr/>
          </p:nvCxnSpPr>
          <p:spPr>
            <a:xfrm>
              <a:off x="8304349" y="3990257"/>
              <a:ext cx="645427" cy="0"/>
            </a:xfrm>
            <a:prstGeom prst="line">
              <a:avLst/>
            </a:prstGeom>
            <a:ln w="1270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9"/>
            <p:cNvGrpSpPr/>
            <p:nvPr/>
          </p:nvGrpSpPr>
          <p:grpSpPr>
            <a:xfrm>
              <a:off x="9718872" y="3520177"/>
              <a:ext cx="1784216" cy="704039"/>
              <a:chOff x="9718872" y="3520177"/>
              <a:chExt cx="1784216" cy="704039"/>
            </a:xfrm>
          </p:grpSpPr>
          <p:sp>
            <p:nvSpPr>
              <p:cNvPr id="38" name="TextBox 10"/>
              <p:cNvSpPr txBox="1"/>
              <p:nvPr/>
            </p:nvSpPr>
            <p:spPr>
              <a:xfrm>
                <a:off x="9718872" y="3762551"/>
                <a:ext cx="1784216" cy="46166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ysClr val="windowText" lastClr="000000"/>
                    </a:solidFill>
                  </a:rPr>
                  <a:t>请替换文字内容复制你的内容到此千图网</a:t>
                </a:r>
                <a:r>
                  <a:rPr lang="en-US" altLang="zh-CN" sz="1000" dirty="0">
                    <a:solidFill>
                      <a:sysClr val="windowText" lastClr="000000"/>
                    </a:solidFill>
                  </a:rPr>
                  <a:t>58PIC.COM</a:t>
                </a:r>
                <a:endParaRPr lang="zh-CN" altLang="en-US" sz="1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9" name="TextBox 11"/>
              <p:cNvSpPr txBox="1"/>
              <p:nvPr/>
            </p:nvSpPr>
            <p:spPr>
              <a:xfrm>
                <a:off x="9718872" y="3520177"/>
                <a:ext cx="1784216" cy="24237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200" b="1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20" name="Freeform: Shape 39"/>
            <p:cNvSpPr>
              <a:spLocks noChangeAspect="1"/>
            </p:cNvSpPr>
            <p:nvPr/>
          </p:nvSpPr>
          <p:spPr bwMode="auto">
            <a:xfrm>
              <a:off x="9188777" y="3799860"/>
              <a:ext cx="412292" cy="40768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3" name="千图PPT彼岸天：ID 8661124库_组合 42"/>
          <p:cNvGrpSpPr/>
          <p:nvPr>
            <p:custDataLst>
              <p:tags r:id="rId8"/>
            </p:custDataLst>
          </p:nvPr>
        </p:nvGrpSpPr>
        <p:grpSpPr>
          <a:xfrm>
            <a:off x="6526883" y="4715284"/>
            <a:ext cx="3446373" cy="704039"/>
            <a:chOff x="6526883" y="4715284"/>
            <a:chExt cx="3446373" cy="704039"/>
          </a:xfrm>
        </p:grpSpPr>
        <p:grpSp>
          <p:nvGrpSpPr>
            <p:cNvPr id="6" name="Group 13"/>
            <p:cNvGrpSpPr/>
            <p:nvPr/>
          </p:nvGrpSpPr>
          <p:grpSpPr>
            <a:xfrm>
              <a:off x="8189040" y="4715284"/>
              <a:ext cx="1784216" cy="704039"/>
              <a:chOff x="7958910" y="4532046"/>
              <a:chExt cx="1784216" cy="704039"/>
            </a:xfrm>
          </p:grpSpPr>
          <p:sp>
            <p:nvSpPr>
              <p:cNvPr id="40" name="TextBox 6"/>
              <p:cNvSpPr txBox="1"/>
              <p:nvPr/>
            </p:nvSpPr>
            <p:spPr>
              <a:xfrm>
                <a:off x="7958910" y="4774420"/>
                <a:ext cx="1784216" cy="46166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ysClr val="windowText" lastClr="000000"/>
                    </a:solidFill>
                  </a:rPr>
                  <a:t>请替换文字内容复制你的内容到此千图网</a:t>
                </a:r>
                <a:r>
                  <a:rPr lang="en-US" altLang="zh-CN" sz="1000" dirty="0">
                    <a:solidFill>
                      <a:sysClr val="windowText" lastClr="000000"/>
                    </a:solidFill>
                  </a:rPr>
                  <a:t>58PIC.COM</a:t>
                </a:r>
                <a:endParaRPr lang="zh-CN" altLang="en-US" sz="1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1" name="TextBox 7"/>
              <p:cNvSpPr txBox="1"/>
              <p:nvPr/>
            </p:nvSpPr>
            <p:spPr>
              <a:xfrm>
                <a:off x="7958910" y="4532046"/>
                <a:ext cx="1784216" cy="24237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2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200" b="1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8" name="Freeform: Shape 37"/>
            <p:cNvSpPr>
              <a:spLocks noChangeAspect="1"/>
            </p:cNvSpPr>
            <p:nvPr/>
          </p:nvSpPr>
          <p:spPr bwMode="auto">
            <a:xfrm>
              <a:off x="7442117" y="4792411"/>
              <a:ext cx="441671" cy="4437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50" y="9182"/>
                  </a:moveTo>
                  <a:cubicBezTo>
                    <a:pt x="21200" y="9182"/>
                    <a:pt x="21329" y="9229"/>
                    <a:pt x="21435" y="9326"/>
                  </a:cubicBezTo>
                  <a:cubicBezTo>
                    <a:pt x="21544" y="9426"/>
                    <a:pt x="21599" y="9549"/>
                    <a:pt x="21599" y="9699"/>
                  </a:cubicBezTo>
                  <a:lnTo>
                    <a:pt x="21599" y="11867"/>
                  </a:lnTo>
                  <a:cubicBezTo>
                    <a:pt x="21599" y="12232"/>
                    <a:pt x="21415" y="12414"/>
                    <a:pt x="21050" y="12414"/>
                  </a:cubicBezTo>
                  <a:lnTo>
                    <a:pt x="18746" y="12414"/>
                  </a:lnTo>
                  <a:cubicBezTo>
                    <a:pt x="18575" y="13204"/>
                    <a:pt x="18299" y="13947"/>
                    <a:pt x="17915" y="14646"/>
                  </a:cubicBezTo>
                  <a:cubicBezTo>
                    <a:pt x="17530" y="15342"/>
                    <a:pt x="17066" y="15965"/>
                    <a:pt x="16517" y="16514"/>
                  </a:cubicBezTo>
                  <a:cubicBezTo>
                    <a:pt x="15968" y="17061"/>
                    <a:pt x="15346" y="17528"/>
                    <a:pt x="14647" y="17913"/>
                  </a:cubicBezTo>
                  <a:cubicBezTo>
                    <a:pt x="13948" y="18298"/>
                    <a:pt x="13206" y="18577"/>
                    <a:pt x="12419" y="18741"/>
                  </a:cubicBezTo>
                  <a:lnTo>
                    <a:pt x="12419" y="21050"/>
                  </a:lnTo>
                  <a:cubicBezTo>
                    <a:pt x="12419" y="21197"/>
                    <a:pt x="12369" y="21329"/>
                    <a:pt x="12269" y="21435"/>
                  </a:cubicBezTo>
                  <a:cubicBezTo>
                    <a:pt x="12172" y="21544"/>
                    <a:pt x="12049" y="21599"/>
                    <a:pt x="11896" y="21599"/>
                  </a:cubicBezTo>
                  <a:lnTo>
                    <a:pt x="9732" y="21599"/>
                  </a:lnTo>
                  <a:cubicBezTo>
                    <a:pt x="9368" y="21599"/>
                    <a:pt x="9183" y="21417"/>
                    <a:pt x="9183" y="21050"/>
                  </a:cubicBezTo>
                  <a:lnTo>
                    <a:pt x="9183" y="18741"/>
                  </a:lnTo>
                  <a:cubicBezTo>
                    <a:pt x="8396" y="18577"/>
                    <a:pt x="7654" y="18298"/>
                    <a:pt x="6955" y="17913"/>
                  </a:cubicBezTo>
                  <a:cubicBezTo>
                    <a:pt x="6259" y="17528"/>
                    <a:pt x="5634" y="17061"/>
                    <a:pt x="5085" y="16514"/>
                  </a:cubicBezTo>
                  <a:cubicBezTo>
                    <a:pt x="4536" y="15965"/>
                    <a:pt x="4069" y="15342"/>
                    <a:pt x="3687" y="14646"/>
                  </a:cubicBezTo>
                  <a:cubicBezTo>
                    <a:pt x="3300" y="13947"/>
                    <a:pt x="3024" y="13204"/>
                    <a:pt x="2856" y="12414"/>
                  </a:cubicBezTo>
                  <a:lnTo>
                    <a:pt x="551" y="12414"/>
                  </a:lnTo>
                  <a:cubicBezTo>
                    <a:pt x="187" y="12414"/>
                    <a:pt x="0" y="12231"/>
                    <a:pt x="0" y="11867"/>
                  </a:cubicBezTo>
                  <a:lnTo>
                    <a:pt x="0" y="9699"/>
                  </a:lnTo>
                  <a:cubicBezTo>
                    <a:pt x="0" y="9549"/>
                    <a:pt x="58" y="9426"/>
                    <a:pt x="167" y="9326"/>
                  </a:cubicBezTo>
                  <a:cubicBezTo>
                    <a:pt x="273" y="9229"/>
                    <a:pt x="402" y="9182"/>
                    <a:pt x="551" y="9182"/>
                  </a:cubicBezTo>
                  <a:lnTo>
                    <a:pt x="2856" y="9182"/>
                  </a:lnTo>
                  <a:cubicBezTo>
                    <a:pt x="3026" y="8392"/>
                    <a:pt x="3300" y="7652"/>
                    <a:pt x="3687" y="6953"/>
                  </a:cubicBezTo>
                  <a:cubicBezTo>
                    <a:pt x="4069" y="6251"/>
                    <a:pt x="4536" y="5631"/>
                    <a:pt x="5085" y="5081"/>
                  </a:cubicBezTo>
                  <a:cubicBezTo>
                    <a:pt x="5634" y="4532"/>
                    <a:pt x="6256" y="4065"/>
                    <a:pt x="6955" y="3680"/>
                  </a:cubicBezTo>
                  <a:cubicBezTo>
                    <a:pt x="7654" y="3298"/>
                    <a:pt x="8396" y="3022"/>
                    <a:pt x="9183" y="2852"/>
                  </a:cubicBezTo>
                  <a:lnTo>
                    <a:pt x="9183" y="546"/>
                  </a:lnTo>
                  <a:cubicBezTo>
                    <a:pt x="9183" y="181"/>
                    <a:pt x="9365" y="0"/>
                    <a:pt x="9732" y="0"/>
                  </a:cubicBezTo>
                  <a:lnTo>
                    <a:pt x="11896" y="0"/>
                  </a:lnTo>
                  <a:cubicBezTo>
                    <a:pt x="12049" y="0"/>
                    <a:pt x="12172" y="50"/>
                    <a:pt x="12269" y="158"/>
                  </a:cubicBezTo>
                  <a:cubicBezTo>
                    <a:pt x="12369" y="267"/>
                    <a:pt x="12419" y="396"/>
                    <a:pt x="12419" y="546"/>
                  </a:cubicBezTo>
                  <a:lnTo>
                    <a:pt x="12419" y="2852"/>
                  </a:lnTo>
                  <a:cubicBezTo>
                    <a:pt x="13206" y="3022"/>
                    <a:pt x="13948" y="3298"/>
                    <a:pt x="14647" y="3680"/>
                  </a:cubicBezTo>
                  <a:cubicBezTo>
                    <a:pt x="15343" y="4065"/>
                    <a:pt x="15968" y="4532"/>
                    <a:pt x="16517" y="5082"/>
                  </a:cubicBezTo>
                  <a:cubicBezTo>
                    <a:pt x="17066" y="5631"/>
                    <a:pt x="17530" y="6251"/>
                    <a:pt x="17915" y="6953"/>
                  </a:cubicBezTo>
                  <a:cubicBezTo>
                    <a:pt x="18299" y="7652"/>
                    <a:pt x="18578" y="8392"/>
                    <a:pt x="18746" y="9182"/>
                  </a:cubicBezTo>
                  <a:lnTo>
                    <a:pt x="21050" y="9182"/>
                  </a:lnTo>
                  <a:close/>
                  <a:moveTo>
                    <a:pt x="12419" y="16465"/>
                  </a:moveTo>
                  <a:cubicBezTo>
                    <a:pt x="13411" y="16194"/>
                    <a:pt x="14268" y="15698"/>
                    <a:pt x="14991" y="14981"/>
                  </a:cubicBezTo>
                  <a:cubicBezTo>
                    <a:pt x="15710" y="14264"/>
                    <a:pt x="16203" y="13410"/>
                    <a:pt x="16467" y="12414"/>
                  </a:cubicBezTo>
                  <a:lnTo>
                    <a:pt x="14048" y="12414"/>
                  </a:lnTo>
                  <a:cubicBezTo>
                    <a:pt x="13684" y="12414"/>
                    <a:pt x="13505" y="12231"/>
                    <a:pt x="13514" y="11867"/>
                  </a:cubicBezTo>
                  <a:lnTo>
                    <a:pt x="13514" y="9699"/>
                  </a:lnTo>
                  <a:cubicBezTo>
                    <a:pt x="13514" y="9549"/>
                    <a:pt x="13567" y="9426"/>
                    <a:pt x="13669" y="9326"/>
                  </a:cubicBezTo>
                  <a:cubicBezTo>
                    <a:pt x="13772" y="9229"/>
                    <a:pt x="13898" y="9182"/>
                    <a:pt x="14048" y="9182"/>
                  </a:cubicBezTo>
                  <a:lnTo>
                    <a:pt x="16467" y="9182"/>
                  </a:lnTo>
                  <a:cubicBezTo>
                    <a:pt x="16194" y="8186"/>
                    <a:pt x="15698" y="7332"/>
                    <a:pt x="14982" y="6609"/>
                  </a:cubicBezTo>
                  <a:cubicBezTo>
                    <a:pt x="14265" y="5883"/>
                    <a:pt x="13411" y="5390"/>
                    <a:pt x="12419" y="5131"/>
                  </a:cubicBezTo>
                  <a:lnTo>
                    <a:pt x="12419" y="7549"/>
                  </a:lnTo>
                  <a:cubicBezTo>
                    <a:pt x="12419" y="7699"/>
                    <a:pt x="12369" y="7828"/>
                    <a:pt x="12269" y="7928"/>
                  </a:cubicBezTo>
                  <a:cubicBezTo>
                    <a:pt x="12172" y="8031"/>
                    <a:pt x="12049" y="8081"/>
                    <a:pt x="11896" y="8081"/>
                  </a:cubicBezTo>
                  <a:lnTo>
                    <a:pt x="9732" y="8081"/>
                  </a:lnTo>
                  <a:cubicBezTo>
                    <a:pt x="9368" y="8081"/>
                    <a:pt x="9183" y="7905"/>
                    <a:pt x="9183" y="7549"/>
                  </a:cubicBezTo>
                  <a:lnTo>
                    <a:pt x="9183" y="5131"/>
                  </a:lnTo>
                  <a:cubicBezTo>
                    <a:pt x="8191" y="5402"/>
                    <a:pt x="7334" y="5895"/>
                    <a:pt x="6608" y="6612"/>
                  </a:cubicBezTo>
                  <a:cubicBezTo>
                    <a:pt x="5889" y="7332"/>
                    <a:pt x="5399" y="8187"/>
                    <a:pt x="5135" y="9182"/>
                  </a:cubicBezTo>
                  <a:lnTo>
                    <a:pt x="7580" y="9182"/>
                  </a:lnTo>
                  <a:cubicBezTo>
                    <a:pt x="7733" y="9182"/>
                    <a:pt x="7853" y="9229"/>
                    <a:pt x="7947" y="9326"/>
                  </a:cubicBezTo>
                  <a:cubicBezTo>
                    <a:pt x="8038" y="9426"/>
                    <a:pt x="8088" y="9550"/>
                    <a:pt x="8088" y="9700"/>
                  </a:cubicBezTo>
                  <a:lnTo>
                    <a:pt x="8088" y="11867"/>
                  </a:lnTo>
                  <a:cubicBezTo>
                    <a:pt x="8088" y="12017"/>
                    <a:pt x="8038" y="12144"/>
                    <a:pt x="7947" y="12252"/>
                  </a:cubicBezTo>
                  <a:cubicBezTo>
                    <a:pt x="7853" y="12364"/>
                    <a:pt x="7733" y="12414"/>
                    <a:pt x="7580" y="12414"/>
                  </a:cubicBezTo>
                  <a:lnTo>
                    <a:pt x="5135" y="12414"/>
                  </a:lnTo>
                  <a:cubicBezTo>
                    <a:pt x="5408" y="13410"/>
                    <a:pt x="5904" y="14267"/>
                    <a:pt x="6620" y="14990"/>
                  </a:cubicBezTo>
                  <a:cubicBezTo>
                    <a:pt x="7337" y="15710"/>
                    <a:pt x="8191" y="16203"/>
                    <a:pt x="9183" y="16465"/>
                  </a:cubicBezTo>
                  <a:lnTo>
                    <a:pt x="9183" y="14018"/>
                  </a:lnTo>
                  <a:cubicBezTo>
                    <a:pt x="9183" y="13868"/>
                    <a:pt x="9239" y="13744"/>
                    <a:pt x="9348" y="13653"/>
                  </a:cubicBezTo>
                  <a:cubicBezTo>
                    <a:pt x="9453" y="13559"/>
                    <a:pt x="9583" y="13512"/>
                    <a:pt x="9732" y="13512"/>
                  </a:cubicBezTo>
                  <a:lnTo>
                    <a:pt x="11896" y="13512"/>
                  </a:lnTo>
                  <a:cubicBezTo>
                    <a:pt x="12049" y="13512"/>
                    <a:pt x="12172" y="13559"/>
                    <a:pt x="12269" y="13653"/>
                  </a:cubicBezTo>
                  <a:cubicBezTo>
                    <a:pt x="12369" y="13744"/>
                    <a:pt x="12419" y="13868"/>
                    <a:pt x="12419" y="14018"/>
                  </a:cubicBezTo>
                  <a:lnTo>
                    <a:pt x="12419" y="1646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21" name="Straight Connector 40"/>
            <p:cNvCxnSpPr/>
            <p:nvPr/>
          </p:nvCxnSpPr>
          <p:spPr>
            <a:xfrm>
              <a:off x="6526883" y="5002122"/>
              <a:ext cx="645427" cy="0"/>
            </a:xfrm>
            <a:prstGeom prst="line">
              <a:avLst/>
            </a:prstGeom>
            <a:ln w="12700"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3678716" y="1440289"/>
            <a:ext cx="4555030" cy="4254548"/>
            <a:chOff x="3678716" y="1440289"/>
            <a:chExt cx="4555030" cy="4254548"/>
          </a:xfrm>
        </p:grpSpPr>
        <p:sp>
          <p:nvSpPr>
            <p:cNvPr id="4" name="Arc 38"/>
            <p:cNvSpPr/>
            <p:nvPr/>
          </p:nvSpPr>
          <p:spPr>
            <a:xfrm flipH="1">
              <a:off x="4238423" y="1966540"/>
              <a:ext cx="3449036" cy="3449038"/>
            </a:xfrm>
            <a:prstGeom prst="arc">
              <a:avLst>
                <a:gd name="adj1" fmla="val 79081"/>
                <a:gd name="adj2" fmla="val 2091694"/>
              </a:avLst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Arc 39"/>
            <p:cNvSpPr/>
            <p:nvPr/>
          </p:nvSpPr>
          <p:spPr>
            <a:xfrm flipH="1">
              <a:off x="4237383" y="1966540"/>
              <a:ext cx="3449036" cy="3449038"/>
            </a:xfrm>
            <a:prstGeom prst="arc">
              <a:avLst>
                <a:gd name="adj1" fmla="val 4290594"/>
                <a:gd name="adj2" fmla="val 6451785"/>
              </a:avLst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Arc 40"/>
            <p:cNvSpPr/>
            <p:nvPr/>
          </p:nvSpPr>
          <p:spPr>
            <a:xfrm flipH="1">
              <a:off x="4237383" y="1969125"/>
              <a:ext cx="3449036" cy="3449038"/>
            </a:xfrm>
            <a:prstGeom prst="arc">
              <a:avLst>
                <a:gd name="adj1" fmla="val 8675550"/>
                <a:gd name="adj2" fmla="val 10772899"/>
              </a:avLst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Arc 41"/>
            <p:cNvSpPr/>
            <p:nvPr/>
          </p:nvSpPr>
          <p:spPr>
            <a:xfrm flipH="1">
              <a:off x="4238423" y="1967107"/>
              <a:ext cx="3449036" cy="3449038"/>
            </a:xfrm>
            <a:prstGeom prst="arc">
              <a:avLst>
                <a:gd name="adj1" fmla="val 12923897"/>
                <a:gd name="adj2" fmla="val 15113116"/>
              </a:avLst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Arc 42"/>
            <p:cNvSpPr/>
            <p:nvPr/>
          </p:nvSpPr>
          <p:spPr>
            <a:xfrm flipH="1">
              <a:off x="4238423" y="1967107"/>
              <a:ext cx="3449036" cy="3449038"/>
            </a:xfrm>
            <a:prstGeom prst="arc">
              <a:avLst>
                <a:gd name="adj1" fmla="val 17348795"/>
                <a:gd name="adj2" fmla="val 19494618"/>
              </a:avLst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77"/>
            <p:cNvSpPr/>
            <p:nvPr/>
          </p:nvSpPr>
          <p:spPr bwMode="auto">
            <a:xfrm>
              <a:off x="5343386" y="1440289"/>
              <a:ext cx="1225692" cy="1227737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l="0" t="0" r="r" b="b"/>
              <a:pathLst>
                <a:path w="630" h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accent2"/>
            </a:solidFill>
            <a:ln w="381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78"/>
            <p:cNvSpPr/>
            <p:nvPr/>
          </p:nvSpPr>
          <p:spPr bwMode="auto">
            <a:xfrm>
              <a:off x="7006009" y="2580667"/>
              <a:ext cx="1227737" cy="1225692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l="0" t="0" r="r" b="b"/>
              <a:pathLst>
                <a:path w="630" h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79"/>
            <p:cNvSpPr/>
            <p:nvPr/>
          </p:nvSpPr>
          <p:spPr bwMode="auto">
            <a:xfrm>
              <a:off x="3678716" y="2580667"/>
              <a:ext cx="1227737" cy="1225692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l="0" t="0" r="r" b="b"/>
              <a:pathLst>
                <a:path w="630" h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80"/>
            <p:cNvSpPr/>
            <p:nvPr/>
          </p:nvSpPr>
          <p:spPr bwMode="auto">
            <a:xfrm>
              <a:off x="4319206" y="4469145"/>
              <a:ext cx="1227737" cy="1225692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l="0" t="0" r="r" b="b"/>
              <a:pathLst>
                <a:path w="630" h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accent5"/>
            </a:solidFill>
            <a:ln w="381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81"/>
            <p:cNvSpPr/>
            <p:nvPr/>
          </p:nvSpPr>
          <p:spPr bwMode="auto">
            <a:xfrm>
              <a:off x="6365520" y="4469145"/>
              <a:ext cx="1227737" cy="1225692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l="0" t="0" r="r" b="b"/>
              <a:pathLst>
                <a:path w="630" h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accent4"/>
            </a:solidFill>
            <a:ln w="381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4" name="Group 82"/>
            <p:cNvGrpSpPr/>
            <p:nvPr/>
          </p:nvGrpSpPr>
          <p:grpSpPr>
            <a:xfrm>
              <a:off x="4134786" y="2923996"/>
              <a:ext cx="315596" cy="539025"/>
              <a:chOff x="3097213" y="1074739"/>
              <a:chExt cx="179388" cy="306388"/>
            </a:xfrm>
            <a:solidFill>
              <a:schemeClr val="bg1"/>
            </a:solidFill>
          </p:grpSpPr>
          <p:sp>
            <p:nvSpPr>
              <p:cNvPr id="71" name="Freeform: Shape 83"/>
              <p:cNvSpPr/>
              <p:nvPr/>
            </p:nvSpPr>
            <p:spPr bwMode="auto">
              <a:xfrm>
                <a:off x="3097213" y="1074739"/>
                <a:ext cx="179388" cy="227013"/>
              </a:xfrm>
              <a:custGeom>
                <a:avLst/>
                <a:gdLst/>
                <a:ahLst/>
                <a:cxnLst>
                  <a:cxn ang="0">
                    <a:pos x="20" y="87"/>
                  </a:cxn>
                  <a:cxn ang="0">
                    <a:pos x="19" y="107"/>
                  </a:cxn>
                  <a:cxn ang="0">
                    <a:pos x="23" y="106"/>
                  </a:cxn>
                  <a:cxn ang="0">
                    <a:pos x="64" y="106"/>
                  </a:cxn>
                  <a:cxn ang="0">
                    <a:pos x="67" y="107"/>
                  </a:cxn>
                  <a:cxn ang="0">
                    <a:pos x="66" y="87"/>
                  </a:cxn>
                  <a:cxn ang="0">
                    <a:pos x="85" y="43"/>
                  </a:cxn>
                  <a:cxn ang="0">
                    <a:pos x="43" y="0"/>
                  </a:cxn>
                  <a:cxn ang="0">
                    <a:pos x="0" y="43"/>
                  </a:cxn>
                  <a:cxn ang="0">
                    <a:pos x="20" y="87"/>
                  </a:cxn>
                  <a:cxn ang="0">
                    <a:pos x="43" y="9"/>
                  </a:cxn>
                  <a:cxn ang="0">
                    <a:pos x="76" y="43"/>
                  </a:cxn>
                  <a:cxn ang="0">
                    <a:pos x="60" y="80"/>
                  </a:cxn>
                  <a:cxn ang="0">
                    <a:pos x="57" y="83"/>
                  </a:cxn>
                  <a:cxn ang="0">
                    <a:pos x="58" y="99"/>
                  </a:cxn>
                  <a:cxn ang="0">
                    <a:pos x="28" y="99"/>
                  </a:cxn>
                  <a:cxn ang="0">
                    <a:pos x="29" y="84"/>
                  </a:cxn>
                  <a:cxn ang="0">
                    <a:pos x="26" y="81"/>
                  </a:cxn>
                  <a:cxn ang="0">
                    <a:pos x="9" y="43"/>
                  </a:cxn>
                  <a:cxn ang="0">
                    <a:pos x="43" y="9"/>
                  </a:cxn>
                </a:cxnLst>
                <a:rect l="0" t="0" r="r" b="b"/>
                <a:pathLst>
                  <a:path w="85" h="107">
                    <a:moveTo>
                      <a:pt x="20" y="87"/>
                    </a:moveTo>
                    <a:cubicBezTo>
                      <a:pt x="19" y="107"/>
                      <a:pt x="19" y="107"/>
                      <a:pt x="19" y="107"/>
                    </a:cubicBezTo>
                    <a:cubicBezTo>
                      <a:pt x="20" y="106"/>
                      <a:pt x="21" y="106"/>
                      <a:pt x="23" y="106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65" y="106"/>
                      <a:pt x="66" y="106"/>
                      <a:pt x="67" y="107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78" y="76"/>
                      <a:pt x="85" y="58"/>
                      <a:pt x="85" y="43"/>
                    </a:cubicBezTo>
                    <a:cubicBezTo>
                      <a:pt x="85" y="19"/>
                      <a:pt x="66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58"/>
                      <a:pt x="8" y="77"/>
                      <a:pt x="20" y="87"/>
                    </a:cubicBezTo>
                    <a:close/>
                    <a:moveTo>
                      <a:pt x="43" y="9"/>
                    </a:moveTo>
                    <a:cubicBezTo>
                      <a:pt x="61" y="9"/>
                      <a:pt x="76" y="24"/>
                      <a:pt x="76" y="43"/>
                    </a:cubicBezTo>
                    <a:cubicBezTo>
                      <a:pt x="76" y="56"/>
                      <a:pt x="70" y="71"/>
                      <a:pt x="60" y="80"/>
                    </a:cubicBezTo>
                    <a:cubicBezTo>
                      <a:pt x="57" y="83"/>
                      <a:pt x="57" y="83"/>
                      <a:pt x="57" y="83"/>
                    </a:cubicBezTo>
                    <a:cubicBezTo>
                      <a:pt x="58" y="99"/>
                      <a:pt x="58" y="99"/>
                      <a:pt x="58" y="99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9" y="84"/>
                      <a:pt x="29" y="84"/>
                      <a:pt x="29" y="84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16" y="72"/>
                      <a:pt x="9" y="56"/>
                      <a:pt x="9" y="43"/>
                    </a:cubicBezTo>
                    <a:cubicBezTo>
                      <a:pt x="9" y="24"/>
                      <a:pt x="24" y="9"/>
                      <a:pt x="43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2" name="Freeform: Shape 84"/>
              <p:cNvSpPr/>
              <p:nvPr/>
            </p:nvSpPr>
            <p:spPr bwMode="auto">
              <a:xfrm>
                <a:off x="3132138" y="1304926"/>
                <a:ext cx="112713" cy="22225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6" y="11"/>
                  </a:cxn>
                  <a:cxn ang="0">
                    <a:pos x="47" y="11"/>
                  </a:cxn>
                  <a:cxn ang="0">
                    <a:pos x="53" y="6"/>
                  </a:cxn>
                  <a:cxn ang="0">
                    <a:pos x="47" y="0"/>
                  </a:cxn>
                </a:cxnLst>
                <a:rect l="0" t="0" r="r" b="b"/>
                <a:pathLst>
                  <a:path w="53" h="11">
                    <a:moveTo>
                      <a:pt x="4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50" y="11"/>
                      <a:pt x="53" y="9"/>
                      <a:pt x="53" y="6"/>
                    </a:cubicBezTo>
                    <a:cubicBezTo>
                      <a:pt x="53" y="3"/>
                      <a:pt x="50" y="0"/>
                      <a:pt x="4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3" name="Freeform: Shape 85"/>
              <p:cNvSpPr/>
              <p:nvPr/>
            </p:nvSpPr>
            <p:spPr bwMode="auto">
              <a:xfrm>
                <a:off x="3136901" y="1331914"/>
                <a:ext cx="101600" cy="23813"/>
              </a:xfrm>
              <a:custGeom>
                <a:avLst/>
                <a:gdLst/>
                <a:ahLst/>
                <a:cxnLst>
                  <a:cxn ang="0">
                    <a:pos x="43" y="0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5" y="11"/>
                  </a:cxn>
                  <a:cxn ang="0">
                    <a:pos x="43" y="11"/>
                  </a:cxn>
                  <a:cxn ang="0">
                    <a:pos x="48" y="5"/>
                  </a:cxn>
                  <a:cxn ang="0">
                    <a:pos x="43" y="0"/>
                  </a:cxn>
                </a:cxnLst>
                <a:rect l="0" t="0" r="r" b="b"/>
                <a:pathLst>
                  <a:path w="48" h="11">
                    <a:moveTo>
                      <a:pt x="43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8"/>
                      <a:pt x="2" y="11"/>
                      <a:pt x="5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6" y="11"/>
                      <a:pt x="48" y="8"/>
                      <a:pt x="48" y="5"/>
                    </a:cubicBezTo>
                    <a:cubicBezTo>
                      <a:pt x="48" y="2"/>
                      <a:pt x="46" y="0"/>
                      <a:pt x="4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Freeform: Shape 86"/>
              <p:cNvSpPr/>
              <p:nvPr/>
            </p:nvSpPr>
            <p:spPr bwMode="auto">
              <a:xfrm>
                <a:off x="3144838" y="1360489"/>
                <a:ext cx="85725" cy="20638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5" y="10"/>
                  </a:cxn>
                  <a:cxn ang="0">
                    <a:pos x="36" y="10"/>
                  </a:cxn>
                  <a:cxn ang="0">
                    <a:pos x="40" y="5"/>
                  </a:cxn>
                  <a:cxn ang="0">
                    <a:pos x="36" y="0"/>
                  </a:cxn>
                </a:cxnLst>
                <a:rect l="0" t="0" r="r" b="b"/>
                <a:pathLst>
                  <a:path w="40" h="10">
                    <a:moveTo>
                      <a:pt x="3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8" y="10"/>
                      <a:pt x="40" y="8"/>
                      <a:pt x="40" y="5"/>
                    </a:cubicBezTo>
                    <a:cubicBezTo>
                      <a:pt x="40" y="2"/>
                      <a:pt x="38" y="0"/>
                      <a:pt x="3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5" name="Freeform: Shape 87"/>
              <p:cNvSpPr/>
              <p:nvPr/>
            </p:nvSpPr>
            <p:spPr bwMode="auto">
              <a:xfrm>
                <a:off x="3144838" y="1116014"/>
                <a:ext cx="98425" cy="90488"/>
              </a:xfrm>
              <a:custGeom>
                <a:avLst/>
                <a:gdLst/>
                <a:ahLst/>
                <a:cxnLst>
                  <a:cxn ang="0">
                    <a:pos x="42" y="28"/>
                  </a:cxn>
                  <a:cxn ang="0">
                    <a:pos x="38" y="43"/>
                  </a:cxn>
                  <a:cxn ang="0">
                    <a:pos x="46" y="24"/>
                  </a:cxn>
                  <a:cxn ang="0">
                    <a:pos x="21" y="0"/>
                  </a:cxn>
                  <a:cxn ang="0">
                    <a:pos x="0" y="10"/>
                  </a:cxn>
                  <a:cxn ang="0">
                    <a:pos x="17" y="3"/>
                  </a:cxn>
                  <a:cxn ang="0">
                    <a:pos x="42" y="28"/>
                  </a:cxn>
                </a:cxnLst>
                <a:rect l="0" t="0" r="r" b="b"/>
                <a:pathLst>
                  <a:path w="46" h="43">
                    <a:moveTo>
                      <a:pt x="42" y="28"/>
                    </a:moveTo>
                    <a:cubicBezTo>
                      <a:pt x="42" y="34"/>
                      <a:pt x="41" y="39"/>
                      <a:pt x="38" y="43"/>
                    </a:cubicBezTo>
                    <a:cubicBezTo>
                      <a:pt x="43" y="38"/>
                      <a:pt x="46" y="32"/>
                      <a:pt x="46" y="24"/>
                    </a:cubicBezTo>
                    <a:cubicBezTo>
                      <a:pt x="46" y="11"/>
                      <a:pt x="35" y="0"/>
                      <a:pt x="21" y="0"/>
                    </a:cubicBezTo>
                    <a:cubicBezTo>
                      <a:pt x="12" y="0"/>
                      <a:pt x="5" y="4"/>
                      <a:pt x="0" y="10"/>
                    </a:cubicBezTo>
                    <a:cubicBezTo>
                      <a:pt x="5" y="6"/>
                      <a:pt x="11" y="3"/>
                      <a:pt x="17" y="3"/>
                    </a:cubicBezTo>
                    <a:cubicBezTo>
                      <a:pt x="31" y="3"/>
                      <a:pt x="42" y="15"/>
                      <a:pt x="42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5" name="Group 88"/>
            <p:cNvGrpSpPr/>
            <p:nvPr/>
          </p:nvGrpSpPr>
          <p:grpSpPr>
            <a:xfrm>
              <a:off x="4682287" y="4876907"/>
              <a:ext cx="501603" cy="410164"/>
              <a:chOff x="4387851" y="2457451"/>
              <a:chExt cx="304800" cy="249238"/>
            </a:xfrm>
            <a:solidFill>
              <a:schemeClr val="bg1"/>
            </a:solidFill>
          </p:grpSpPr>
          <p:sp>
            <p:nvSpPr>
              <p:cNvPr id="67" name="Freeform: Shape 89"/>
              <p:cNvSpPr/>
              <p:nvPr/>
            </p:nvSpPr>
            <p:spPr bwMode="auto">
              <a:xfrm>
                <a:off x="4418013" y="2457451"/>
                <a:ext cx="238125" cy="185738"/>
              </a:xfrm>
              <a:custGeom>
                <a:avLst/>
                <a:gdLst/>
                <a:ahLst/>
                <a:cxnLst>
                  <a:cxn ang="0">
                    <a:pos x="112" y="39"/>
                  </a:cxn>
                  <a:cxn ang="0">
                    <a:pos x="103" y="49"/>
                  </a:cxn>
                  <a:cxn ang="0">
                    <a:pos x="103" y="77"/>
                  </a:cxn>
                  <a:cxn ang="0">
                    <a:pos x="10" y="77"/>
                  </a:cxn>
                  <a:cxn ang="0">
                    <a:pos x="10" y="9"/>
                  </a:cxn>
                  <a:cxn ang="0">
                    <a:pos x="103" y="9"/>
                  </a:cxn>
                  <a:cxn ang="0">
                    <a:pos x="103" y="36"/>
                  </a:cxn>
                  <a:cxn ang="0">
                    <a:pos x="111" y="28"/>
                  </a:cxn>
                  <a:cxn ang="0">
                    <a:pos x="110" y="22"/>
                  </a:cxn>
                  <a:cxn ang="0">
                    <a:pos x="112" y="15"/>
                  </a:cxn>
                  <a:cxn ang="0">
                    <a:pos x="112" y="0"/>
                  </a:cxn>
                  <a:cxn ang="0">
                    <a:pos x="0" y="0"/>
                  </a:cxn>
                  <a:cxn ang="0">
                    <a:pos x="0" y="87"/>
                  </a:cxn>
                  <a:cxn ang="0">
                    <a:pos x="112" y="87"/>
                  </a:cxn>
                  <a:cxn ang="0">
                    <a:pos x="112" y="39"/>
                  </a:cxn>
                </a:cxnLst>
                <a:rect l="0" t="0" r="r" b="b"/>
                <a:pathLst>
                  <a:path w="112" h="87">
                    <a:moveTo>
                      <a:pt x="112" y="39"/>
                    </a:moveTo>
                    <a:cubicBezTo>
                      <a:pt x="103" y="49"/>
                      <a:pt x="103" y="49"/>
                      <a:pt x="103" y="49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3" y="9"/>
                      <a:pt x="103" y="9"/>
                      <a:pt x="103" y="9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11" y="28"/>
                      <a:pt x="111" y="28"/>
                      <a:pt x="111" y="28"/>
                    </a:cubicBezTo>
                    <a:cubicBezTo>
                      <a:pt x="110" y="26"/>
                      <a:pt x="110" y="24"/>
                      <a:pt x="110" y="22"/>
                    </a:cubicBezTo>
                    <a:cubicBezTo>
                      <a:pt x="110" y="20"/>
                      <a:pt x="111" y="17"/>
                      <a:pt x="112" y="15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112" y="87"/>
                      <a:pt x="112" y="87"/>
                      <a:pt x="112" y="87"/>
                    </a:cubicBezTo>
                    <a:lnTo>
                      <a:pt x="112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Freeform: Shape 90"/>
              <p:cNvSpPr/>
              <p:nvPr/>
            </p:nvSpPr>
            <p:spPr bwMode="auto">
              <a:xfrm>
                <a:off x="4456113" y="2487614"/>
                <a:ext cx="236538" cy="119063"/>
              </a:xfrm>
              <a:custGeom>
                <a:avLst/>
                <a:gdLst/>
                <a:ahLst/>
                <a:cxnLst>
                  <a:cxn ang="0">
                    <a:pos x="73" y="37"/>
                  </a:cxn>
                  <a:cxn ang="0">
                    <a:pos x="71" y="37"/>
                  </a:cxn>
                  <a:cxn ang="0">
                    <a:pos x="66" y="38"/>
                  </a:cxn>
                  <a:cxn ang="0">
                    <a:pos x="49" y="18"/>
                  </a:cxn>
                  <a:cxn ang="0">
                    <a:pos x="50" y="14"/>
                  </a:cxn>
                  <a:cxn ang="0">
                    <a:pos x="42" y="5"/>
                  </a:cxn>
                  <a:cxn ang="0">
                    <a:pos x="33" y="14"/>
                  </a:cxn>
                  <a:cxn ang="0">
                    <a:pos x="35" y="18"/>
                  </a:cxn>
                  <a:cxn ang="0">
                    <a:pos x="13" y="40"/>
                  </a:cxn>
                  <a:cxn ang="0">
                    <a:pos x="9" y="39"/>
                  </a:cxn>
                  <a:cxn ang="0">
                    <a:pos x="0" y="47"/>
                  </a:cxn>
                  <a:cxn ang="0">
                    <a:pos x="9" y="56"/>
                  </a:cxn>
                  <a:cxn ang="0">
                    <a:pos x="17" y="47"/>
                  </a:cxn>
                  <a:cxn ang="0">
                    <a:pos x="16" y="42"/>
                  </a:cxn>
                  <a:cxn ang="0">
                    <a:pos x="37" y="21"/>
                  </a:cxn>
                  <a:cxn ang="0">
                    <a:pos x="42" y="22"/>
                  </a:cxn>
                  <a:cxn ang="0">
                    <a:pos x="46" y="21"/>
                  </a:cxn>
                  <a:cxn ang="0">
                    <a:pos x="63" y="41"/>
                  </a:cxn>
                  <a:cxn ang="0">
                    <a:pos x="62" y="45"/>
                  </a:cxn>
                  <a:cxn ang="0">
                    <a:pos x="71" y="53"/>
                  </a:cxn>
                  <a:cxn ang="0">
                    <a:pos x="79" y="45"/>
                  </a:cxn>
                  <a:cxn ang="0">
                    <a:pos x="77" y="39"/>
                  </a:cxn>
                  <a:cxn ang="0">
                    <a:pos x="100" y="16"/>
                  </a:cxn>
                  <a:cxn ang="0">
                    <a:pos x="103" y="17"/>
                  </a:cxn>
                  <a:cxn ang="0">
                    <a:pos x="111" y="8"/>
                  </a:cxn>
                  <a:cxn ang="0">
                    <a:pos x="103" y="0"/>
                  </a:cxn>
                  <a:cxn ang="0">
                    <a:pos x="94" y="8"/>
                  </a:cxn>
                  <a:cxn ang="0">
                    <a:pos x="97" y="14"/>
                  </a:cxn>
                  <a:cxn ang="0">
                    <a:pos x="73" y="37"/>
                  </a:cxn>
                </a:cxnLst>
                <a:rect l="0" t="0" r="r" b="b"/>
                <a:pathLst>
                  <a:path w="111" h="56">
                    <a:moveTo>
                      <a:pt x="73" y="37"/>
                    </a:moveTo>
                    <a:cubicBezTo>
                      <a:pt x="73" y="37"/>
                      <a:pt x="72" y="37"/>
                      <a:pt x="71" y="37"/>
                    </a:cubicBezTo>
                    <a:cubicBezTo>
                      <a:pt x="69" y="37"/>
                      <a:pt x="67" y="37"/>
                      <a:pt x="66" y="3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50" y="17"/>
                      <a:pt x="50" y="15"/>
                      <a:pt x="50" y="14"/>
                    </a:cubicBezTo>
                    <a:cubicBezTo>
                      <a:pt x="50" y="9"/>
                      <a:pt x="46" y="5"/>
                      <a:pt x="42" y="5"/>
                    </a:cubicBezTo>
                    <a:cubicBezTo>
                      <a:pt x="37" y="5"/>
                      <a:pt x="33" y="9"/>
                      <a:pt x="33" y="14"/>
                    </a:cubicBezTo>
                    <a:cubicBezTo>
                      <a:pt x="33" y="15"/>
                      <a:pt x="34" y="17"/>
                      <a:pt x="35" y="18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1" y="39"/>
                      <a:pt x="10" y="39"/>
                      <a:pt x="9" y="39"/>
                    </a:cubicBezTo>
                    <a:cubicBezTo>
                      <a:pt x="4" y="39"/>
                      <a:pt x="0" y="43"/>
                      <a:pt x="0" y="47"/>
                    </a:cubicBezTo>
                    <a:cubicBezTo>
                      <a:pt x="0" y="52"/>
                      <a:pt x="4" y="56"/>
                      <a:pt x="9" y="56"/>
                    </a:cubicBezTo>
                    <a:cubicBezTo>
                      <a:pt x="13" y="56"/>
                      <a:pt x="17" y="52"/>
                      <a:pt x="17" y="47"/>
                    </a:cubicBezTo>
                    <a:cubicBezTo>
                      <a:pt x="17" y="46"/>
                      <a:pt x="17" y="44"/>
                      <a:pt x="16" y="42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9" y="22"/>
                      <a:pt x="40" y="22"/>
                      <a:pt x="42" y="22"/>
                    </a:cubicBezTo>
                    <a:cubicBezTo>
                      <a:pt x="43" y="22"/>
                      <a:pt x="45" y="22"/>
                      <a:pt x="46" y="21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3" y="42"/>
                      <a:pt x="62" y="44"/>
                      <a:pt x="62" y="45"/>
                    </a:cubicBezTo>
                    <a:cubicBezTo>
                      <a:pt x="62" y="50"/>
                      <a:pt x="66" y="53"/>
                      <a:pt x="71" y="53"/>
                    </a:cubicBezTo>
                    <a:cubicBezTo>
                      <a:pt x="75" y="53"/>
                      <a:pt x="79" y="50"/>
                      <a:pt x="79" y="45"/>
                    </a:cubicBezTo>
                    <a:cubicBezTo>
                      <a:pt x="79" y="43"/>
                      <a:pt x="78" y="41"/>
                      <a:pt x="77" y="39"/>
                    </a:cubicBezTo>
                    <a:cubicBezTo>
                      <a:pt x="100" y="16"/>
                      <a:pt x="100" y="16"/>
                      <a:pt x="100" y="16"/>
                    </a:cubicBezTo>
                    <a:cubicBezTo>
                      <a:pt x="101" y="17"/>
                      <a:pt x="102" y="17"/>
                      <a:pt x="103" y="17"/>
                    </a:cubicBezTo>
                    <a:cubicBezTo>
                      <a:pt x="107" y="17"/>
                      <a:pt x="111" y="13"/>
                      <a:pt x="111" y="8"/>
                    </a:cubicBezTo>
                    <a:cubicBezTo>
                      <a:pt x="111" y="4"/>
                      <a:pt x="107" y="0"/>
                      <a:pt x="103" y="0"/>
                    </a:cubicBezTo>
                    <a:cubicBezTo>
                      <a:pt x="98" y="0"/>
                      <a:pt x="94" y="4"/>
                      <a:pt x="94" y="8"/>
                    </a:cubicBezTo>
                    <a:cubicBezTo>
                      <a:pt x="94" y="11"/>
                      <a:pt x="95" y="13"/>
                      <a:pt x="97" y="14"/>
                    </a:cubicBezTo>
                    <a:lnTo>
                      <a:pt x="73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9" name="Freeform: Shape 91"/>
              <p:cNvSpPr/>
              <p:nvPr/>
            </p:nvSpPr>
            <p:spPr bwMode="auto">
              <a:xfrm>
                <a:off x="4387851" y="2651126"/>
                <a:ext cx="300038" cy="22225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0" y="14"/>
                  </a:cxn>
                  <a:cxn ang="0">
                    <a:pos x="189" y="14"/>
                  </a:cxn>
                  <a:cxn ang="0">
                    <a:pos x="170" y="0"/>
                  </a:cxn>
                  <a:cxn ang="0">
                    <a:pos x="19" y="0"/>
                  </a:cxn>
                </a:cxnLst>
                <a:rect l="0" t="0" r="r" b="b"/>
                <a:pathLst>
                  <a:path w="189" h="14">
                    <a:moveTo>
                      <a:pt x="19" y="0"/>
                    </a:moveTo>
                    <a:lnTo>
                      <a:pt x="0" y="14"/>
                    </a:lnTo>
                    <a:lnTo>
                      <a:pt x="189" y="14"/>
                    </a:lnTo>
                    <a:lnTo>
                      <a:pt x="170" y="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Freeform: Shape 92"/>
              <p:cNvSpPr/>
              <p:nvPr/>
            </p:nvSpPr>
            <p:spPr bwMode="auto">
              <a:xfrm>
                <a:off x="4387851" y="2681289"/>
                <a:ext cx="300038" cy="254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14" y="12"/>
                  </a:cxn>
                  <a:cxn ang="0">
                    <a:pos x="126" y="12"/>
                  </a:cxn>
                  <a:cxn ang="0">
                    <a:pos x="141" y="1"/>
                  </a:cxn>
                  <a:cxn ang="0">
                    <a:pos x="141" y="0"/>
                  </a:cxn>
                  <a:cxn ang="0">
                    <a:pos x="0" y="0"/>
                  </a:cxn>
                  <a:cxn ang="0">
                    <a:pos x="90" y="9"/>
                  </a:cxn>
                  <a:cxn ang="0">
                    <a:pos x="58" y="9"/>
                  </a:cxn>
                  <a:cxn ang="0">
                    <a:pos x="55" y="6"/>
                  </a:cxn>
                  <a:cxn ang="0">
                    <a:pos x="58" y="4"/>
                  </a:cxn>
                  <a:cxn ang="0">
                    <a:pos x="90" y="4"/>
                  </a:cxn>
                  <a:cxn ang="0">
                    <a:pos x="93" y="6"/>
                  </a:cxn>
                  <a:cxn ang="0">
                    <a:pos x="90" y="9"/>
                  </a:cxn>
                </a:cxnLst>
                <a:rect l="0" t="0" r="r" b="b"/>
                <a:pathLst>
                  <a:path w="141" h="12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7"/>
                      <a:pt x="6" y="12"/>
                      <a:pt x="14" y="12"/>
                    </a:cubicBezTo>
                    <a:cubicBezTo>
                      <a:pt x="126" y="12"/>
                      <a:pt x="126" y="12"/>
                      <a:pt x="126" y="12"/>
                    </a:cubicBezTo>
                    <a:cubicBezTo>
                      <a:pt x="134" y="12"/>
                      <a:pt x="141" y="7"/>
                      <a:pt x="141" y="1"/>
                    </a:cubicBezTo>
                    <a:cubicBezTo>
                      <a:pt x="141" y="1"/>
                      <a:pt x="141" y="0"/>
                      <a:pt x="141" y="0"/>
                    </a:cubicBezTo>
                    <a:lnTo>
                      <a:pt x="0" y="0"/>
                    </a:lnTo>
                    <a:close/>
                    <a:moveTo>
                      <a:pt x="90" y="9"/>
                    </a:moveTo>
                    <a:cubicBezTo>
                      <a:pt x="58" y="9"/>
                      <a:pt x="58" y="9"/>
                      <a:pt x="58" y="9"/>
                    </a:cubicBezTo>
                    <a:cubicBezTo>
                      <a:pt x="56" y="9"/>
                      <a:pt x="55" y="8"/>
                      <a:pt x="55" y="6"/>
                    </a:cubicBezTo>
                    <a:cubicBezTo>
                      <a:pt x="55" y="5"/>
                      <a:pt x="56" y="4"/>
                      <a:pt x="58" y="4"/>
                    </a:cubicBezTo>
                    <a:cubicBezTo>
                      <a:pt x="90" y="4"/>
                      <a:pt x="90" y="4"/>
                      <a:pt x="90" y="4"/>
                    </a:cubicBezTo>
                    <a:cubicBezTo>
                      <a:pt x="92" y="4"/>
                      <a:pt x="93" y="5"/>
                      <a:pt x="93" y="6"/>
                    </a:cubicBezTo>
                    <a:cubicBezTo>
                      <a:pt x="93" y="8"/>
                      <a:pt x="92" y="9"/>
                      <a:pt x="90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6" name="Group 93"/>
            <p:cNvGrpSpPr/>
            <p:nvPr/>
          </p:nvGrpSpPr>
          <p:grpSpPr>
            <a:xfrm>
              <a:off x="5670171" y="1821648"/>
              <a:ext cx="572145" cy="465030"/>
              <a:chOff x="4325938" y="1771651"/>
              <a:chExt cx="347663" cy="282576"/>
            </a:xfrm>
            <a:solidFill>
              <a:schemeClr val="bg1"/>
            </a:solidFill>
          </p:grpSpPr>
          <p:sp>
            <p:nvSpPr>
              <p:cNvPr id="58" name="Freeform: Shape 94"/>
              <p:cNvSpPr/>
              <p:nvPr/>
            </p:nvSpPr>
            <p:spPr bwMode="auto">
              <a:xfrm>
                <a:off x="4325938" y="1985964"/>
                <a:ext cx="223838" cy="682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2"/>
                  </a:cxn>
                  <a:cxn ang="0">
                    <a:pos x="33" y="32"/>
                  </a:cxn>
                  <a:cxn ang="0">
                    <a:pos x="42" y="22"/>
                  </a:cxn>
                  <a:cxn ang="0">
                    <a:pos x="42" y="13"/>
                  </a:cxn>
                  <a:cxn ang="0">
                    <a:pos x="62" y="13"/>
                  </a:cxn>
                  <a:cxn ang="0">
                    <a:pos x="62" y="22"/>
                  </a:cxn>
                  <a:cxn ang="0">
                    <a:pos x="71" y="32"/>
                  </a:cxn>
                  <a:cxn ang="0">
                    <a:pos x="105" y="32"/>
                  </a:cxn>
                  <a:cxn ang="0">
                    <a:pos x="105" y="0"/>
                  </a:cxn>
                  <a:cxn ang="0">
                    <a:pos x="67" y="0"/>
                  </a:cxn>
                  <a:cxn ang="0">
                    <a:pos x="62" y="4"/>
                  </a:cxn>
                  <a:cxn ang="0">
                    <a:pos x="42" y="4"/>
                  </a:cxn>
                  <a:cxn ang="0">
                    <a:pos x="38" y="0"/>
                  </a:cxn>
                  <a:cxn ang="0">
                    <a:pos x="0" y="0"/>
                  </a:cxn>
                  <a:cxn ang="0">
                    <a:pos x="67" y="5"/>
                  </a:cxn>
                  <a:cxn ang="0">
                    <a:pos x="100" y="5"/>
                  </a:cxn>
                  <a:cxn ang="0">
                    <a:pos x="100" y="27"/>
                  </a:cxn>
                  <a:cxn ang="0">
                    <a:pos x="74" y="27"/>
                  </a:cxn>
                  <a:cxn ang="0">
                    <a:pos x="67" y="20"/>
                  </a:cxn>
                  <a:cxn ang="0">
                    <a:pos x="67" y="5"/>
                  </a:cxn>
                  <a:cxn ang="0">
                    <a:pos x="5" y="5"/>
                  </a:cxn>
                  <a:cxn ang="0">
                    <a:pos x="37" y="5"/>
                  </a:cxn>
                  <a:cxn ang="0">
                    <a:pos x="37" y="20"/>
                  </a:cxn>
                  <a:cxn ang="0">
                    <a:pos x="31" y="27"/>
                  </a:cxn>
                  <a:cxn ang="0">
                    <a:pos x="5" y="27"/>
                  </a:cxn>
                  <a:cxn ang="0">
                    <a:pos x="5" y="5"/>
                  </a:cxn>
                </a:cxnLst>
                <a:rect l="0" t="0" r="r" b="b"/>
                <a:pathLst>
                  <a:path w="105" h="32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71" y="32"/>
                      <a:pt x="71" y="32"/>
                      <a:pt x="71" y="32"/>
                    </a:cubicBezTo>
                    <a:cubicBezTo>
                      <a:pt x="105" y="32"/>
                      <a:pt x="105" y="32"/>
                      <a:pt x="105" y="32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4" y="0"/>
                      <a:pt x="62" y="2"/>
                      <a:pt x="62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2" y="2"/>
                      <a:pt x="40" y="0"/>
                      <a:pt x="38" y="0"/>
                    </a:cubicBezTo>
                    <a:lnTo>
                      <a:pt x="0" y="0"/>
                    </a:lnTo>
                    <a:close/>
                    <a:moveTo>
                      <a:pt x="67" y="5"/>
                    </a:moveTo>
                    <a:cubicBezTo>
                      <a:pt x="100" y="5"/>
                      <a:pt x="100" y="5"/>
                      <a:pt x="100" y="5"/>
                    </a:cubicBezTo>
                    <a:cubicBezTo>
                      <a:pt x="100" y="27"/>
                      <a:pt x="100" y="27"/>
                      <a:pt x="100" y="27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67" y="20"/>
                      <a:pt x="67" y="20"/>
                      <a:pt x="67" y="20"/>
                    </a:cubicBezTo>
                    <a:lnTo>
                      <a:pt x="67" y="5"/>
                    </a:lnTo>
                    <a:close/>
                    <a:moveTo>
                      <a:pt x="5" y="5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5" y="27"/>
                      <a:pt x="5" y="27"/>
                      <a:pt x="5" y="27"/>
                    </a:cubicBez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Freeform: Shape 95"/>
              <p:cNvSpPr/>
              <p:nvPr/>
            </p:nvSpPr>
            <p:spPr bwMode="auto">
              <a:xfrm>
                <a:off x="4329113" y="1933576"/>
                <a:ext cx="44450" cy="49213"/>
              </a:xfrm>
              <a:custGeom>
                <a:avLst/>
                <a:gdLst/>
                <a:ahLst/>
                <a:cxnLst>
                  <a:cxn ang="0">
                    <a:pos x="0" y="31"/>
                  </a:cxn>
                  <a:cxn ang="0">
                    <a:pos x="20" y="0"/>
                  </a:cxn>
                  <a:cxn ang="0">
                    <a:pos x="28" y="0"/>
                  </a:cxn>
                  <a:cxn ang="0">
                    <a:pos x="17" y="31"/>
                  </a:cxn>
                  <a:cxn ang="0">
                    <a:pos x="0" y="31"/>
                  </a:cxn>
                </a:cxnLst>
                <a:rect l="0" t="0" r="r" b="b"/>
                <a:pathLst>
                  <a:path w="28" h="31">
                    <a:moveTo>
                      <a:pt x="0" y="31"/>
                    </a:moveTo>
                    <a:lnTo>
                      <a:pt x="20" y="0"/>
                    </a:lnTo>
                    <a:lnTo>
                      <a:pt x="28" y="0"/>
                    </a:lnTo>
                    <a:lnTo>
                      <a:pt x="17" y="31"/>
                    </a:lnTo>
                    <a:lnTo>
                      <a:pt x="0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Freeform: Shape 96"/>
              <p:cNvSpPr/>
              <p:nvPr/>
            </p:nvSpPr>
            <p:spPr bwMode="auto">
              <a:xfrm>
                <a:off x="4518026" y="1771651"/>
                <a:ext cx="106363" cy="49213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50" y="23"/>
                  </a:cxn>
                  <a:cxn ang="0">
                    <a:pos x="50" y="15"/>
                  </a:cxn>
                  <a:cxn ang="0">
                    <a:pos x="42" y="7"/>
                  </a:cxn>
                  <a:cxn ang="0">
                    <a:pos x="40" y="7"/>
                  </a:cxn>
                  <a:cxn ang="0">
                    <a:pos x="40" y="5"/>
                  </a:cxn>
                  <a:cxn ang="0">
                    <a:pos x="35" y="0"/>
                  </a:cxn>
                  <a:cxn ang="0">
                    <a:pos x="15" y="0"/>
                  </a:cxn>
                  <a:cxn ang="0">
                    <a:pos x="10" y="5"/>
                  </a:cxn>
                  <a:cxn ang="0">
                    <a:pos x="10" y="7"/>
                  </a:cxn>
                  <a:cxn ang="0">
                    <a:pos x="8" y="7"/>
                  </a:cxn>
                  <a:cxn ang="0">
                    <a:pos x="0" y="15"/>
                  </a:cxn>
                  <a:cxn ang="0">
                    <a:pos x="0" y="23"/>
                  </a:cxn>
                  <a:cxn ang="0">
                    <a:pos x="21" y="8"/>
                  </a:cxn>
                  <a:cxn ang="0">
                    <a:pos x="25" y="4"/>
                  </a:cxn>
                  <a:cxn ang="0">
                    <a:pos x="29" y="8"/>
                  </a:cxn>
                  <a:cxn ang="0">
                    <a:pos x="25" y="11"/>
                  </a:cxn>
                  <a:cxn ang="0">
                    <a:pos x="21" y="8"/>
                  </a:cxn>
                </a:cxnLst>
                <a:rect l="0" t="0" r="r" b="b"/>
                <a:pathLst>
                  <a:path w="50" h="23">
                    <a:moveTo>
                      <a:pt x="0" y="23"/>
                    </a:move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50" y="11"/>
                      <a:pt x="47" y="7"/>
                      <a:pt x="42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0" y="2"/>
                      <a:pt x="38" y="0"/>
                      <a:pt x="3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2" y="0"/>
                      <a:pt x="10" y="2"/>
                      <a:pt x="10" y="5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4" y="7"/>
                      <a:pt x="0" y="11"/>
                      <a:pt x="0" y="15"/>
                    </a:cubicBezTo>
                    <a:lnTo>
                      <a:pt x="0" y="23"/>
                    </a:lnTo>
                    <a:close/>
                    <a:moveTo>
                      <a:pt x="21" y="8"/>
                    </a:moveTo>
                    <a:cubicBezTo>
                      <a:pt x="21" y="6"/>
                      <a:pt x="23" y="4"/>
                      <a:pt x="25" y="4"/>
                    </a:cubicBezTo>
                    <a:cubicBezTo>
                      <a:pt x="27" y="4"/>
                      <a:pt x="29" y="6"/>
                      <a:pt x="29" y="8"/>
                    </a:cubicBezTo>
                    <a:cubicBezTo>
                      <a:pt x="29" y="10"/>
                      <a:pt x="27" y="11"/>
                      <a:pt x="25" y="11"/>
                    </a:cubicBezTo>
                    <a:cubicBezTo>
                      <a:pt x="23" y="11"/>
                      <a:pt x="21" y="10"/>
                      <a:pt x="21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Freeform: Shape 97"/>
              <p:cNvSpPr/>
              <p:nvPr/>
            </p:nvSpPr>
            <p:spPr bwMode="auto">
              <a:xfrm>
                <a:off x="4502151" y="1933576"/>
                <a:ext cx="109538" cy="49213"/>
              </a:xfrm>
              <a:custGeom>
                <a:avLst/>
                <a:gdLst/>
                <a:ahLst/>
                <a:cxnLst>
                  <a:cxn ang="0">
                    <a:pos x="18" y="8"/>
                  </a:cxn>
                  <a:cxn ang="0">
                    <a:pos x="69" y="8"/>
                  </a:cxn>
                  <a:cxn ang="0">
                    <a:pos x="69" y="15"/>
                  </a:cxn>
                  <a:cxn ang="0">
                    <a:pos x="18" y="15"/>
                  </a:cxn>
                  <a:cxn ang="0">
                    <a:pos x="29" y="31"/>
                  </a:cxn>
                  <a:cxn ang="0">
                    <a:pos x="10" y="31"/>
                  </a:cxn>
                  <a:cxn ang="0">
                    <a:pos x="0" y="0"/>
                  </a:cxn>
                  <a:cxn ang="0">
                    <a:pos x="9" y="0"/>
                  </a:cxn>
                  <a:cxn ang="0">
                    <a:pos x="18" y="15"/>
                  </a:cxn>
                  <a:cxn ang="0">
                    <a:pos x="18" y="8"/>
                  </a:cxn>
                </a:cxnLst>
                <a:rect l="0" t="0" r="r" b="b"/>
                <a:pathLst>
                  <a:path w="69" h="31">
                    <a:moveTo>
                      <a:pt x="18" y="8"/>
                    </a:moveTo>
                    <a:lnTo>
                      <a:pt x="69" y="8"/>
                    </a:lnTo>
                    <a:lnTo>
                      <a:pt x="69" y="15"/>
                    </a:lnTo>
                    <a:lnTo>
                      <a:pt x="18" y="15"/>
                    </a:lnTo>
                    <a:lnTo>
                      <a:pt x="29" y="31"/>
                    </a:lnTo>
                    <a:lnTo>
                      <a:pt x="10" y="31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18" y="15"/>
                    </a:lnTo>
                    <a:lnTo>
                      <a:pt x="18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Rectangle 98"/>
              <p:cNvSpPr/>
              <p:nvPr/>
            </p:nvSpPr>
            <p:spPr bwMode="auto">
              <a:xfrm>
                <a:off x="4532313" y="1858964"/>
                <a:ext cx="80963" cy="793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Rectangle 99"/>
              <p:cNvSpPr/>
              <p:nvPr/>
            </p:nvSpPr>
            <p:spPr bwMode="auto">
              <a:xfrm>
                <a:off x="4530726" y="1916114"/>
                <a:ext cx="80963" cy="1111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Rectangle 100"/>
              <p:cNvSpPr/>
              <p:nvPr/>
            </p:nvSpPr>
            <p:spPr bwMode="auto">
              <a:xfrm>
                <a:off x="4532313" y="1885951"/>
                <a:ext cx="80963" cy="1111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5" name="Freeform: Shape 101"/>
              <p:cNvSpPr/>
              <p:nvPr/>
            </p:nvSpPr>
            <p:spPr bwMode="auto">
              <a:xfrm>
                <a:off x="4468813" y="1801814"/>
                <a:ext cx="39688" cy="1746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3" y="13"/>
                  </a:cxn>
                  <a:cxn ang="0">
                    <a:pos x="13" y="82"/>
                  </a:cxn>
                  <a:cxn ang="0">
                    <a:pos x="0" y="82"/>
                  </a:cxn>
                  <a:cxn ang="0">
                    <a:pos x="0" y="8"/>
                  </a:cxn>
                  <a:cxn ang="0">
                    <a:pos x="8" y="0"/>
                  </a:cxn>
                  <a:cxn ang="0">
                    <a:pos x="19" y="0"/>
                  </a:cxn>
                  <a:cxn ang="0">
                    <a:pos x="19" y="1"/>
                  </a:cxn>
                  <a:cxn ang="0">
                    <a:pos x="19" y="13"/>
                  </a:cxn>
                </a:cxnLst>
                <a:rect l="0" t="0" r="r" b="b"/>
                <a:pathLst>
                  <a:path w="19" h="82">
                    <a:moveTo>
                      <a:pt x="19" y="13"/>
                    </a:move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82"/>
                      <a:pt x="13" y="82"/>
                      <a:pt x="13" y="82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1"/>
                      <a:pt x="19" y="1"/>
                    </a:cubicBezTo>
                    <a:lnTo>
                      <a:pt x="19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Freeform: Shape 102"/>
              <p:cNvSpPr/>
              <p:nvPr/>
            </p:nvSpPr>
            <p:spPr bwMode="auto">
              <a:xfrm>
                <a:off x="4557713" y="1801814"/>
                <a:ext cx="115888" cy="244475"/>
              </a:xfrm>
              <a:custGeom>
                <a:avLst/>
                <a:gdLst/>
                <a:ahLst/>
                <a:cxnLst>
                  <a:cxn ang="0">
                    <a:pos x="41" y="13"/>
                  </a:cxn>
                  <a:cxn ang="0">
                    <a:pos x="35" y="13"/>
                  </a:cxn>
                  <a:cxn ang="0">
                    <a:pos x="35" y="1"/>
                  </a:cxn>
                  <a:cxn ang="0">
                    <a:pos x="35" y="0"/>
                  </a:cxn>
                  <a:cxn ang="0">
                    <a:pos x="47" y="0"/>
                  </a:cxn>
                  <a:cxn ang="0">
                    <a:pos x="54" y="8"/>
                  </a:cxn>
                  <a:cxn ang="0">
                    <a:pos x="54" y="108"/>
                  </a:cxn>
                  <a:cxn ang="0">
                    <a:pos x="47" y="115"/>
                  </a:cxn>
                  <a:cxn ang="0">
                    <a:pos x="0" y="115"/>
                  </a:cxn>
                  <a:cxn ang="0">
                    <a:pos x="0" y="103"/>
                  </a:cxn>
                  <a:cxn ang="0">
                    <a:pos x="41" y="103"/>
                  </a:cxn>
                  <a:cxn ang="0">
                    <a:pos x="41" y="13"/>
                  </a:cxn>
                </a:cxnLst>
                <a:rect l="0" t="0" r="r" b="b"/>
                <a:pathLst>
                  <a:path w="54" h="115">
                    <a:moveTo>
                      <a:pt x="41" y="13"/>
                    </a:move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1" y="0"/>
                      <a:pt x="54" y="4"/>
                      <a:pt x="54" y="8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54" y="112"/>
                      <a:pt x="51" y="115"/>
                      <a:pt x="47" y="1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41" y="103"/>
                      <a:pt x="41" y="103"/>
                      <a:pt x="41" y="103"/>
                    </a:cubicBezTo>
                    <a:lnTo>
                      <a:pt x="41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7" name="Group 103"/>
            <p:cNvGrpSpPr/>
            <p:nvPr/>
          </p:nvGrpSpPr>
          <p:grpSpPr>
            <a:xfrm>
              <a:off x="7406957" y="2964917"/>
              <a:ext cx="425841" cy="457192"/>
              <a:chOff x="6459538" y="3121026"/>
              <a:chExt cx="258763" cy="277813"/>
            </a:xfrm>
            <a:solidFill>
              <a:schemeClr val="bg1"/>
            </a:solidFill>
          </p:grpSpPr>
          <p:sp>
            <p:nvSpPr>
              <p:cNvPr id="37" name="Freeform: Shape 104"/>
              <p:cNvSpPr/>
              <p:nvPr/>
            </p:nvSpPr>
            <p:spPr bwMode="auto">
              <a:xfrm>
                <a:off x="6459538" y="3154364"/>
                <a:ext cx="258763" cy="244475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10" y="0"/>
                  </a:cxn>
                  <a:cxn ang="0">
                    <a:pos x="110" y="11"/>
                  </a:cxn>
                  <a:cxn ang="0">
                    <a:pos x="102" y="19"/>
                  </a:cxn>
                  <a:cxn ang="0">
                    <a:pos x="94" y="11"/>
                  </a:cxn>
                  <a:cxn ang="0">
                    <a:pos x="94" y="0"/>
                  </a:cxn>
                  <a:cxn ang="0">
                    <a:pos x="85" y="0"/>
                  </a:cxn>
                  <a:cxn ang="0">
                    <a:pos x="85" y="11"/>
                  </a:cxn>
                  <a:cxn ang="0">
                    <a:pos x="78" y="19"/>
                  </a:cxn>
                  <a:cxn ang="0">
                    <a:pos x="70" y="11"/>
                  </a:cxn>
                  <a:cxn ang="0">
                    <a:pos x="70" y="0"/>
                  </a:cxn>
                  <a:cxn ang="0">
                    <a:pos x="51" y="0"/>
                  </a:cxn>
                  <a:cxn ang="0">
                    <a:pos x="51" y="11"/>
                  </a:cxn>
                  <a:cxn ang="0">
                    <a:pos x="43" y="19"/>
                  </a:cxn>
                  <a:cxn ang="0">
                    <a:pos x="36" y="11"/>
                  </a:cxn>
                  <a:cxn ang="0">
                    <a:pos x="36" y="0"/>
                  </a:cxn>
                  <a:cxn ang="0">
                    <a:pos x="26" y="0"/>
                  </a:cxn>
                  <a:cxn ang="0">
                    <a:pos x="26" y="11"/>
                  </a:cxn>
                  <a:cxn ang="0">
                    <a:pos x="19" y="19"/>
                  </a:cxn>
                  <a:cxn ang="0">
                    <a:pos x="11" y="11"/>
                  </a:cxn>
                  <a:cxn ang="0">
                    <a:pos x="11" y="0"/>
                  </a:cxn>
                  <a:cxn ang="0">
                    <a:pos x="6" y="0"/>
                  </a:cxn>
                  <a:cxn ang="0">
                    <a:pos x="0" y="7"/>
                  </a:cxn>
                  <a:cxn ang="0">
                    <a:pos x="0" y="108"/>
                  </a:cxn>
                  <a:cxn ang="0">
                    <a:pos x="6" y="115"/>
                  </a:cxn>
                  <a:cxn ang="0">
                    <a:pos x="116" y="115"/>
                  </a:cxn>
                  <a:cxn ang="0">
                    <a:pos x="122" y="108"/>
                  </a:cxn>
                  <a:cxn ang="0">
                    <a:pos x="122" y="7"/>
                  </a:cxn>
                  <a:cxn ang="0">
                    <a:pos x="116" y="0"/>
                  </a:cxn>
                  <a:cxn ang="0">
                    <a:pos x="115" y="107"/>
                  </a:cxn>
                  <a:cxn ang="0">
                    <a:pos x="7" y="107"/>
                  </a:cxn>
                  <a:cxn ang="0">
                    <a:pos x="7" y="28"/>
                  </a:cxn>
                  <a:cxn ang="0">
                    <a:pos x="115" y="28"/>
                  </a:cxn>
                  <a:cxn ang="0">
                    <a:pos x="115" y="107"/>
                  </a:cxn>
                </a:cxnLst>
                <a:rect l="0" t="0" r="r" b="b"/>
                <a:pathLst>
                  <a:path w="122" h="115">
                    <a:moveTo>
                      <a:pt x="116" y="0"/>
                    </a:moveTo>
                    <a:cubicBezTo>
                      <a:pt x="110" y="0"/>
                      <a:pt x="110" y="0"/>
                      <a:pt x="110" y="0"/>
                    </a:cubicBezTo>
                    <a:cubicBezTo>
                      <a:pt x="110" y="11"/>
                      <a:pt x="110" y="11"/>
                      <a:pt x="110" y="11"/>
                    </a:cubicBezTo>
                    <a:cubicBezTo>
                      <a:pt x="110" y="15"/>
                      <a:pt x="106" y="19"/>
                      <a:pt x="102" y="19"/>
                    </a:cubicBezTo>
                    <a:cubicBezTo>
                      <a:pt x="98" y="19"/>
                      <a:pt x="94" y="15"/>
                      <a:pt x="94" y="11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5" y="15"/>
                      <a:pt x="82" y="19"/>
                      <a:pt x="78" y="19"/>
                    </a:cubicBezTo>
                    <a:cubicBezTo>
                      <a:pt x="74" y="19"/>
                      <a:pt x="70" y="15"/>
                      <a:pt x="70" y="11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1" y="15"/>
                      <a:pt x="47" y="19"/>
                      <a:pt x="43" y="19"/>
                    </a:cubicBezTo>
                    <a:cubicBezTo>
                      <a:pt x="39" y="19"/>
                      <a:pt x="36" y="15"/>
                      <a:pt x="36" y="11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5"/>
                      <a:pt x="23" y="19"/>
                      <a:pt x="19" y="19"/>
                    </a:cubicBezTo>
                    <a:cubicBezTo>
                      <a:pt x="15" y="19"/>
                      <a:pt x="11" y="15"/>
                      <a:pt x="11" y="1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12"/>
                      <a:pt x="3" y="115"/>
                      <a:pt x="6" y="115"/>
                    </a:cubicBezTo>
                    <a:cubicBezTo>
                      <a:pt x="116" y="115"/>
                      <a:pt x="116" y="115"/>
                      <a:pt x="116" y="115"/>
                    </a:cubicBezTo>
                    <a:cubicBezTo>
                      <a:pt x="119" y="115"/>
                      <a:pt x="122" y="112"/>
                      <a:pt x="122" y="108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3"/>
                      <a:pt x="119" y="0"/>
                      <a:pt x="116" y="0"/>
                    </a:cubicBezTo>
                    <a:close/>
                    <a:moveTo>
                      <a:pt x="115" y="107"/>
                    </a:moveTo>
                    <a:cubicBezTo>
                      <a:pt x="7" y="107"/>
                      <a:pt x="7" y="107"/>
                      <a:pt x="7" y="10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115" y="28"/>
                      <a:pt x="115" y="28"/>
                      <a:pt x="115" y="28"/>
                    </a:cubicBezTo>
                    <a:lnTo>
                      <a:pt x="115" y="1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105"/>
              <p:cNvSpPr/>
              <p:nvPr/>
            </p:nvSpPr>
            <p:spPr bwMode="auto">
              <a:xfrm>
                <a:off x="6486526" y="3121026"/>
                <a:ext cx="25400" cy="69850"/>
              </a:xfrm>
              <a:custGeom>
                <a:avLst/>
                <a:gdLst/>
                <a:ahLst/>
                <a:cxnLst>
                  <a:cxn ang="0">
                    <a:pos x="6" y="33"/>
                  </a:cxn>
                  <a:cxn ang="0">
                    <a:pos x="12" y="27"/>
                  </a:cxn>
                  <a:cxn ang="0">
                    <a:pos x="12" y="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7"/>
                  </a:cxn>
                  <a:cxn ang="0">
                    <a:pos x="6" y="33"/>
                  </a:cxn>
                  <a:cxn ang="0">
                    <a:pos x="6" y="23"/>
                  </a:cxn>
                  <a:cxn ang="0">
                    <a:pos x="9" y="26"/>
                  </a:cxn>
                  <a:cxn ang="0">
                    <a:pos x="6" y="29"/>
                  </a:cxn>
                  <a:cxn ang="0">
                    <a:pos x="3" y="26"/>
                  </a:cxn>
                  <a:cxn ang="0">
                    <a:pos x="6" y="23"/>
                  </a:cxn>
                </a:cxnLst>
                <a:rect l="0" t="0" r="r" b="b"/>
                <a:pathLst>
                  <a:path w="12" h="33">
                    <a:moveTo>
                      <a:pt x="6" y="33"/>
                    </a:moveTo>
                    <a:cubicBezTo>
                      <a:pt x="9" y="33"/>
                      <a:pt x="12" y="30"/>
                      <a:pt x="12" y="2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2"/>
                      <a:pt x="9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3" y="33"/>
                      <a:pt x="6" y="33"/>
                    </a:cubicBezTo>
                    <a:close/>
                    <a:moveTo>
                      <a:pt x="6" y="23"/>
                    </a:moveTo>
                    <a:cubicBezTo>
                      <a:pt x="8" y="23"/>
                      <a:pt x="9" y="25"/>
                      <a:pt x="9" y="26"/>
                    </a:cubicBezTo>
                    <a:cubicBezTo>
                      <a:pt x="9" y="28"/>
                      <a:pt x="8" y="29"/>
                      <a:pt x="6" y="29"/>
                    </a:cubicBezTo>
                    <a:cubicBezTo>
                      <a:pt x="4" y="29"/>
                      <a:pt x="3" y="28"/>
                      <a:pt x="3" y="26"/>
                    </a:cubicBezTo>
                    <a:cubicBezTo>
                      <a:pt x="3" y="25"/>
                      <a:pt x="4" y="23"/>
                      <a:pt x="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106"/>
              <p:cNvSpPr/>
              <p:nvPr/>
            </p:nvSpPr>
            <p:spPr bwMode="auto">
              <a:xfrm>
                <a:off x="6537326" y="3121026"/>
                <a:ext cx="25400" cy="69850"/>
              </a:xfrm>
              <a:custGeom>
                <a:avLst/>
                <a:gdLst/>
                <a:ahLst/>
                <a:cxnLst>
                  <a:cxn ang="0">
                    <a:pos x="6" y="33"/>
                  </a:cxn>
                  <a:cxn ang="0">
                    <a:pos x="12" y="27"/>
                  </a:cxn>
                  <a:cxn ang="0">
                    <a:pos x="12" y="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7"/>
                  </a:cxn>
                  <a:cxn ang="0">
                    <a:pos x="6" y="33"/>
                  </a:cxn>
                  <a:cxn ang="0">
                    <a:pos x="6" y="23"/>
                  </a:cxn>
                  <a:cxn ang="0">
                    <a:pos x="9" y="26"/>
                  </a:cxn>
                  <a:cxn ang="0">
                    <a:pos x="6" y="29"/>
                  </a:cxn>
                  <a:cxn ang="0">
                    <a:pos x="3" y="26"/>
                  </a:cxn>
                  <a:cxn ang="0">
                    <a:pos x="6" y="23"/>
                  </a:cxn>
                </a:cxnLst>
                <a:rect l="0" t="0" r="r" b="b"/>
                <a:pathLst>
                  <a:path w="12" h="33">
                    <a:moveTo>
                      <a:pt x="6" y="33"/>
                    </a:moveTo>
                    <a:cubicBezTo>
                      <a:pt x="9" y="33"/>
                      <a:pt x="12" y="30"/>
                      <a:pt x="12" y="2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2"/>
                      <a:pt x="9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3" y="33"/>
                      <a:pt x="6" y="33"/>
                    </a:cubicBezTo>
                    <a:close/>
                    <a:moveTo>
                      <a:pt x="6" y="23"/>
                    </a:moveTo>
                    <a:cubicBezTo>
                      <a:pt x="8" y="23"/>
                      <a:pt x="9" y="25"/>
                      <a:pt x="9" y="26"/>
                    </a:cubicBezTo>
                    <a:cubicBezTo>
                      <a:pt x="9" y="28"/>
                      <a:pt x="8" y="29"/>
                      <a:pt x="6" y="29"/>
                    </a:cubicBezTo>
                    <a:cubicBezTo>
                      <a:pt x="4" y="29"/>
                      <a:pt x="3" y="28"/>
                      <a:pt x="3" y="26"/>
                    </a:cubicBezTo>
                    <a:cubicBezTo>
                      <a:pt x="3" y="25"/>
                      <a:pt x="4" y="23"/>
                      <a:pt x="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107"/>
              <p:cNvSpPr/>
              <p:nvPr/>
            </p:nvSpPr>
            <p:spPr bwMode="auto">
              <a:xfrm>
                <a:off x="6611938" y="3121026"/>
                <a:ext cx="25400" cy="69850"/>
              </a:xfrm>
              <a:custGeom>
                <a:avLst/>
                <a:gdLst/>
                <a:ahLst/>
                <a:cxnLst>
                  <a:cxn ang="0">
                    <a:pos x="6" y="33"/>
                  </a:cxn>
                  <a:cxn ang="0">
                    <a:pos x="12" y="27"/>
                  </a:cxn>
                  <a:cxn ang="0">
                    <a:pos x="12" y="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7"/>
                  </a:cxn>
                  <a:cxn ang="0">
                    <a:pos x="6" y="33"/>
                  </a:cxn>
                  <a:cxn ang="0">
                    <a:pos x="6" y="23"/>
                  </a:cxn>
                  <a:cxn ang="0">
                    <a:pos x="9" y="26"/>
                  </a:cxn>
                  <a:cxn ang="0">
                    <a:pos x="6" y="29"/>
                  </a:cxn>
                  <a:cxn ang="0">
                    <a:pos x="3" y="26"/>
                  </a:cxn>
                  <a:cxn ang="0">
                    <a:pos x="6" y="23"/>
                  </a:cxn>
                </a:cxnLst>
                <a:rect l="0" t="0" r="r" b="b"/>
                <a:pathLst>
                  <a:path w="12" h="33">
                    <a:moveTo>
                      <a:pt x="6" y="33"/>
                    </a:moveTo>
                    <a:cubicBezTo>
                      <a:pt x="9" y="33"/>
                      <a:pt x="12" y="30"/>
                      <a:pt x="12" y="2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9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3" y="33"/>
                      <a:pt x="6" y="33"/>
                    </a:cubicBezTo>
                    <a:close/>
                    <a:moveTo>
                      <a:pt x="6" y="23"/>
                    </a:moveTo>
                    <a:cubicBezTo>
                      <a:pt x="7" y="23"/>
                      <a:pt x="9" y="25"/>
                      <a:pt x="9" y="26"/>
                    </a:cubicBezTo>
                    <a:cubicBezTo>
                      <a:pt x="9" y="28"/>
                      <a:pt x="7" y="29"/>
                      <a:pt x="6" y="29"/>
                    </a:cubicBezTo>
                    <a:cubicBezTo>
                      <a:pt x="4" y="29"/>
                      <a:pt x="3" y="28"/>
                      <a:pt x="3" y="26"/>
                    </a:cubicBezTo>
                    <a:cubicBezTo>
                      <a:pt x="3" y="25"/>
                      <a:pt x="4" y="23"/>
                      <a:pt x="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108"/>
              <p:cNvSpPr/>
              <p:nvPr/>
            </p:nvSpPr>
            <p:spPr bwMode="auto">
              <a:xfrm>
                <a:off x="6662738" y="3121026"/>
                <a:ext cx="25400" cy="69850"/>
              </a:xfrm>
              <a:custGeom>
                <a:avLst/>
                <a:gdLst/>
                <a:ahLst/>
                <a:cxnLst>
                  <a:cxn ang="0">
                    <a:pos x="6" y="33"/>
                  </a:cxn>
                  <a:cxn ang="0">
                    <a:pos x="12" y="27"/>
                  </a:cxn>
                  <a:cxn ang="0">
                    <a:pos x="12" y="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7"/>
                  </a:cxn>
                  <a:cxn ang="0">
                    <a:pos x="6" y="33"/>
                  </a:cxn>
                  <a:cxn ang="0">
                    <a:pos x="6" y="23"/>
                  </a:cxn>
                  <a:cxn ang="0">
                    <a:pos x="9" y="26"/>
                  </a:cxn>
                  <a:cxn ang="0">
                    <a:pos x="6" y="29"/>
                  </a:cxn>
                  <a:cxn ang="0">
                    <a:pos x="3" y="26"/>
                  </a:cxn>
                  <a:cxn ang="0">
                    <a:pos x="6" y="23"/>
                  </a:cxn>
                </a:cxnLst>
                <a:rect l="0" t="0" r="r" b="b"/>
                <a:pathLst>
                  <a:path w="12" h="33">
                    <a:moveTo>
                      <a:pt x="6" y="33"/>
                    </a:moveTo>
                    <a:cubicBezTo>
                      <a:pt x="9" y="33"/>
                      <a:pt x="12" y="30"/>
                      <a:pt x="12" y="2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9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3" y="33"/>
                      <a:pt x="6" y="33"/>
                    </a:cubicBezTo>
                    <a:close/>
                    <a:moveTo>
                      <a:pt x="6" y="23"/>
                    </a:moveTo>
                    <a:cubicBezTo>
                      <a:pt x="8" y="23"/>
                      <a:pt x="9" y="25"/>
                      <a:pt x="9" y="26"/>
                    </a:cubicBezTo>
                    <a:cubicBezTo>
                      <a:pt x="9" y="28"/>
                      <a:pt x="8" y="29"/>
                      <a:pt x="6" y="29"/>
                    </a:cubicBezTo>
                    <a:cubicBezTo>
                      <a:pt x="4" y="29"/>
                      <a:pt x="3" y="28"/>
                      <a:pt x="3" y="26"/>
                    </a:cubicBezTo>
                    <a:cubicBezTo>
                      <a:pt x="3" y="25"/>
                      <a:pt x="4" y="23"/>
                      <a:pt x="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Rectangle 109"/>
              <p:cNvSpPr/>
              <p:nvPr/>
            </p:nvSpPr>
            <p:spPr bwMode="auto">
              <a:xfrm>
                <a:off x="6511926" y="3232151"/>
                <a:ext cx="25400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Rectangle 110"/>
              <p:cNvSpPr/>
              <p:nvPr/>
            </p:nvSpPr>
            <p:spPr bwMode="auto">
              <a:xfrm>
                <a:off x="6554788" y="3232151"/>
                <a:ext cx="26988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Rectangle 111"/>
              <p:cNvSpPr/>
              <p:nvPr/>
            </p:nvSpPr>
            <p:spPr bwMode="auto">
              <a:xfrm>
                <a:off x="6599238" y="3232151"/>
                <a:ext cx="28575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Rectangle 112"/>
              <p:cNvSpPr/>
              <p:nvPr/>
            </p:nvSpPr>
            <p:spPr bwMode="auto">
              <a:xfrm>
                <a:off x="6643688" y="3232151"/>
                <a:ext cx="28575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Rectangle 113"/>
              <p:cNvSpPr/>
              <p:nvPr/>
            </p:nvSpPr>
            <p:spPr bwMode="auto">
              <a:xfrm>
                <a:off x="6511926" y="3267076"/>
                <a:ext cx="25400" cy="285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Rectangle 114"/>
              <p:cNvSpPr/>
              <p:nvPr/>
            </p:nvSpPr>
            <p:spPr bwMode="auto">
              <a:xfrm>
                <a:off x="6554788" y="3267076"/>
                <a:ext cx="26988" cy="285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Rectangle 115"/>
              <p:cNvSpPr/>
              <p:nvPr/>
            </p:nvSpPr>
            <p:spPr bwMode="auto">
              <a:xfrm>
                <a:off x="6599238" y="3267076"/>
                <a:ext cx="28575" cy="285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Rectangle 116"/>
              <p:cNvSpPr/>
              <p:nvPr/>
            </p:nvSpPr>
            <p:spPr bwMode="auto">
              <a:xfrm>
                <a:off x="6643688" y="3267076"/>
                <a:ext cx="28575" cy="285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Rectangle 117"/>
              <p:cNvSpPr/>
              <p:nvPr/>
            </p:nvSpPr>
            <p:spPr bwMode="auto">
              <a:xfrm>
                <a:off x="6511926" y="3305176"/>
                <a:ext cx="25400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Rectangle 118"/>
              <p:cNvSpPr/>
              <p:nvPr/>
            </p:nvSpPr>
            <p:spPr bwMode="auto">
              <a:xfrm>
                <a:off x="6554788" y="3305176"/>
                <a:ext cx="26988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Rectangle 119"/>
              <p:cNvSpPr/>
              <p:nvPr/>
            </p:nvSpPr>
            <p:spPr bwMode="auto">
              <a:xfrm>
                <a:off x="6599238" y="3305176"/>
                <a:ext cx="28575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Rectangle 120"/>
              <p:cNvSpPr/>
              <p:nvPr/>
            </p:nvSpPr>
            <p:spPr bwMode="auto">
              <a:xfrm>
                <a:off x="6643688" y="3305176"/>
                <a:ext cx="28575" cy="254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Rectangle 121"/>
              <p:cNvSpPr/>
              <p:nvPr/>
            </p:nvSpPr>
            <p:spPr bwMode="auto">
              <a:xfrm>
                <a:off x="6511926" y="3341689"/>
                <a:ext cx="25400" cy="269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Rectangle 122"/>
              <p:cNvSpPr/>
              <p:nvPr/>
            </p:nvSpPr>
            <p:spPr bwMode="auto">
              <a:xfrm>
                <a:off x="6554788" y="3341689"/>
                <a:ext cx="26988" cy="269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Rectangle 123"/>
              <p:cNvSpPr/>
              <p:nvPr/>
            </p:nvSpPr>
            <p:spPr bwMode="auto">
              <a:xfrm>
                <a:off x="6599238" y="3341689"/>
                <a:ext cx="28575" cy="269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Rectangle 124"/>
              <p:cNvSpPr/>
              <p:nvPr/>
            </p:nvSpPr>
            <p:spPr bwMode="auto">
              <a:xfrm>
                <a:off x="6643688" y="3341689"/>
                <a:ext cx="28575" cy="269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8" name="Group 125"/>
            <p:cNvGrpSpPr/>
            <p:nvPr/>
          </p:nvGrpSpPr>
          <p:grpSpPr>
            <a:xfrm>
              <a:off x="6718079" y="4828276"/>
              <a:ext cx="522619" cy="507430"/>
              <a:chOff x="3052763" y="3114676"/>
              <a:chExt cx="273050" cy="265113"/>
            </a:xfrm>
            <a:solidFill>
              <a:schemeClr val="bg1"/>
            </a:solidFill>
          </p:grpSpPr>
          <p:sp>
            <p:nvSpPr>
              <p:cNvPr id="34" name="Freeform: Shape 126"/>
              <p:cNvSpPr/>
              <p:nvPr/>
            </p:nvSpPr>
            <p:spPr bwMode="auto">
              <a:xfrm>
                <a:off x="3052763" y="3114676"/>
                <a:ext cx="273050" cy="265113"/>
              </a:xfrm>
              <a:custGeom>
                <a:avLst/>
                <a:gdLst/>
                <a:ahLst/>
                <a:cxnLst>
                  <a:cxn ang="0">
                    <a:pos x="119" y="51"/>
                  </a:cxn>
                  <a:cxn ang="0">
                    <a:pos x="111" y="32"/>
                  </a:cxn>
                  <a:cxn ang="0">
                    <a:pos x="118" y="25"/>
                  </a:cxn>
                  <a:cxn ang="0">
                    <a:pos x="102" y="9"/>
                  </a:cxn>
                  <a:cxn ang="0">
                    <a:pos x="95" y="16"/>
                  </a:cxn>
                  <a:cxn ang="0">
                    <a:pos x="76" y="8"/>
                  </a:cxn>
                  <a:cxn ang="0">
                    <a:pos x="76" y="0"/>
                  </a:cxn>
                  <a:cxn ang="0">
                    <a:pos x="53" y="0"/>
                  </a:cxn>
                  <a:cxn ang="0">
                    <a:pos x="53" y="8"/>
                  </a:cxn>
                  <a:cxn ang="0">
                    <a:pos x="35" y="16"/>
                  </a:cxn>
                  <a:cxn ang="0">
                    <a:pos x="27" y="8"/>
                  </a:cxn>
                  <a:cxn ang="0">
                    <a:pos x="11" y="25"/>
                  </a:cxn>
                  <a:cxn ang="0">
                    <a:pos x="18" y="32"/>
                  </a:cxn>
                  <a:cxn ang="0">
                    <a:pos x="11" y="51"/>
                  </a:cxn>
                  <a:cxn ang="0">
                    <a:pos x="0" y="51"/>
                  </a:cxn>
                  <a:cxn ang="0">
                    <a:pos x="0" y="74"/>
                  </a:cxn>
                  <a:cxn ang="0">
                    <a:pos x="11" y="74"/>
                  </a:cxn>
                  <a:cxn ang="0">
                    <a:pos x="19" y="92"/>
                  </a:cxn>
                  <a:cxn ang="0">
                    <a:pos x="11" y="99"/>
                  </a:cxn>
                  <a:cxn ang="0">
                    <a:pos x="28" y="115"/>
                  </a:cxn>
                  <a:cxn ang="0">
                    <a:pos x="35" y="108"/>
                  </a:cxn>
                  <a:cxn ang="0">
                    <a:pos x="53" y="116"/>
                  </a:cxn>
                  <a:cxn ang="0">
                    <a:pos x="53" y="125"/>
                  </a:cxn>
                  <a:cxn ang="0">
                    <a:pos x="76" y="125"/>
                  </a:cxn>
                  <a:cxn ang="0">
                    <a:pos x="76" y="116"/>
                  </a:cxn>
                  <a:cxn ang="0">
                    <a:pos x="94" y="108"/>
                  </a:cxn>
                  <a:cxn ang="0">
                    <a:pos x="101" y="115"/>
                  </a:cxn>
                  <a:cxn ang="0">
                    <a:pos x="118" y="99"/>
                  </a:cxn>
                  <a:cxn ang="0">
                    <a:pos x="111" y="92"/>
                  </a:cxn>
                  <a:cxn ang="0">
                    <a:pos x="119" y="74"/>
                  </a:cxn>
                  <a:cxn ang="0">
                    <a:pos x="129" y="74"/>
                  </a:cxn>
                  <a:cxn ang="0">
                    <a:pos x="129" y="51"/>
                  </a:cxn>
                  <a:cxn ang="0">
                    <a:pos x="119" y="51"/>
                  </a:cxn>
                  <a:cxn ang="0">
                    <a:pos x="65" y="101"/>
                  </a:cxn>
                  <a:cxn ang="0">
                    <a:pos x="26" y="62"/>
                  </a:cxn>
                  <a:cxn ang="0">
                    <a:pos x="65" y="23"/>
                  </a:cxn>
                  <a:cxn ang="0">
                    <a:pos x="104" y="62"/>
                  </a:cxn>
                  <a:cxn ang="0">
                    <a:pos x="65" y="101"/>
                  </a:cxn>
                </a:cxnLst>
                <a:rect l="0" t="0" r="r" b="b"/>
                <a:pathLst>
                  <a:path w="129" h="125">
                    <a:moveTo>
                      <a:pt x="119" y="51"/>
                    </a:moveTo>
                    <a:cubicBezTo>
                      <a:pt x="117" y="44"/>
                      <a:pt x="115" y="38"/>
                      <a:pt x="111" y="32"/>
                    </a:cubicBezTo>
                    <a:cubicBezTo>
                      <a:pt x="118" y="25"/>
                      <a:pt x="118" y="25"/>
                      <a:pt x="118" y="25"/>
                    </a:cubicBezTo>
                    <a:cubicBezTo>
                      <a:pt x="102" y="9"/>
                      <a:pt x="102" y="9"/>
                      <a:pt x="102" y="9"/>
                    </a:cubicBezTo>
                    <a:cubicBezTo>
                      <a:pt x="95" y="16"/>
                      <a:pt x="95" y="16"/>
                      <a:pt x="95" y="16"/>
                    </a:cubicBezTo>
                    <a:cubicBezTo>
                      <a:pt x="89" y="12"/>
                      <a:pt x="82" y="10"/>
                      <a:pt x="76" y="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46" y="10"/>
                      <a:pt x="40" y="13"/>
                      <a:pt x="35" y="16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5" y="38"/>
                      <a:pt x="12" y="44"/>
                      <a:pt x="11" y="51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2" y="80"/>
                      <a:pt x="15" y="87"/>
                      <a:pt x="19" y="92"/>
                    </a:cubicBezTo>
                    <a:cubicBezTo>
                      <a:pt x="11" y="99"/>
                      <a:pt x="11" y="99"/>
                      <a:pt x="11" y="99"/>
                    </a:cubicBezTo>
                    <a:cubicBezTo>
                      <a:pt x="28" y="115"/>
                      <a:pt x="28" y="115"/>
                      <a:pt x="28" y="115"/>
                    </a:cubicBezTo>
                    <a:cubicBezTo>
                      <a:pt x="35" y="108"/>
                      <a:pt x="35" y="108"/>
                      <a:pt x="35" y="108"/>
                    </a:cubicBezTo>
                    <a:cubicBezTo>
                      <a:pt x="40" y="112"/>
                      <a:pt x="46" y="114"/>
                      <a:pt x="53" y="116"/>
                    </a:cubicBezTo>
                    <a:cubicBezTo>
                      <a:pt x="53" y="125"/>
                      <a:pt x="53" y="125"/>
                      <a:pt x="53" y="125"/>
                    </a:cubicBezTo>
                    <a:cubicBezTo>
                      <a:pt x="76" y="125"/>
                      <a:pt x="76" y="125"/>
                      <a:pt x="76" y="125"/>
                    </a:cubicBezTo>
                    <a:cubicBezTo>
                      <a:pt x="76" y="116"/>
                      <a:pt x="76" y="116"/>
                      <a:pt x="76" y="116"/>
                    </a:cubicBezTo>
                    <a:cubicBezTo>
                      <a:pt x="82" y="114"/>
                      <a:pt x="89" y="112"/>
                      <a:pt x="94" y="108"/>
                    </a:cubicBezTo>
                    <a:cubicBezTo>
                      <a:pt x="101" y="115"/>
                      <a:pt x="101" y="115"/>
                      <a:pt x="101" y="115"/>
                    </a:cubicBezTo>
                    <a:cubicBezTo>
                      <a:pt x="118" y="99"/>
                      <a:pt x="118" y="99"/>
                      <a:pt x="118" y="99"/>
                    </a:cubicBezTo>
                    <a:cubicBezTo>
                      <a:pt x="111" y="92"/>
                      <a:pt x="111" y="92"/>
                      <a:pt x="111" y="92"/>
                    </a:cubicBezTo>
                    <a:cubicBezTo>
                      <a:pt x="114" y="87"/>
                      <a:pt x="117" y="81"/>
                      <a:pt x="119" y="74"/>
                    </a:cubicBezTo>
                    <a:cubicBezTo>
                      <a:pt x="129" y="74"/>
                      <a:pt x="129" y="74"/>
                      <a:pt x="129" y="74"/>
                    </a:cubicBezTo>
                    <a:cubicBezTo>
                      <a:pt x="129" y="51"/>
                      <a:pt x="129" y="51"/>
                      <a:pt x="129" y="51"/>
                    </a:cubicBezTo>
                    <a:lnTo>
                      <a:pt x="119" y="51"/>
                    </a:lnTo>
                    <a:close/>
                    <a:moveTo>
                      <a:pt x="65" y="101"/>
                    </a:moveTo>
                    <a:cubicBezTo>
                      <a:pt x="43" y="101"/>
                      <a:pt x="26" y="84"/>
                      <a:pt x="26" y="62"/>
                    </a:cubicBezTo>
                    <a:cubicBezTo>
                      <a:pt x="26" y="41"/>
                      <a:pt x="43" y="23"/>
                      <a:pt x="65" y="23"/>
                    </a:cubicBezTo>
                    <a:cubicBezTo>
                      <a:pt x="86" y="23"/>
                      <a:pt x="104" y="41"/>
                      <a:pt x="104" y="62"/>
                    </a:cubicBezTo>
                    <a:cubicBezTo>
                      <a:pt x="104" y="84"/>
                      <a:pt x="86" y="101"/>
                      <a:pt x="65" y="10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127"/>
              <p:cNvSpPr/>
              <p:nvPr/>
            </p:nvSpPr>
            <p:spPr bwMode="auto">
              <a:xfrm>
                <a:off x="3125788" y="3184526"/>
                <a:ext cx="125413" cy="123825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0" y="29"/>
                  </a:cxn>
                  <a:cxn ang="0">
                    <a:pos x="29" y="58"/>
                  </a:cxn>
                  <a:cxn ang="0">
                    <a:pos x="59" y="29"/>
                  </a:cxn>
                  <a:cxn ang="0">
                    <a:pos x="29" y="0"/>
                  </a:cxn>
                  <a:cxn ang="0">
                    <a:pos x="29" y="49"/>
                  </a:cxn>
                  <a:cxn ang="0">
                    <a:pos x="9" y="29"/>
                  </a:cxn>
                  <a:cxn ang="0">
                    <a:pos x="29" y="9"/>
                  </a:cxn>
                  <a:cxn ang="0">
                    <a:pos x="50" y="29"/>
                  </a:cxn>
                  <a:cxn ang="0">
                    <a:pos x="29" y="49"/>
                  </a:cxn>
                </a:cxnLst>
                <a:rect l="0" t="0" r="r" b="b"/>
                <a:pathLst>
                  <a:path w="59" h="58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45"/>
                      <a:pt x="13" y="58"/>
                      <a:pt x="29" y="58"/>
                    </a:cubicBezTo>
                    <a:cubicBezTo>
                      <a:pt x="46" y="58"/>
                      <a:pt x="59" y="45"/>
                      <a:pt x="59" y="29"/>
                    </a:cubicBezTo>
                    <a:cubicBezTo>
                      <a:pt x="59" y="13"/>
                      <a:pt x="46" y="0"/>
                      <a:pt x="29" y="0"/>
                    </a:cubicBezTo>
                    <a:close/>
                    <a:moveTo>
                      <a:pt x="29" y="49"/>
                    </a:moveTo>
                    <a:cubicBezTo>
                      <a:pt x="18" y="49"/>
                      <a:pt x="9" y="40"/>
                      <a:pt x="9" y="29"/>
                    </a:cubicBezTo>
                    <a:cubicBezTo>
                      <a:pt x="9" y="18"/>
                      <a:pt x="18" y="9"/>
                      <a:pt x="29" y="9"/>
                    </a:cubicBezTo>
                    <a:cubicBezTo>
                      <a:pt x="41" y="9"/>
                      <a:pt x="50" y="18"/>
                      <a:pt x="50" y="29"/>
                    </a:cubicBezTo>
                    <a:cubicBezTo>
                      <a:pt x="50" y="40"/>
                      <a:pt x="41" y="49"/>
                      <a:pt x="29" y="4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Oval 128"/>
              <p:cNvSpPr/>
              <p:nvPr/>
            </p:nvSpPr>
            <p:spPr bwMode="auto">
              <a:xfrm>
                <a:off x="3167063" y="3224213"/>
                <a:ext cx="44450" cy="4286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9" name="千图PPT彼岸天：ID 8661124库_组合 76"/>
          <p:cNvGrpSpPr/>
          <p:nvPr>
            <p:custDataLst>
              <p:tags r:id="rId2"/>
            </p:custDataLst>
          </p:nvPr>
        </p:nvGrpSpPr>
        <p:grpSpPr>
          <a:xfrm>
            <a:off x="8233747" y="2796389"/>
            <a:ext cx="2732266" cy="856637"/>
            <a:chOff x="1415480" y="1651350"/>
            <a:chExt cx="2913191" cy="856637"/>
          </a:xfrm>
        </p:grpSpPr>
        <p:sp>
          <p:nvSpPr>
            <p:cNvPr id="32" name="TextBox 144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3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3" name="TextBox 145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千图网</a:t>
              </a:r>
              <a:r>
                <a:rPr lang="en-US" altLang="zh-CN" sz="1000" b="0" dirty="0">
                  <a:solidFill>
                    <a:schemeClr val="tx1"/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0" name="千图PPT彼岸天：ID 8661124库_组合 146"/>
          <p:cNvGrpSpPr/>
          <p:nvPr>
            <p:custDataLst>
              <p:tags r:id="rId3"/>
            </p:custDataLst>
          </p:nvPr>
        </p:nvGrpSpPr>
        <p:grpSpPr>
          <a:xfrm>
            <a:off x="1379476" y="2796389"/>
            <a:ext cx="2299240" cy="866137"/>
            <a:chOff x="793990" y="1227225"/>
            <a:chExt cx="2299240" cy="866137"/>
          </a:xfrm>
        </p:grpSpPr>
        <p:sp>
          <p:nvSpPr>
            <p:cNvPr id="30" name="TextBox 147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31" name="TextBox 148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432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千图网</a:t>
              </a:r>
              <a:r>
                <a:rPr lang="en-US" altLang="zh-CN" sz="1000" b="0" dirty="0">
                  <a:solidFill>
                    <a:schemeClr val="tx1"/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1" name="千图PPT彼岸天：ID 8661124库_组合 149"/>
          <p:cNvGrpSpPr/>
          <p:nvPr>
            <p:custDataLst>
              <p:tags r:id="rId4"/>
            </p:custDataLst>
          </p:nvPr>
        </p:nvGrpSpPr>
        <p:grpSpPr>
          <a:xfrm>
            <a:off x="4706414" y="476672"/>
            <a:ext cx="2619115" cy="963617"/>
            <a:chOff x="4818760" y="1367017"/>
            <a:chExt cx="2619115" cy="963617"/>
          </a:xfrm>
        </p:grpSpPr>
        <p:sp>
          <p:nvSpPr>
            <p:cNvPr id="28" name="TextBox 150"/>
            <p:cNvSpPr txBox="1"/>
            <p:nvPr/>
          </p:nvSpPr>
          <p:spPr bwMode="auto">
            <a:xfrm>
              <a:off x="4818760" y="1367017"/>
              <a:ext cx="2619115" cy="309958"/>
            </a:xfrm>
            <a:prstGeom prst="rect">
              <a:avLst/>
            </a:prstGeom>
            <a:noFill/>
          </p:spPr>
          <p:txBody>
            <a:bodyPr wrap="none" lIns="0" tIns="0" rIns="0" bIns="0" anchor="t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9" name="TextBox 151"/>
            <p:cNvSpPr txBox="1"/>
            <p:nvPr/>
          </p:nvSpPr>
          <p:spPr bwMode="auto">
            <a:xfrm>
              <a:off x="4818760" y="1676976"/>
              <a:ext cx="2619115" cy="653658"/>
            </a:xfrm>
            <a:prstGeom prst="rect">
              <a:avLst/>
            </a:prstGeom>
            <a:noFill/>
          </p:spPr>
          <p:txBody>
            <a:bodyPr wrap="square" lIns="0" tIns="0" rIns="0" bIns="0" anchor="t" anchorCtr="1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千图网</a:t>
              </a:r>
              <a:r>
                <a:rPr lang="en-US" altLang="zh-CN" sz="1000" b="0" dirty="0">
                  <a:solidFill>
                    <a:schemeClr val="tx1"/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2" name="千图PPT彼岸天：ID 8661124库_组合 152"/>
          <p:cNvGrpSpPr/>
          <p:nvPr>
            <p:custDataLst>
              <p:tags r:id="rId5"/>
            </p:custDataLst>
          </p:nvPr>
        </p:nvGrpSpPr>
        <p:grpSpPr>
          <a:xfrm>
            <a:off x="7593257" y="5119971"/>
            <a:ext cx="2732266" cy="856637"/>
            <a:chOff x="1415480" y="1651350"/>
            <a:chExt cx="2913191" cy="856637"/>
          </a:xfrm>
        </p:grpSpPr>
        <p:sp>
          <p:nvSpPr>
            <p:cNvPr id="26" name="TextBox 153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7" name="TextBox 154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千图网</a:t>
              </a:r>
              <a:r>
                <a:rPr lang="en-US" altLang="zh-CN" sz="1000" b="0" dirty="0">
                  <a:solidFill>
                    <a:schemeClr val="tx1"/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3" name="千图PPT彼岸天：ID 8661124库_组合 155"/>
          <p:cNvGrpSpPr/>
          <p:nvPr>
            <p:custDataLst>
              <p:tags r:id="rId6"/>
            </p:custDataLst>
          </p:nvPr>
        </p:nvGrpSpPr>
        <p:grpSpPr>
          <a:xfrm>
            <a:off x="2019966" y="5119971"/>
            <a:ext cx="2299240" cy="866137"/>
            <a:chOff x="793990" y="1227225"/>
            <a:chExt cx="2299240" cy="866137"/>
          </a:xfrm>
        </p:grpSpPr>
        <p:sp>
          <p:nvSpPr>
            <p:cNvPr id="24" name="TextBox 156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432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5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5" name="TextBox 157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432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千图网</a:t>
              </a:r>
              <a:r>
                <a:rPr lang="en-US" altLang="zh-CN" sz="1000" b="0" dirty="0">
                  <a:solidFill>
                    <a:schemeClr val="tx1"/>
                  </a:solidFill>
                  <a:effectLst/>
                </a:rPr>
                <a:t>58PIC.COM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千图PPT彼岸天：ID 8661124库_组合 46"/>
          <p:cNvGrpSpPr/>
          <p:nvPr>
            <p:custDataLst>
              <p:tags r:id="rId1"/>
            </p:custDataLst>
          </p:nvPr>
        </p:nvGrpSpPr>
        <p:grpSpPr>
          <a:xfrm>
            <a:off x="884993" y="2951908"/>
            <a:ext cx="2052713" cy="1923205"/>
            <a:chOff x="884993" y="2951908"/>
            <a:chExt cx="2052713" cy="1923205"/>
          </a:xfrm>
        </p:grpSpPr>
        <p:sp>
          <p:nvSpPr>
            <p:cNvPr id="32" name="Oval 63"/>
            <p:cNvSpPr/>
            <p:nvPr/>
          </p:nvSpPr>
          <p:spPr bwMode="auto">
            <a:xfrm>
              <a:off x="884993" y="2951908"/>
              <a:ext cx="1274654" cy="1274654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3" name="Group 64"/>
            <p:cNvGrpSpPr/>
            <p:nvPr/>
          </p:nvGrpSpPr>
          <p:grpSpPr bwMode="auto">
            <a:xfrm>
              <a:off x="1331669" y="3347190"/>
              <a:ext cx="381300" cy="484085"/>
              <a:chOff x="0" y="0"/>
              <a:chExt cx="450" cy="574"/>
            </a:xfrm>
            <a:solidFill>
              <a:srgbClr val="FFFFFF"/>
            </a:solidFill>
          </p:grpSpPr>
          <p:sp>
            <p:nvSpPr>
              <p:cNvPr id="34" name="Freeform: Shape 65"/>
              <p:cNvSpPr/>
              <p:nvPr/>
            </p:nvSpPr>
            <p:spPr bwMode="auto">
              <a:xfrm>
                <a:off x="0" y="248"/>
                <a:ext cx="444" cy="326"/>
              </a:xfrm>
              <a:custGeom>
                <a:avLst/>
                <a:gdLst>
                  <a:gd name="T0" fmla="*/ 0 w 21533"/>
                  <a:gd name="T1" fmla="*/ 0 h 21508"/>
                  <a:gd name="T2" fmla="*/ 0 w 21533"/>
                  <a:gd name="T3" fmla="*/ 0 h 21508"/>
                  <a:gd name="T4" fmla="*/ 0 w 21533"/>
                  <a:gd name="T5" fmla="*/ 0 h 21508"/>
                  <a:gd name="T6" fmla="*/ 0 w 21533"/>
                  <a:gd name="T7" fmla="*/ 0 h 21508"/>
                  <a:gd name="T8" fmla="*/ 0 w 21533"/>
                  <a:gd name="T9" fmla="*/ 0 h 21508"/>
                  <a:gd name="T10" fmla="*/ 0 w 21533"/>
                  <a:gd name="T11" fmla="*/ 0 h 21508"/>
                  <a:gd name="T12" fmla="*/ 0 w 21533"/>
                  <a:gd name="T13" fmla="*/ 0 h 21508"/>
                  <a:gd name="T14" fmla="*/ 0 w 21533"/>
                  <a:gd name="T15" fmla="*/ 0 h 21508"/>
                  <a:gd name="T16" fmla="*/ 0 w 21533"/>
                  <a:gd name="T17" fmla="*/ 0 h 21508"/>
                  <a:gd name="T18" fmla="*/ 0 w 21533"/>
                  <a:gd name="T19" fmla="*/ 0 h 21508"/>
                  <a:gd name="T20" fmla="*/ 0 w 21533"/>
                  <a:gd name="T21" fmla="*/ 0 h 21508"/>
                  <a:gd name="T22" fmla="*/ 0 w 21533"/>
                  <a:gd name="T23" fmla="*/ 0 h 21508"/>
                  <a:gd name="T24" fmla="*/ 0 w 21533"/>
                  <a:gd name="T25" fmla="*/ 0 h 2150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533" h="21508">
                    <a:moveTo>
                      <a:pt x="12618" y="15738"/>
                    </a:moveTo>
                    <a:cubicBezTo>
                      <a:pt x="11946" y="15738"/>
                      <a:pt x="11315" y="15383"/>
                      <a:pt x="10841" y="14739"/>
                    </a:cubicBezTo>
                    <a:lnTo>
                      <a:pt x="0" y="0"/>
                    </a:lnTo>
                    <a:lnTo>
                      <a:pt x="279" y="4267"/>
                    </a:lnTo>
                    <a:cubicBezTo>
                      <a:pt x="312" y="4784"/>
                      <a:pt x="561" y="5508"/>
                      <a:pt x="832" y="5876"/>
                    </a:cubicBezTo>
                    <a:lnTo>
                      <a:pt x="12127" y="21233"/>
                    </a:lnTo>
                    <a:cubicBezTo>
                      <a:pt x="12397" y="21600"/>
                      <a:pt x="12839" y="21600"/>
                      <a:pt x="13110" y="21233"/>
                    </a:cubicBezTo>
                    <a:lnTo>
                      <a:pt x="21330" y="10057"/>
                    </a:lnTo>
                    <a:cubicBezTo>
                      <a:pt x="21600" y="9689"/>
                      <a:pt x="21600" y="9088"/>
                      <a:pt x="21330" y="8721"/>
                    </a:cubicBezTo>
                    <a:lnTo>
                      <a:pt x="20076" y="7017"/>
                    </a:lnTo>
                    <a:lnTo>
                      <a:pt x="14395" y="14741"/>
                    </a:lnTo>
                    <a:cubicBezTo>
                      <a:pt x="13920" y="15385"/>
                      <a:pt x="13289" y="15738"/>
                      <a:pt x="12618" y="15738"/>
                    </a:cubicBezTo>
                    <a:close/>
                    <a:moveTo>
                      <a:pt x="12618" y="15738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98"/>
              <p:cNvSpPr/>
              <p:nvPr/>
            </p:nvSpPr>
            <p:spPr bwMode="auto">
              <a:xfrm>
                <a:off x="0" y="0"/>
                <a:ext cx="450" cy="450"/>
              </a:xfrm>
              <a:custGeom>
                <a:avLst/>
                <a:gdLst>
                  <a:gd name="T0" fmla="*/ 0 w 21503"/>
                  <a:gd name="T1" fmla="*/ 0 h 21600"/>
                  <a:gd name="T2" fmla="*/ 0 w 21503"/>
                  <a:gd name="T3" fmla="*/ 0 h 21600"/>
                  <a:gd name="T4" fmla="*/ 0 w 21503"/>
                  <a:gd name="T5" fmla="*/ 0 h 21600"/>
                  <a:gd name="T6" fmla="*/ 0 w 21503"/>
                  <a:gd name="T7" fmla="*/ 0 h 21600"/>
                  <a:gd name="T8" fmla="*/ 0 w 21503"/>
                  <a:gd name="T9" fmla="*/ 0 h 21600"/>
                  <a:gd name="T10" fmla="*/ 0 w 21503"/>
                  <a:gd name="T11" fmla="*/ 0 h 21600"/>
                  <a:gd name="T12" fmla="*/ 0 w 21503"/>
                  <a:gd name="T13" fmla="*/ 0 h 21600"/>
                  <a:gd name="T14" fmla="*/ 0 w 21503"/>
                  <a:gd name="T15" fmla="*/ 0 h 21600"/>
                  <a:gd name="T16" fmla="*/ 0 w 21503"/>
                  <a:gd name="T17" fmla="*/ 0 h 21600"/>
                  <a:gd name="T18" fmla="*/ 0 w 21503"/>
                  <a:gd name="T19" fmla="*/ 0 h 21600"/>
                  <a:gd name="T20" fmla="*/ 0 w 21503"/>
                  <a:gd name="T21" fmla="*/ 0 h 21600"/>
                  <a:gd name="T22" fmla="*/ 0 w 21503"/>
                  <a:gd name="T23" fmla="*/ 0 h 21600"/>
                  <a:gd name="T24" fmla="*/ 0 w 21503"/>
                  <a:gd name="T25" fmla="*/ 0 h 21600"/>
                  <a:gd name="T26" fmla="*/ 0 w 21503"/>
                  <a:gd name="T27" fmla="*/ 0 h 21600"/>
                  <a:gd name="T28" fmla="*/ 0 w 21503"/>
                  <a:gd name="T29" fmla="*/ 0 h 21600"/>
                  <a:gd name="T30" fmla="*/ 0 w 21503"/>
                  <a:gd name="T31" fmla="*/ 0 h 21600"/>
                  <a:gd name="T32" fmla="*/ 0 w 21503"/>
                  <a:gd name="T33" fmla="*/ 0 h 21600"/>
                  <a:gd name="T34" fmla="*/ 0 w 21503"/>
                  <a:gd name="T35" fmla="*/ 0 h 21600"/>
                  <a:gd name="T36" fmla="*/ 0 w 21503"/>
                  <a:gd name="T37" fmla="*/ 0 h 21600"/>
                  <a:gd name="T38" fmla="*/ 0 w 21503"/>
                  <a:gd name="T39" fmla="*/ 0 h 21600"/>
                  <a:gd name="T40" fmla="*/ 0 w 21503"/>
                  <a:gd name="T41" fmla="*/ 0 h 21600"/>
                  <a:gd name="T42" fmla="*/ 0 w 21503"/>
                  <a:gd name="T43" fmla="*/ 0 h 21600"/>
                  <a:gd name="T44" fmla="*/ 0 w 21503"/>
                  <a:gd name="T45" fmla="*/ 0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503" h="21600">
                    <a:moveTo>
                      <a:pt x="10162" y="1105"/>
                    </a:moveTo>
                    <a:cubicBezTo>
                      <a:pt x="9896" y="837"/>
                      <a:pt x="9371" y="590"/>
                      <a:pt x="8995" y="556"/>
                    </a:cubicBezTo>
                    <a:lnTo>
                      <a:pt x="2969" y="4"/>
                    </a:lnTo>
                    <a:cubicBezTo>
                      <a:pt x="2940" y="2"/>
                      <a:pt x="2910" y="0"/>
                      <a:pt x="2879" y="0"/>
                    </a:cubicBezTo>
                    <a:cubicBezTo>
                      <a:pt x="2513" y="0"/>
                      <a:pt x="2048" y="182"/>
                      <a:pt x="1802" y="429"/>
                    </a:cubicBezTo>
                    <a:lnTo>
                      <a:pt x="427" y="1809"/>
                    </a:lnTo>
                    <a:cubicBezTo>
                      <a:pt x="161" y="2076"/>
                      <a:pt x="-30" y="2604"/>
                      <a:pt x="4" y="2980"/>
                    </a:cubicBezTo>
                    <a:lnTo>
                      <a:pt x="541" y="9044"/>
                    </a:lnTo>
                    <a:cubicBezTo>
                      <a:pt x="573" y="9421"/>
                      <a:pt x="819" y="9948"/>
                      <a:pt x="1086" y="10216"/>
                    </a:cubicBezTo>
                    <a:lnTo>
                      <a:pt x="12227" y="21399"/>
                    </a:lnTo>
                    <a:cubicBezTo>
                      <a:pt x="12360" y="21533"/>
                      <a:pt x="12535" y="21600"/>
                      <a:pt x="12712" y="21600"/>
                    </a:cubicBezTo>
                    <a:cubicBezTo>
                      <a:pt x="12887" y="21600"/>
                      <a:pt x="13063" y="21533"/>
                      <a:pt x="13196" y="21399"/>
                    </a:cubicBezTo>
                    <a:lnTo>
                      <a:pt x="21304" y="13261"/>
                    </a:lnTo>
                    <a:cubicBezTo>
                      <a:pt x="21570" y="12993"/>
                      <a:pt x="21570" y="12555"/>
                      <a:pt x="21304" y="12288"/>
                    </a:cubicBezTo>
                    <a:lnTo>
                      <a:pt x="10162" y="1105"/>
                    </a:lnTo>
                    <a:close/>
                    <a:moveTo>
                      <a:pt x="2561" y="2612"/>
                    </a:moveTo>
                    <a:cubicBezTo>
                      <a:pt x="2851" y="2321"/>
                      <a:pt x="3231" y="2175"/>
                      <a:pt x="3611" y="2175"/>
                    </a:cubicBezTo>
                    <a:cubicBezTo>
                      <a:pt x="3991" y="2175"/>
                      <a:pt x="4372" y="2321"/>
                      <a:pt x="4663" y="2613"/>
                    </a:cubicBezTo>
                    <a:cubicBezTo>
                      <a:pt x="5243" y="3196"/>
                      <a:pt x="5243" y="4140"/>
                      <a:pt x="4663" y="4722"/>
                    </a:cubicBezTo>
                    <a:cubicBezTo>
                      <a:pt x="4372" y="5014"/>
                      <a:pt x="3992" y="5160"/>
                      <a:pt x="3612" y="5160"/>
                    </a:cubicBezTo>
                    <a:cubicBezTo>
                      <a:pt x="3232" y="5160"/>
                      <a:pt x="2852" y="5014"/>
                      <a:pt x="2561" y="4722"/>
                    </a:cubicBezTo>
                    <a:cubicBezTo>
                      <a:pt x="1980" y="4139"/>
                      <a:pt x="1980" y="3195"/>
                      <a:pt x="2561" y="2612"/>
                    </a:cubicBezTo>
                    <a:close/>
                    <a:moveTo>
                      <a:pt x="2561" y="261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6" name="Rectangle 31"/>
            <p:cNvSpPr/>
            <p:nvPr/>
          </p:nvSpPr>
          <p:spPr>
            <a:xfrm>
              <a:off x="884993" y="4281489"/>
              <a:ext cx="2052713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27" name="Rectangle 32"/>
            <p:cNvSpPr/>
            <p:nvPr/>
          </p:nvSpPr>
          <p:spPr>
            <a:xfrm>
              <a:off x="884993" y="4527710"/>
              <a:ext cx="2052713" cy="347403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900" dirty="0">
                  <a:solidFill>
                    <a:schemeClr val="dk1">
                      <a:lumMod val="100000"/>
                    </a:schemeClr>
                  </a:solidFill>
                </a:rPr>
                <a:t>千图网</a:t>
              </a:r>
              <a:r>
                <a:rPr lang="en-US" altLang="zh-CN" sz="90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9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42" name="千图PPT彼岸天：ID 8661124库_组合 41"/>
          <p:cNvGrpSpPr/>
          <p:nvPr>
            <p:custDataLst>
              <p:tags r:id="rId2"/>
            </p:custDataLst>
          </p:nvPr>
        </p:nvGrpSpPr>
        <p:grpSpPr>
          <a:xfrm>
            <a:off x="2532498" y="1677253"/>
            <a:ext cx="2052713" cy="1930917"/>
            <a:chOff x="2532498" y="1677253"/>
            <a:chExt cx="2052713" cy="1930917"/>
          </a:xfrm>
        </p:grpSpPr>
        <p:grpSp>
          <p:nvGrpSpPr>
            <p:cNvPr id="8" name="Group 49"/>
            <p:cNvGrpSpPr/>
            <p:nvPr/>
          </p:nvGrpSpPr>
          <p:grpSpPr>
            <a:xfrm>
              <a:off x="2922440" y="1677253"/>
              <a:ext cx="1274654" cy="1274654"/>
              <a:chOff x="3086127" y="2209419"/>
              <a:chExt cx="1189285" cy="1189285"/>
            </a:xfrm>
            <a:effectLst/>
          </p:grpSpPr>
          <p:sp>
            <p:nvSpPr>
              <p:cNvPr id="38" name="Oval 50"/>
              <p:cNvSpPr/>
              <p:nvPr/>
            </p:nvSpPr>
            <p:spPr bwMode="auto">
              <a:xfrm>
                <a:off x="3086127" y="2209419"/>
                <a:ext cx="1189285" cy="118928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9" name="Group 51"/>
              <p:cNvGrpSpPr/>
              <p:nvPr/>
            </p:nvGrpSpPr>
            <p:grpSpPr bwMode="auto">
              <a:xfrm>
                <a:off x="3471951" y="2589063"/>
                <a:ext cx="417635" cy="417633"/>
                <a:chOff x="0" y="0"/>
                <a:chExt cx="576" cy="576"/>
              </a:xfrm>
              <a:solidFill>
                <a:srgbClr val="FFFFFF"/>
              </a:solidFill>
            </p:grpSpPr>
            <p:sp>
              <p:nvSpPr>
                <p:cNvPr id="40" name="Freeform: Shape 52"/>
                <p:cNvSpPr/>
                <p:nvPr/>
              </p:nvSpPr>
              <p:spPr bwMode="auto">
                <a:xfrm>
                  <a:off x="0" y="0"/>
                  <a:ext cx="280" cy="28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704" y="21499"/>
                      </a:moveTo>
                      <a:lnTo>
                        <a:pt x="21469" y="14723"/>
                      </a:lnTo>
                      <a:lnTo>
                        <a:pt x="14173" y="7408"/>
                      </a:lnTo>
                      <a:lnTo>
                        <a:pt x="21600" y="0"/>
                      </a:lnTo>
                      <a:lnTo>
                        <a:pt x="17" y="0"/>
                      </a:lnTo>
                      <a:lnTo>
                        <a:pt x="0" y="21600"/>
                      </a:lnTo>
                      <a:lnTo>
                        <a:pt x="7378" y="14158"/>
                      </a:lnTo>
                      <a:lnTo>
                        <a:pt x="14704" y="21499"/>
                      </a:lnTo>
                      <a:close/>
                      <a:moveTo>
                        <a:pt x="14704" y="21499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1" name="Freeform: Shape 53"/>
                <p:cNvSpPr/>
                <p:nvPr/>
              </p:nvSpPr>
              <p:spPr bwMode="auto">
                <a:xfrm>
                  <a:off x="296" y="296"/>
                  <a:ext cx="280" cy="28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222" y="7443"/>
                      </a:moveTo>
                      <a:lnTo>
                        <a:pt x="6896" y="100"/>
                      </a:lnTo>
                      <a:lnTo>
                        <a:pt x="132" y="6878"/>
                      </a:lnTo>
                      <a:lnTo>
                        <a:pt x="7428" y="14193"/>
                      </a:lnTo>
                      <a:lnTo>
                        <a:pt x="0" y="21600"/>
                      </a:lnTo>
                      <a:lnTo>
                        <a:pt x="21585" y="21600"/>
                      </a:lnTo>
                      <a:lnTo>
                        <a:pt x="21600" y="0"/>
                      </a:lnTo>
                      <a:lnTo>
                        <a:pt x="14222" y="7443"/>
                      </a:lnTo>
                      <a:close/>
                      <a:moveTo>
                        <a:pt x="14222" y="7443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14" name="Group 33"/>
            <p:cNvGrpSpPr/>
            <p:nvPr/>
          </p:nvGrpSpPr>
          <p:grpSpPr>
            <a:xfrm>
              <a:off x="2532498" y="3014546"/>
              <a:ext cx="2052713" cy="593624"/>
              <a:chOff x="5391685" y="5488955"/>
              <a:chExt cx="1549107" cy="593624"/>
            </a:xfrm>
          </p:grpSpPr>
          <p:sp>
            <p:nvSpPr>
              <p:cNvPr id="24" name="Rectangle 34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5" name="Rectangle 35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9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9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8" name="千图PPT彼岸天：ID 8661124库_组合 47"/>
          <p:cNvGrpSpPr/>
          <p:nvPr>
            <p:custDataLst>
              <p:tags r:id="rId3"/>
            </p:custDataLst>
          </p:nvPr>
        </p:nvGrpSpPr>
        <p:grpSpPr>
          <a:xfrm>
            <a:off x="2159647" y="2429883"/>
            <a:ext cx="7573594" cy="774096"/>
            <a:chOff x="2159647" y="2429883"/>
            <a:chExt cx="7573594" cy="774096"/>
          </a:xfrm>
        </p:grpSpPr>
        <p:cxnSp>
          <p:nvCxnSpPr>
            <p:cNvPr id="6" name="Straight Connector 47"/>
            <p:cNvCxnSpPr/>
            <p:nvPr/>
          </p:nvCxnSpPr>
          <p:spPr>
            <a:xfrm flipH="1">
              <a:off x="6492237" y="2429883"/>
              <a:ext cx="1057127" cy="322415"/>
            </a:xfrm>
            <a:prstGeom prst="line">
              <a:avLst/>
            </a:prstGeom>
            <a:ln w="12700" cmpd="sng">
              <a:solidFill>
                <a:schemeClr val="accent3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48"/>
            <p:cNvCxnSpPr/>
            <p:nvPr/>
          </p:nvCxnSpPr>
          <p:spPr>
            <a:xfrm flipH="1" flipV="1">
              <a:off x="8862432" y="2699831"/>
              <a:ext cx="870809" cy="504148"/>
            </a:xfrm>
            <a:prstGeom prst="line">
              <a:avLst/>
            </a:prstGeom>
            <a:ln w="12700" cmpd="sng">
              <a:solidFill>
                <a:schemeClr val="accent4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45"/>
            <p:cNvCxnSpPr/>
            <p:nvPr/>
          </p:nvCxnSpPr>
          <p:spPr>
            <a:xfrm flipH="1">
              <a:off x="2159647" y="2627609"/>
              <a:ext cx="762792" cy="547581"/>
            </a:xfrm>
            <a:prstGeom prst="line">
              <a:avLst/>
            </a:prstGeom>
            <a:ln w="12700" cmpd="sng">
              <a:solidFill>
                <a:schemeClr val="accent1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6"/>
            <p:cNvCxnSpPr/>
            <p:nvPr/>
          </p:nvCxnSpPr>
          <p:spPr>
            <a:xfrm flipH="1" flipV="1">
              <a:off x="4271557" y="2504641"/>
              <a:ext cx="779677" cy="247657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千图PPT彼岸天：ID 8661124库_组合 45"/>
          <p:cNvGrpSpPr/>
          <p:nvPr>
            <p:custDataLst>
              <p:tags r:id="rId4"/>
            </p:custDataLst>
          </p:nvPr>
        </p:nvGrpSpPr>
        <p:grpSpPr>
          <a:xfrm>
            <a:off x="4700617" y="2314579"/>
            <a:ext cx="2052713" cy="1911981"/>
            <a:chOff x="4700617" y="2314579"/>
            <a:chExt cx="2052713" cy="1911981"/>
          </a:xfrm>
        </p:grpSpPr>
        <p:grpSp>
          <p:nvGrpSpPr>
            <p:cNvPr id="9" name="Group 54"/>
            <p:cNvGrpSpPr/>
            <p:nvPr/>
          </p:nvGrpSpPr>
          <p:grpSpPr>
            <a:xfrm>
              <a:off x="5089647" y="2314579"/>
              <a:ext cx="1274654" cy="1274654"/>
              <a:chOff x="5108188" y="2804061"/>
              <a:chExt cx="1189285" cy="1189285"/>
            </a:xfrm>
            <a:effectLst/>
          </p:grpSpPr>
          <p:sp>
            <p:nvSpPr>
              <p:cNvPr id="36" name="Oval 55"/>
              <p:cNvSpPr/>
              <p:nvPr/>
            </p:nvSpPr>
            <p:spPr bwMode="auto">
              <a:xfrm>
                <a:off x="5108188" y="2804061"/>
                <a:ext cx="1189285" cy="1189285"/>
              </a:xfrm>
              <a:prstGeom prst="ellipse">
                <a:avLst/>
              </a:pr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59"/>
              <p:cNvSpPr/>
              <p:nvPr/>
            </p:nvSpPr>
            <p:spPr bwMode="auto">
              <a:xfrm>
                <a:off x="5482590" y="3198138"/>
                <a:ext cx="451664" cy="451664"/>
              </a:xfrm>
              <a:custGeom>
                <a:avLst/>
                <a:gdLst>
                  <a:gd name="T0" fmla="*/ 193886301 w 21600"/>
                  <a:gd name="T1" fmla="*/ 72649219 h 21600"/>
                  <a:gd name="T2" fmla="*/ 193886301 w 21600"/>
                  <a:gd name="T3" fmla="*/ 0 h 21600"/>
                  <a:gd name="T4" fmla="*/ 0 w 21600"/>
                  <a:gd name="T5" fmla="*/ 0 h 21600"/>
                  <a:gd name="T6" fmla="*/ 0 w 21600"/>
                  <a:gd name="T7" fmla="*/ 193886301 h 21600"/>
                  <a:gd name="T8" fmla="*/ 72649219 w 21600"/>
                  <a:gd name="T9" fmla="*/ 193886301 h 21600"/>
                  <a:gd name="T10" fmla="*/ 178971547 w 21600"/>
                  <a:gd name="T11" fmla="*/ 286355233 h 21600"/>
                  <a:gd name="T12" fmla="*/ 286355233 w 21600"/>
                  <a:gd name="T13" fmla="*/ 178971547 h 21600"/>
                  <a:gd name="T14" fmla="*/ 193886301 w 21600"/>
                  <a:gd name="T15" fmla="*/ 72649219 h 21600"/>
                  <a:gd name="T16" fmla="*/ 71986933 w 21600"/>
                  <a:gd name="T17" fmla="*/ 170022876 h 21600"/>
                  <a:gd name="T18" fmla="*/ 23863425 w 21600"/>
                  <a:gd name="T19" fmla="*/ 170022876 h 21600"/>
                  <a:gd name="T20" fmla="*/ 23863425 w 21600"/>
                  <a:gd name="T21" fmla="*/ 23863425 h 21600"/>
                  <a:gd name="T22" fmla="*/ 170022876 w 21600"/>
                  <a:gd name="T23" fmla="*/ 23863425 h 21600"/>
                  <a:gd name="T24" fmla="*/ 170022876 w 21600"/>
                  <a:gd name="T25" fmla="*/ 71986933 h 21600"/>
                  <a:gd name="T26" fmla="*/ 71986933 w 21600"/>
                  <a:gd name="T27" fmla="*/ 170022876 h 21600"/>
                  <a:gd name="T28" fmla="*/ 178971547 w 21600"/>
                  <a:gd name="T29" fmla="*/ 262491808 h 21600"/>
                  <a:gd name="T30" fmla="*/ 96857260 w 21600"/>
                  <a:gd name="T31" fmla="*/ 193886301 h 21600"/>
                  <a:gd name="T32" fmla="*/ 193886301 w 21600"/>
                  <a:gd name="T33" fmla="*/ 193886301 h 21600"/>
                  <a:gd name="T34" fmla="*/ 193886301 w 21600"/>
                  <a:gd name="T35" fmla="*/ 96857260 h 21600"/>
                  <a:gd name="T36" fmla="*/ 262491808 w 21600"/>
                  <a:gd name="T37" fmla="*/ 178971547 h 21600"/>
                  <a:gd name="T38" fmla="*/ 178971547 w 21600"/>
                  <a:gd name="T39" fmla="*/ 262491808 h 21600"/>
                  <a:gd name="T40" fmla="*/ 178971547 w 21600"/>
                  <a:gd name="T41" fmla="*/ 262491808 h 2160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1600" h="21600">
                    <a:moveTo>
                      <a:pt x="14625" y="5480"/>
                    </a:moveTo>
                    <a:lnTo>
                      <a:pt x="14625" y="0"/>
                    </a:lnTo>
                    <a:lnTo>
                      <a:pt x="0" y="0"/>
                    </a:lnTo>
                    <a:lnTo>
                      <a:pt x="0" y="14625"/>
                    </a:lnTo>
                    <a:lnTo>
                      <a:pt x="5480" y="14625"/>
                    </a:lnTo>
                    <a:cubicBezTo>
                      <a:pt x="6028" y="18566"/>
                      <a:pt x="9409" y="21600"/>
                      <a:pt x="13500" y="21600"/>
                    </a:cubicBezTo>
                    <a:cubicBezTo>
                      <a:pt x="17974" y="21600"/>
                      <a:pt x="21600" y="17974"/>
                      <a:pt x="21600" y="13500"/>
                    </a:cubicBezTo>
                    <a:cubicBezTo>
                      <a:pt x="21600" y="9408"/>
                      <a:pt x="18566" y="6027"/>
                      <a:pt x="14625" y="5480"/>
                    </a:cubicBezTo>
                    <a:close/>
                    <a:moveTo>
                      <a:pt x="5430" y="12825"/>
                    </a:moveTo>
                    <a:lnTo>
                      <a:pt x="1800" y="12825"/>
                    </a:lnTo>
                    <a:lnTo>
                      <a:pt x="1800" y="1800"/>
                    </a:lnTo>
                    <a:lnTo>
                      <a:pt x="12825" y="1800"/>
                    </a:lnTo>
                    <a:lnTo>
                      <a:pt x="12825" y="5430"/>
                    </a:lnTo>
                    <a:cubicBezTo>
                      <a:pt x="8891" y="5755"/>
                      <a:pt x="5755" y="8890"/>
                      <a:pt x="5430" y="12825"/>
                    </a:cubicBezTo>
                    <a:close/>
                    <a:moveTo>
                      <a:pt x="13500" y="19800"/>
                    </a:moveTo>
                    <a:cubicBezTo>
                      <a:pt x="10411" y="19800"/>
                      <a:pt x="7839" y="17563"/>
                      <a:pt x="7306" y="14625"/>
                    </a:cubicBezTo>
                    <a:lnTo>
                      <a:pt x="14625" y="14625"/>
                    </a:lnTo>
                    <a:lnTo>
                      <a:pt x="14625" y="7306"/>
                    </a:lnTo>
                    <a:cubicBezTo>
                      <a:pt x="17563" y="7838"/>
                      <a:pt x="19800" y="10410"/>
                      <a:pt x="19800" y="13500"/>
                    </a:cubicBezTo>
                    <a:cubicBezTo>
                      <a:pt x="19800" y="16974"/>
                      <a:pt x="16974" y="19800"/>
                      <a:pt x="13500" y="19800"/>
                    </a:cubicBezTo>
                    <a:close/>
                    <a:moveTo>
                      <a:pt x="13500" y="1980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5" name="Group 36"/>
            <p:cNvGrpSpPr/>
            <p:nvPr/>
          </p:nvGrpSpPr>
          <p:grpSpPr>
            <a:xfrm>
              <a:off x="4700617" y="3632936"/>
              <a:ext cx="2052713" cy="593624"/>
              <a:chOff x="5391685" y="5488955"/>
              <a:chExt cx="1549107" cy="593624"/>
            </a:xfrm>
          </p:grpSpPr>
          <p:sp>
            <p:nvSpPr>
              <p:cNvPr id="22" name="Rectangle 37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23" name="Rectangle 38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9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9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4" name="千图PPT彼岸天：ID 8661124库_组合 43"/>
          <p:cNvGrpSpPr/>
          <p:nvPr>
            <p:custDataLst>
              <p:tags r:id="rId5"/>
            </p:custDataLst>
          </p:nvPr>
        </p:nvGrpSpPr>
        <p:grpSpPr>
          <a:xfrm>
            <a:off x="7198749" y="1677252"/>
            <a:ext cx="2052713" cy="1903837"/>
            <a:chOff x="7198749" y="1677252"/>
            <a:chExt cx="2052713" cy="1903837"/>
          </a:xfrm>
        </p:grpSpPr>
        <p:grpSp>
          <p:nvGrpSpPr>
            <p:cNvPr id="11" name="Group 99"/>
            <p:cNvGrpSpPr/>
            <p:nvPr/>
          </p:nvGrpSpPr>
          <p:grpSpPr>
            <a:xfrm>
              <a:off x="7587778" y="1677252"/>
              <a:ext cx="1274654" cy="1274654"/>
              <a:chOff x="7439008" y="2209418"/>
              <a:chExt cx="1189285" cy="1189285"/>
            </a:xfrm>
            <a:effectLst/>
          </p:grpSpPr>
          <p:sp>
            <p:nvSpPr>
              <p:cNvPr id="30" name="Oval 100"/>
              <p:cNvSpPr/>
              <p:nvPr/>
            </p:nvSpPr>
            <p:spPr bwMode="auto">
              <a:xfrm>
                <a:off x="7439008" y="2209418"/>
                <a:ext cx="1189285" cy="1189285"/>
              </a:xfrm>
              <a:prstGeom prst="ellipse">
                <a:avLst/>
              </a:pr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101"/>
              <p:cNvSpPr/>
              <p:nvPr/>
            </p:nvSpPr>
            <p:spPr bwMode="auto">
              <a:xfrm>
                <a:off x="7806271" y="2612052"/>
                <a:ext cx="454758" cy="395980"/>
              </a:xfrm>
              <a:custGeom>
                <a:avLst/>
                <a:gdLst>
                  <a:gd name="T0" fmla="*/ 237766708 w 21600"/>
                  <a:gd name="T1" fmla="*/ 91228192 h 21600"/>
                  <a:gd name="T2" fmla="*/ 294279076 w 21600"/>
                  <a:gd name="T3" fmla="*/ 91228192 h 21600"/>
                  <a:gd name="T4" fmla="*/ 238147574 w 21600"/>
                  <a:gd name="T5" fmla="*/ 56415216 h 21600"/>
                  <a:gd name="T6" fmla="*/ 238147574 w 21600"/>
                  <a:gd name="T7" fmla="*/ 78232 h 21600"/>
                  <a:gd name="T8" fmla="*/ 192806796 w 21600"/>
                  <a:gd name="T9" fmla="*/ 78232 h 21600"/>
                  <a:gd name="T10" fmla="*/ 192806796 w 21600"/>
                  <a:gd name="T11" fmla="*/ 28290040 h 21600"/>
                  <a:gd name="T12" fmla="*/ 147207591 w 21600"/>
                  <a:gd name="T13" fmla="*/ 0 h 21600"/>
                  <a:gd name="T14" fmla="*/ 0 w 21600"/>
                  <a:gd name="T15" fmla="*/ 91228192 h 21600"/>
                  <a:gd name="T16" fmla="*/ 54700139 w 21600"/>
                  <a:gd name="T17" fmla="*/ 91228192 h 21600"/>
                  <a:gd name="T18" fmla="*/ 54700139 w 21600"/>
                  <a:gd name="T19" fmla="*/ 169173962 h 21600"/>
                  <a:gd name="T20" fmla="*/ 120014511 w 21600"/>
                  <a:gd name="T21" fmla="*/ 169173962 h 21600"/>
                  <a:gd name="T22" fmla="*/ 120014511 w 21600"/>
                  <a:gd name="T23" fmla="*/ 114082520 h 21600"/>
                  <a:gd name="T24" fmla="*/ 174536874 w 21600"/>
                  <a:gd name="T25" fmla="*/ 114082520 h 21600"/>
                  <a:gd name="T26" fmla="*/ 174536874 w 21600"/>
                  <a:gd name="T27" fmla="*/ 169173962 h 21600"/>
                  <a:gd name="T28" fmla="*/ 237766708 w 21600"/>
                  <a:gd name="T29" fmla="*/ 169173962 h 21600"/>
                  <a:gd name="T30" fmla="*/ 237766708 w 21600"/>
                  <a:gd name="T31" fmla="*/ 91228192 h 21600"/>
                  <a:gd name="T32" fmla="*/ 237766708 w 21600"/>
                  <a:gd name="T33" fmla="*/ 91228192 h 216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600" h="21600">
                    <a:moveTo>
                      <a:pt x="17452" y="11648"/>
                    </a:moveTo>
                    <a:lnTo>
                      <a:pt x="21600" y="11648"/>
                    </a:lnTo>
                    <a:lnTo>
                      <a:pt x="17480" y="7203"/>
                    </a:lnTo>
                    <a:lnTo>
                      <a:pt x="17480" y="10"/>
                    </a:lnTo>
                    <a:lnTo>
                      <a:pt x="14152" y="10"/>
                    </a:lnTo>
                    <a:lnTo>
                      <a:pt x="14152" y="3612"/>
                    </a:lnTo>
                    <a:lnTo>
                      <a:pt x="10805" y="0"/>
                    </a:lnTo>
                    <a:lnTo>
                      <a:pt x="0" y="11648"/>
                    </a:lnTo>
                    <a:lnTo>
                      <a:pt x="4015" y="11648"/>
                    </a:lnTo>
                    <a:lnTo>
                      <a:pt x="4015" y="21600"/>
                    </a:lnTo>
                    <a:lnTo>
                      <a:pt x="8809" y="21600"/>
                    </a:lnTo>
                    <a:lnTo>
                      <a:pt x="8809" y="14566"/>
                    </a:lnTo>
                    <a:lnTo>
                      <a:pt x="12811" y="14566"/>
                    </a:lnTo>
                    <a:lnTo>
                      <a:pt x="12811" y="21600"/>
                    </a:lnTo>
                    <a:lnTo>
                      <a:pt x="17452" y="21600"/>
                    </a:lnTo>
                    <a:lnTo>
                      <a:pt x="17452" y="11648"/>
                    </a:lnTo>
                    <a:close/>
                    <a:moveTo>
                      <a:pt x="17452" y="11648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6" name="Group 39"/>
            <p:cNvGrpSpPr/>
            <p:nvPr/>
          </p:nvGrpSpPr>
          <p:grpSpPr>
            <a:xfrm>
              <a:off x="7198749" y="2987465"/>
              <a:ext cx="2052713" cy="593624"/>
              <a:chOff x="5391685" y="5488955"/>
              <a:chExt cx="1549107" cy="593624"/>
            </a:xfrm>
          </p:grpSpPr>
          <p:sp>
            <p:nvSpPr>
              <p:cNvPr id="20" name="Rectangle 40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/>
                  </a:solidFill>
                </a:endParaRPr>
              </a:p>
            </p:txBody>
          </p:sp>
          <p:sp>
            <p:nvSpPr>
              <p:cNvPr id="21" name="Rectangle 41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9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9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5" name="千图PPT彼岸天：ID 8661124库_组合 44"/>
          <p:cNvGrpSpPr/>
          <p:nvPr>
            <p:custDataLst>
              <p:tags r:id="rId6"/>
            </p:custDataLst>
          </p:nvPr>
        </p:nvGrpSpPr>
        <p:grpSpPr>
          <a:xfrm>
            <a:off x="9275485" y="2951906"/>
            <a:ext cx="2052713" cy="1923207"/>
            <a:chOff x="9275485" y="2951906"/>
            <a:chExt cx="2052713" cy="1923207"/>
          </a:xfrm>
        </p:grpSpPr>
        <p:grpSp>
          <p:nvGrpSpPr>
            <p:cNvPr id="12" name="Group 102"/>
            <p:cNvGrpSpPr/>
            <p:nvPr/>
          </p:nvGrpSpPr>
          <p:grpSpPr>
            <a:xfrm>
              <a:off x="9664516" y="2951906"/>
              <a:ext cx="1274654" cy="1274654"/>
              <a:chOff x="9376658" y="3398703"/>
              <a:chExt cx="1189285" cy="1189285"/>
            </a:xfrm>
            <a:effectLst/>
          </p:grpSpPr>
          <p:sp>
            <p:nvSpPr>
              <p:cNvPr id="28" name="Oval 103"/>
              <p:cNvSpPr/>
              <p:nvPr/>
            </p:nvSpPr>
            <p:spPr bwMode="auto">
              <a:xfrm>
                <a:off x="9376658" y="3398703"/>
                <a:ext cx="1189285" cy="1189285"/>
              </a:xfrm>
              <a:prstGeom prst="ellipse">
                <a:avLst/>
              </a:pr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104"/>
              <p:cNvSpPr/>
              <p:nvPr/>
            </p:nvSpPr>
            <p:spPr bwMode="auto">
              <a:xfrm>
                <a:off x="9743920" y="3767512"/>
                <a:ext cx="454759" cy="451664"/>
              </a:xfrm>
              <a:custGeom>
                <a:avLst/>
                <a:gdLst>
                  <a:gd name="T0" fmla="*/ 147142664 w 21600"/>
                  <a:gd name="T1" fmla="*/ 0 h 21600"/>
                  <a:gd name="T2" fmla="*/ 0 w 21600"/>
                  <a:gd name="T3" fmla="*/ 143178255 h 21600"/>
                  <a:gd name="T4" fmla="*/ 147142664 w 21600"/>
                  <a:gd name="T5" fmla="*/ 286355233 h 21600"/>
                  <a:gd name="T6" fmla="*/ 294284053 w 21600"/>
                  <a:gd name="T7" fmla="*/ 143178255 h 21600"/>
                  <a:gd name="T8" fmla="*/ 147142664 w 21600"/>
                  <a:gd name="T9" fmla="*/ 0 h 21600"/>
                  <a:gd name="T10" fmla="*/ 189308625 w 21600"/>
                  <a:gd name="T11" fmla="*/ 224974990 h 21600"/>
                  <a:gd name="T12" fmla="*/ 105682886 w 21600"/>
                  <a:gd name="T13" fmla="*/ 224974990 h 21600"/>
                  <a:gd name="T14" fmla="*/ 126173843 w 21600"/>
                  <a:gd name="T15" fmla="*/ 137874331 h 21600"/>
                  <a:gd name="T16" fmla="*/ 105682886 w 21600"/>
                  <a:gd name="T17" fmla="*/ 102942051 h 21600"/>
                  <a:gd name="T18" fmla="*/ 147495755 w 21600"/>
                  <a:gd name="T19" fmla="*/ 62256235 h 21600"/>
                  <a:gd name="T20" fmla="*/ 189308625 w 21600"/>
                  <a:gd name="T21" fmla="*/ 102942051 h 21600"/>
                  <a:gd name="T22" fmla="*/ 168668953 w 21600"/>
                  <a:gd name="T23" fmla="*/ 137980497 h 21600"/>
                  <a:gd name="T24" fmla="*/ 189308625 w 21600"/>
                  <a:gd name="T25" fmla="*/ 224974990 h 21600"/>
                  <a:gd name="T26" fmla="*/ 189308625 w 21600"/>
                  <a:gd name="T27" fmla="*/ 224974990 h 2160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close/>
                    <a:moveTo>
                      <a:pt x="13895" y="16970"/>
                    </a:moveTo>
                    <a:lnTo>
                      <a:pt x="7757" y="16970"/>
                    </a:lnTo>
                    <a:lnTo>
                      <a:pt x="9261" y="10400"/>
                    </a:lnTo>
                    <a:cubicBezTo>
                      <a:pt x="8362" y="9865"/>
                      <a:pt x="7757" y="8887"/>
                      <a:pt x="7757" y="7765"/>
                    </a:cubicBezTo>
                    <a:cubicBezTo>
                      <a:pt x="7757" y="6070"/>
                      <a:pt x="9131" y="4696"/>
                      <a:pt x="10826" y="4696"/>
                    </a:cubicBezTo>
                    <a:cubicBezTo>
                      <a:pt x="12521" y="4696"/>
                      <a:pt x="13895" y="6070"/>
                      <a:pt x="13895" y="7765"/>
                    </a:cubicBezTo>
                    <a:cubicBezTo>
                      <a:pt x="13895" y="8892"/>
                      <a:pt x="13286" y="9874"/>
                      <a:pt x="12380" y="10408"/>
                    </a:cubicBezTo>
                    <a:lnTo>
                      <a:pt x="13895" y="16970"/>
                    </a:lnTo>
                    <a:close/>
                    <a:moveTo>
                      <a:pt x="13895" y="1697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7" name="Group 42"/>
            <p:cNvGrpSpPr/>
            <p:nvPr/>
          </p:nvGrpSpPr>
          <p:grpSpPr>
            <a:xfrm>
              <a:off x="9275485" y="4281489"/>
              <a:ext cx="2052713" cy="593624"/>
              <a:chOff x="5391685" y="5488955"/>
              <a:chExt cx="1549107" cy="593624"/>
            </a:xfrm>
          </p:grpSpPr>
          <p:sp>
            <p:nvSpPr>
              <p:cNvPr id="18" name="Rectangle 43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5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19" name="Rectangle 44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90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9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25926" y="2598003"/>
            <a:ext cx="4140147" cy="1671913"/>
            <a:chOff x="4748965" y="2683739"/>
            <a:chExt cx="5272488" cy="2129187"/>
          </a:xfrm>
        </p:grpSpPr>
        <p:sp>
          <p:nvSpPr>
            <p:cNvPr id="3" name="矩形 2"/>
            <p:cNvSpPr/>
            <p:nvPr/>
          </p:nvSpPr>
          <p:spPr>
            <a:xfrm>
              <a:off x="4915896" y="2683739"/>
              <a:ext cx="4938624" cy="1058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zh-CN" altLang="en-US" sz="4800" dirty="0">
                  <a:solidFill>
                    <a:srgbClr val="000000"/>
                  </a:solidFill>
                  <a:latin typeface="方正大标宋简体" panose="02000000000000000000" pitchFamily="2" charset="-122"/>
                  <a:ea typeface="方正大标宋简体" panose="02000000000000000000" pitchFamily="2" charset="-122"/>
                </a:rPr>
                <a:t>未来工作计划</a:t>
              </a:r>
              <a:endParaRPr lang="zh-CN" altLang="en-US" sz="4800" dirty="0">
                <a:solidFill>
                  <a:srgbClr val="000000"/>
                </a:solidFill>
                <a:latin typeface="方正大标宋简体" panose="02000000000000000000" pitchFamily="2" charset="-122"/>
                <a:ea typeface="方正大标宋简体" panose="02000000000000000000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4748965" y="3676503"/>
              <a:ext cx="5272488" cy="1136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335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方正有猫在_GBK" panose="02000000000000000000" pitchFamily="2" charset="-122"/>
                  <a:ea typeface="方正有猫在_GBK" panose="02000000000000000000" pitchFamily="2" charset="-122"/>
                  <a:cs typeface="+mn-cs"/>
                </a:rPr>
                <a:t>点击此处添加文本内容，如关键词、部分简单介绍等。点击此处添加文本内容，如关键词、部分简单介绍等。点击此处添加文本内容，如关键词、部分简单介绍等。</a:t>
              </a:r>
              <a:endParaRPr kumimoji="0" lang="en-US" altLang="zh-CN" sz="1335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方正有猫在_GBK" panose="02000000000000000000" pitchFamily="2" charset="-122"/>
                <a:ea typeface="方正有猫在_GBK" panose="02000000000000000000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千图PPT彼岸天：ID 8661124库_组合 51"/>
          <p:cNvGrpSpPr/>
          <p:nvPr>
            <p:custDataLst>
              <p:tags r:id="rId1"/>
            </p:custDataLst>
          </p:nvPr>
        </p:nvGrpSpPr>
        <p:grpSpPr>
          <a:xfrm>
            <a:off x="2021805" y="2007266"/>
            <a:ext cx="5875288" cy="2817195"/>
            <a:chOff x="2021805" y="2007266"/>
            <a:chExt cx="5875288" cy="2817195"/>
          </a:xfrm>
        </p:grpSpPr>
        <p:cxnSp>
          <p:nvCxnSpPr>
            <p:cNvPr id="4" name="Straight Connector 30"/>
            <p:cNvCxnSpPr>
              <a:stCxn id="28" idx="5"/>
              <a:endCxn id="32" idx="1"/>
            </p:cNvCxnSpPr>
            <p:nvPr/>
          </p:nvCxnSpPr>
          <p:spPr>
            <a:xfrm>
              <a:off x="2021805" y="2433932"/>
              <a:ext cx="647557" cy="87667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31"/>
            <p:cNvCxnSpPr>
              <a:stCxn id="32" idx="7"/>
              <a:endCxn id="40" idx="2"/>
            </p:cNvCxnSpPr>
            <p:nvPr/>
          </p:nvCxnSpPr>
          <p:spPr>
            <a:xfrm flipV="1">
              <a:off x="3522695" y="2007266"/>
              <a:ext cx="2584823" cy="130334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32"/>
            <p:cNvCxnSpPr>
              <a:stCxn id="40" idx="5"/>
              <a:endCxn id="44" idx="1"/>
            </p:cNvCxnSpPr>
            <p:nvPr/>
          </p:nvCxnSpPr>
          <p:spPr>
            <a:xfrm>
              <a:off x="7137582" y="2433932"/>
              <a:ext cx="759511" cy="87667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33"/>
            <p:cNvCxnSpPr>
              <a:stCxn id="44" idx="2"/>
              <a:endCxn id="36" idx="7"/>
            </p:cNvCxnSpPr>
            <p:nvPr/>
          </p:nvCxnSpPr>
          <p:spPr>
            <a:xfrm flipH="1">
              <a:off x="5636692" y="3737277"/>
              <a:ext cx="2083670" cy="10871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991741" y="1249699"/>
            <a:ext cx="3758041" cy="1360964"/>
            <a:chOff x="991741" y="1249699"/>
            <a:chExt cx="3758041" cy="1360964"/>
          </a:xfrm>
        </p:grpSpPr>
        <p:grpSp>
          <p:nvGrpSpPr>
            <p:cNvPr id="12" name="Group 39"/>
            <p:cNvGrpSpPr/>
            <p:nvPr/>
          </p:nvGrpSpPr>
          <p:grpSpPr>
            <a:xfrm>
              <a:off x="991741" y="1403868"/>
              <a:ext cx="1206795" cy="1206795"/>
              <a:chOff x="991741" y="1403868"/>
              <a:chExt cx="1206795" cy="1206795"/>
            </a:xfrm>
          </p:grpSpPr>
          <p:sp>
            <p:nvSpPr>
              <p:cNvPr id="28" name="Oval 6"/>
              <p:cNvSpPr/>
              <p:nvPr/>
            </p:nvSpPr>
            <p:spPr>
              <a:xfrm>
                <a:off x="991741" y="1403868"/>
                <a:ext cx="1206795" cy="1206795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Oval 7"/>
              <p:cNvSpPr/>
              <p:nvPr/>
            </p:nvSpPr>
            <p:spPr>
              <a:xfrm>
                <a:off x="1093589" y="1505716"/>
                <a:ext cx="1003098" cy="1003098"/>
              </a:xfrm>
              <a:prstGeom prst="ellipse">
                <a:avLst/>
              </a:pr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Oval 8"/>
              <p:cNvSpPr/>
              <p:nvPr/>
            </p:nvSpPr>
            <p:spPr>
              <a:xfrm>
                <a:off x="1210633" y="1622760"/>
                <a:ext cx="769009" cy="76900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38"/>
              <p:cNvSpPr>
                <a:spLocks noChangeAspect="1"/>
              </p:cNvSpPr>
              <p:nvPr/>
            </p:nvSpPr>
            <p:spPr bwMode="auto">
              <a:xfrm>
                <a:off x="1404688" y="1816737"/>
                <a:ext cx="380897" cy="381053"/>
              </a:xfrm>
              <a:custGeom>
                <a:avLst/>
                <a:gdLst>
                  <a:gd name="connsiteX0" fmla="*/ 185778 w 502142"/>
                  <a:gd name="connsiteY0" fmla="*/ 245107 h 502347"/>
                  <a:gd name="connsiteX1" fmla="*/ 181850 w 502142"/>
                  <a:gd name="connsiteY1" fmla="*/ 247726 h 502347"/>
                  <a:gd name="connsiteX2" fmla="*/ 196252 w 502142"/>
                  <a:gd name="connsiteY2" fmla="*/ 262134 h 502347"/>
                  <a:gd name="connsiteX3" fmla="*/ 198871 w 502142"/>
                  <a:gd name="connsiteY3" fmla="*/ 259515 h 502347"/>
                  <a:gd name="connsiteX4" fmla="*/ 198871 w 502142"/>
                  <a:gd name="connsiteY4" fmla="*/ 258205 h 502347"/>
                  <a:gd name="connsiteX5" fmla="*/ 197562 w 502142"/>
                  <a:gd name="connsiteY5" fmla="*/ 256895 h 502347"/>
                  <a:gd name="connsiteX6" fmla="*/ 196252 w 502142"/>
                  <a:gd name="connsiteY6" fmla="*/ 255585 h 502347"/>
                  <a:gd name="connsiteX7" fmla="*/ 187087 w 502142"/>
                  <a:gd name="connsiteY7" fmla="*/ 245107 h 502347"/>
                  <a:gd name="connsiteX8" fmla="*/ 185778 w 502142"/>
                  <a:gd name="connsiteY8" fmla="*/ 245107 h 502347"/>
                  <a:gd name="connsiteX9" fmla="*/ 300657 w 502142"/>
                  <a:gd name="connsiteY9" fmla="*/ 124890 h 502347"/>
                  <a:gd name="connsiteX10" fmla="*/ 333369 w 502142"/>
                  <a:gd name="connsiteY10" fmla="*/ 157500 h 502347"/>
                  <a:gd name="connsiteX11" fmla="*/ 300657 w 502142"/>
                  <a:gd name="connsiteY11" fmla="*/ 191414 h 502347"/>
                  <a:gd name="connsiteX12" fmla="*/ 267945 w 502142"/>
                  <a:gd name="connsiteY12" fmla="*/ 157500 h 502347"/>
                  <a:gd name="connsiteX13" fmla="*/ 300657 w 502142"/>
                  <a:gd name="connsiteY13" fmla="*/ 124890 h 502347"/>
                  <a:gd name="connsiteX14" fmla="*/ 251242 w 502142"/>
                  <a:gd name="connsiteY14" fmla="*/ 83999 h 502347"/>
                  <a:gd name="connsiteX15" fmla="*/ 180541 w 502142"/>
                  <a:gd name="connsiteY15" fmla="*/ 99717 h 502347"/>
                  <a:gd name="connsiteX16" fmla="*/ 99366 w 502142"/>
                  <a:gd name="connsiteY16" fmla="*/ 321076 h 502347"/>
                  <a:gd name="connsiteX17" fmla="*/ 251242 w 502142"/>
                  <a:gd name="connsiteY17" fmla="*/ 419313 h 502347"/>
                  <a:gd name="connsiteX18" fmla="*/ 268263 w 502142"/>
                  <a:gd name="connsiteY18" fmla="*/ 418003 h 502347"/>
                  <a:gd name="connsiteX19" fmla="*/ 264335 w 502142"/>
                  <a:gd name="connsiteY19" fmla="*/ 418003 h 502347"/>
                  <a:gd name="connsiteX20" fmla="*/ 253861 w 502142"/>
                  <a:gd name="connsiteY20" fmla="*/ 399665 h 502347"/>
                  <a:gd name="connsiteX21" fmla="*/ 270881 w 502142"/>
                  <a:gd name="connsiteY21" fmla="*/ 336794 h 502347"/>
                  <a:gd name="connsiteX22" fmla="*/ 251242 w 502142"/>
                  <a:gd name="connsiteY22" fmla="*/ 307978 h 502347"/>
                  <a:gd name="connsiteX23" fmla="*/ 247314 w 502142"/>
                  <a:gd name="connsiteY23" fmla="*/ 306668 h 502347"/>
                  <a:gd name="connsiteX24" fmla="*/ 236840 w 502142"/>
                  <a:gd name="connsiteY24" fmla="*/ 335484 h 502347"/>
                  <a:gd name="connsiteX25" fmla="*/ 222438 w 502142"/>
                  <a:gd name="connsiteY25" fmla="*/ 345963 h 502347"/>
                  <a:gd name="connsiteX26" fmla="*/ 173995 w 502142"/>
                  <a:gd name="connsiteY26" fmla="*/ 348582 h 502347"/>
                  <a:gd name="connsiteX27" fmla="*/ 158283 w 502142"/>
                  <a:gd name="connsiteY27" fmla="*/ 334174 h 502347"/>
                  <a:gd name="connsiteX28" fmla="*/ 172685 w 502142"/>
                  <a:gd name="connsiteY28" fmla="*/ 318457 h 502347"/>
                  <a:gd name="connsiteX29" fmla="*/ 211964 w 502142"/>
                  <a:gd name="connsiteY29" fmla="*/ 315837 h 502347"/>
                  <a:gd name="connsiteX30" fmla="*/ 223747 w 502142"/>
                  <a:gd name="connsiteY30" fmla="*/ 283092 h 502347"/>
                  <a:gd name="connsiteX31" fmla="*/ 225056 w 502142"/>
                  <a:gd name="connsiteY31" fmla="*/ 272613 h 502347"/>
                  <a:gd name="connsiteX32" fmla="*/ 242077 w 502142"/>
                  <a:gd name="connsiteY32" fmla="*/ 217601 h 502347"/>
                  <a:gd name="connsiteX33" fmla="*/ 234221 w 502142"/>
                  <a:gd name="connsiteY33" fmla="*/ 221530 h 502347"/>
                  <a:gd name="connsiteX34" fmla="*/ 211964 w 502142"/>
                  <a:gd name="connsiteY34" fmla="*/ 247726 h 502347"/>
                  <a:gd name="connsiteX35" fmla="*/ 201489 w 502142"/>
                  <a:gd name="connsiteY35" fmla="*/ 256895 h 502347"/>
                  <a:gd name="connsiteX36" fmla="*/ 201489 w 502142"/>
                  <a:gd name="connsiteY36" fmla="*/ 262134 h 502347"/>
                  <a:gd name="connsiteX37" fmla="*/ 197562 w 502142"/>
                  <a:gd name="connsiteY37" fmla="*/ 264754 h 502347"/>
                  <a:gd name="connsiteX38" fmla="*/ 211964 w 502142"/>
                  <a:gd name="connsiteY38" fmla="*/ 279162 h 502347"/>
                  <a:gd name="connsiteX39" fmla="*/ 175304 w 502142"/>
                  <a:gd name="connsiteY39" fmla="*/ 311908 h 502347"/>
                  <a:gd name="connsiteX40" fmla="*/ 130788 w 502142"/>
                  <a:gd name="connsiteY40" fmla="*/ 264754 h 502347"/>
                  <a:gd name="connsiteX41" fmla="*/ 166139 w 502142"/>
                  <a:gd name="connsiteY41" fmla="*/ 230699 h 502347"/>
                  <a:gd name="connsiteX42" fmla="*/ 179232 w 502142"/>
                  <a:gd name="connsiteY42" fmla="*/ 245107 h 502347"/>
                  <a:gd name="connsiteX43" fmla="*/ 183159 w 502142"/>
                  <a:gd name="connsiteY43" fmla="*/ 242487 h 502347"/>
                  <a:gd name="connsiteX44" fmla="*/ 187087 w 502142"/>
                  <a:gd name="connsiteY44" fmla="*/ 241177 h 502347"/>
                  <a:gd name="connsiteX45" fmla="*/ 187087 w 502142"/>
                  <a:gd name="connsiteY45" fmla="*/ 239867 h 502347"/>
                  <a:gd name="connsiteX46" fmla="*/ 222438 w 502142"/>
                  <a:gd name="connsiteY46" fmla="*/ 199263 h 502347"/>
                  <a:gd name="connsiteX47" fmla="*/ 270881 w 502142"/>
                  <a:gd name="connsiteY47" fmla="*/ 186165 h 502347"/>
                  <a:gd name="connsiteX48" fmla="*/ 276118 w 502142"/>
                  <a:gd name="connsiteY48" fmla="*/ 186165 h 502347"/>
                  <a:gd name="connsiteX49" fmla="*/ 283974 w 502142"/>
                  <a:gd name="connsiteY49" fmla="*/ 187475 h 502347"/>
                  <a:gd name="connsiteX50" fmla="*/ 286592 w 502142"/>
                  <a:gd name="connsiteY50" fmla="*/ 188785 h 502347"/>
                  <a:gd name="connsiteX51" fmla="*/ 291830 w 502142"/>
                  <a:gd name="connsiteY51" fmla="*/ 191404 h 502347"/>
                  <a:gd name="connsiteX52" fmla="*/ 304922 w 502142"/>
                  <a:gd name="connsiteY52" fmla="*/ 208432 h 502347"/>
                  <a:gd name="connsiteX53" fmla="*/ 304922 w 502142"/>
                  <a:gd name="connsiteY53" fmla="*/ 209742 h 502347"/>
                  <a:gd name="connsiteX54" fmla="*/ 321943 w 502142"/>
                  <a:gd name="connsiteY54" fmla="*/ 222840 h 502347"/>
                  <a:gd name="connsiteX55" fmla="*/ 350747 w 502142"/>
                  <a:gd name="connsiteY55" fmla="*/ 218910 h 502347"/>
                  <a:gd name="connsiteX56" fmla="*/ 367768 w 502142"/>
                  <a:gd name="connsiteY56" fmla="*/ 220220 h 502347"/>
                  <a:gd name="connsiteX57" fmla="*/ 366458 w 502142"/>
                  <a:gd name="connsiteY57" fmla="*/ 238558 h 502347"/>
                  <a:gd name="connsiteX58" fmla="*/ 332417 w 502142"/>
                  <a:gd name="connsiteY58" fmla="*/ 250346 h 502347"/>
                  <a:gd name="connsiteX59" fmla="*/ 315397 w 502142"/>
                  <a:gd name="connsiteY59" fmla="*/ 247726 h 502347"/>
                  <a:gd name="connsiteX60" fmla="*/ 298376 w 502142"/>
                  <a:gd name="connsiteY60" fmla="*/ 239867 h 502347"/>
                  <a:gd name="connsiteX61" fmla="*/ 282665 w 502142"/>
                  <a:gd name="connsiteY61" fmla="*/ 290950 h 502347"/>
                  <a:gd name="connsiteX62" fmla="*/ 280046 w 502142"/>
                  <a:gd name="connsiteY62" fmla="*/ 296190 h 502347"/>
                  <a:gd name="connsiteX63" fmla="*/ 299685 w 502142"/>
                  <a:gd name="connsiteY63" fmla="*/ 325006 h 502347"/>
                  <a:gd name="connsiteX64" fmla="*/ 302304 w 502142"/>
                  <a:gd name="connsiteY64" fmla="*/ 336794 h 502347"/>
                  <a:gd name="connsiteX65" fmla="*/ 282665 w 502142"/>
                  <a:gd name="connsiteY65" fmla="*/ 407524 h 502347"/>
                  <a:gd name="connsiteX66" fmla="*/ 272190 w 502142"/>
                  <a:gd name="connsiteY66" fmla="*/ 418003 h 502347"/>
                  <a:gd name="connsiteX67" fmla="*/ 320634 w 502142"/>
                  <a:gd name="connsiteY67" fmla="*/ 403595 h 502347"/>
                  <a:gd name="connsiteX68" fmla="*/ 403118 w 502142"/>
                  <a:gd name="connsiteY68" fmla="*/ 180926 h 502347"/>
                  <a:gd name="connsiteX69" fmla="*/ 251242 w 502142"/>
                  <a:gd name="connsiteY69" fmla="*/ 83999 h 502347"/>
                  <a:gd name="connsiteX70" fmla="*/ 324562 w 502142"/>
                  <a:gd name="connsiteY70" fmla="*/ 1480 h 502347"/>
                  <a:gd name="connsiteX71" fmla="*/ 357294 w 502142"/>
                  <a:gd name="connsiteY71" fmla="*/ 14579 h 502347"/>
                  <a:gd name="connsiteX72" fmla="*/ 376933 w 502142"/>
                  <a:gd name="connsiteY72" fmla="*/ 56493 h 502347"/>
                  <a:gd name="connsiteX73" fmla="*/ 366458 w 502142"/>
                  <a:gd name="connsiteY73" fmla="*/ 82689 h 502347"/>
                  <a:gd name="connsiteX74" fmla="*/ 410974 w 502142"/>
                  <a:gd name="connsiteY74" fmla="*/ 123294 h 502347"/>
                  <a:gd name="connsiteX75" fmla="*/ 435850 w 502142"/>
                  <a:gd name="connsiteY75" fmla="*/ 110195 h 502347"/>
                  <a:gd name="connsiteX76" fmla="*/ 479056 w 502142"/>
                  <a:gd name="connsiteY76" fmla="*/ 127223 h 502347"/>
                  <a:gd name="connsiteX77" fmla="*/ 493458 w 502142"/>
                  <a:gd name="connsiteY77" fmla="*/ 159969 h 502347"/>
                  <a:gd name="connsiteX78" fmla="*/ 477747 w 502142"/>
                  <a:gd name="connsiteY78" fmla="*/ 201883 h 502347"/>
                  <a:gd name="connsiteX79" fmla="*/ 452871 w 502142"/>
                  <a:gd name="connsiteY79" fmla="*/ 213671 h 502347"/>
                  <a:gd name="connsiteX80" fmla="*/ 454180 w 502142"/>
                  <a:gd name="connsiteY80" fmla="*/ 272613 h 502347"/>
                  <a:gd name="connsiteX81" fmla="*/ 481675 w 502142"/>
                  <a:gd name="connsiteY81" fmla="*/ 283092 h 502347"/>
                  <a:gd name="connsiteX82" fmla="*/ 500005 w 502142"/>
                  <a:gd name="connsiteY82" fmla="*/ 323696 h 502347"/>
                  <a:gd name="connsiteX83" fmla="*/ 488221 w 502142"/>
                  <a:gd name="connsiteY83" fmla="*/ 357751 h 502347"/>
                  <a:gd name="connsiteX84" fmla="*/ 471201 w 502142"/>
                  <a:gd name="connsiteY84" fmla="*/ 376089 h 502347"/>
                  <a:gd name="connsiteX85" fmla="*/ 446324 w 502142"/>
                  <a:gd name="connsiteY85" fmla="*/ 377399 h 502347"/>
                  <a:gd name="connsiteX86" fmla="*/ 420139 w 502142"/>
                  <a:gd name="connsiteY86" fmla="*/ 366920 h 502347"/>
                  <a:gd name="connsiteX87" fmla="*/ 379551 w 502142"/>
                  <a:gd name="connsiteY87" fmla="*/ 410144 h 502347"/>
                  <a:gd name="connsiteX88" fmla="*/ 391335 w 502142"/>
                  <a:gd name="connsiteY88" fmla="*/ 436340 h 502347"/>
                  <a:gd name="connsiteX89" fmla="*/ 375623 w 502142"/>
                  <a:gd name="connsiteY89" fmla="*/ 479564 h 502347"/>
                  <a:gd name="connsiteX90" fmla="*/ 342891 w 502142"/>
                  <a:gd name="connsiteY90" fmla="*/ 493972 h 502347"/>
                  <a:gd name="connsiteX91" fmla="*/ 300995 w 502142"/>
                  <a:gd name="connsiteY91" fmla="*/ 478255 h 502347"/>
                  <a:gd name="connsiteX92" fmla="*/ 289211 w 502142"/>
                  <a:gd name="connsiteY92" fmla="*/ 453368 h 502347"/>
                  <a:gd name="connsiteX93" fmla="*/ 228984 w 502142"/>
                  <a:gd name="connsiteY93" fmla="*/ 454678 h 502347"/>
                  <a:gd name="connsiteX94" fmla="*/ 219819 w 502142"/>
                  <a:gd name="connsiteY94" fmla="*/ 482184 h 502347"/>
                  <a:gd name="connsiteX95" fmla="*/ 202799 w 502142"/>
                  <a:gd name="connsiteY95" fmla="*/ 499212 h 502347"/>
                  <a:gd name="connsiteX96" fmla="*/ 177922 w 502142"/>
                  <a:gd name="connsiteY96" fmla="*/ 500522 h 502347"/>
                  <a:gd name="connsiteX97" fmla="*/ 143881 w 502142"/>
                  <a:gd name="connsiteY97" fmla="*/ 488733 h 502347"/>
                  <a:gd name="connsiteX98" fmla="*/ 126861 w 502142"/>
                  <a:gd name="connsiteY98" fmla="*/ 471705 h 502347"/>
                  <a:gd name="connsiteX99" fmla="*/ 125551 w 502142"/>
                  <a:gd name="connsiteY99" fmla="*/ 446819 h 502347"/>
                  <a:gd name="connsiteX100" fmla="*/ 134716 w 502142"/>
                  <a:gd name="connsiteY100" fmla="*/ 420623 h 502347"/>
                  <a:gd name="connsiteX101" fmla="*/ 91510 w 502142"/>
                  <a:gd name="connsiteY101" fmla="*/ 380018 h 502347"/>
                  <a:gd name="connsiteX102" fmla="*/ 66634 w 502142"/>
                  <a:gd name="connsiteY102" fmla="*/ 391807 h 502347"/>
                  <a:gd name="connsiteX103" fmla="*/ 23428 w 502142"/>
                  <a:gd name="connsiteY103" fmla="*/ 376089 h 502347"/>
                  <a:gd name="connsiteX104" fmla="*/ 7716 w 502142"/>
                  <a:gd name="connsiteY104" fmla="*/ 343343 h 502347"/>
                  <a:gd name="connsiteX105" fmla="*/ 23428 w 502142"/>
                  <a:gd name="connsiteY105" fmla="*/ 300119 h 502347"/>
                  <a:gd name="connsiteX106" fmla="*/ 49613 w 502142"/>
                  <a:gd name="connsiteY106" fmla="*/ 288331 h 502347"/>
                  <a:gd name="connsiteX107" fmla="*/ 48304 w 502142"/>
                  <a:gd name="connsiteY107" fmla="*/ 229389 h 502347"/>
                  <a:gd name="connsiteX108" fmla="*/ 20809 w 502142"/>
                  <a:gd name="connsiteY108" fmla="*/ 220220 h 502347"/>
                  <a:gd name="connsiteX109" fmla="*/ 2479 w 502142"/>
                  <a:gd name="connsiteY109" fmla="*/ 203193 h 502347"/>
                  <a:gd name="connsiteX110" fmla="*/ 2479 w 502142"/>
                  <a:gd name="connsiteY110" fmla="*/ 178306 h 502347"/>
                  <a:gd name="connsiteX111" fmla="*/ 14263 w 502142"/>
                  <a:gd name="connsiteY111" fmla="*/ 144251 h 502347"/>
                  <a:gd name="connsiteX112" fmla="*/ 56159 w 502142"/>
                  <a:gd name="connsiteY112" fmla="*/ 125913 h 502347"/>
                  <a:gd name="connsiteX113" fmla="*/ 82345 w 502142"/>
                  <a:gd name="connsiteY113" fmla="*/ 135082 h 502347"/>
                  <a:gd name="connsiteX114" fmla="*/ 122933 w 502142"/>
                  <a:gd name="connsiteY114" fmla="*/ 91858 h 502347"/>
                  <a:gd name="connsiteX115" fmla="*/ 111149 w 502142"/>
                  <a:gd name="connsiteY115" fmla="*/ 65662 h 502347"/>
                  <a:gd name="connsiteX116" fmla="*/ 126861 w 502142"/>
                  <a:gd name="connsiteY116" fmla="*/ 23747 h 502347"/>
                  <a:gd name="connsiteX117" fmla="*/ 159592 w 502142"/>
                  <a:gd name="connsiteY117" fmla="*/ 8029 h 502347"/>
                  <a:gd name="connsiteX118" fmla="*/ 201489 w 502142"/>
                  <a:gd name="connsiteY118" fmla="*/ 23747 h 502347"/>
                  <a:gd name="connsiteX119" fmla="*/ 213273 w 502142"/>
                  <a:gd name="connsiteY119" fmla="*/ 49944 h 502347"/>
                  <a:gd name="connsiteX120" fmla="*/ 272190 w 502142"/>
                  <a:gd name="connsiteY120" fmla="*/ 47324 h 502347"/>
                  <a:gd name="connsiteX121" fmla="*/ 282665 w 502142"/>
                  <a:gd name="connsiteY121" fmla="*/ 21128 h 502347"/>
                  <a:gd name="connsiteX122" fmla="*/ 324562 w 502142"/>
                  <a:gd name="connsiteY122" fmla="*/ 1480 h 502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</a:cxnLst>
                <a:rect l="l" t="t" r="r" b="b"/>
                <a:pathLst>
                  <a:path w="502142" h="502347">
                    <a:moveTo>
                      <a:pt x="185778" y="245107"/>
                    </a:moveTo>
                    <a:cubicBezTo>
                      <a:pt x="185778" y="245107"/>
                      <a:pt x="185778" y="245107"/>
                      <a:pt x="181850" y="247726"/>
                    </a:cubicBezTo>
                    <a:cubicBezTo>
                      <a:pt x="181850" y="247726"/>
                      <a:pt x="181850" y="247726"/>
                      <a:pt x="196252" y="262134"/>
                    </a:cubicBezTo>
                    <a:cubicBezTo>
                      <a:pt x="196252" y="262134"/>
                      <a:pt x="196252" y="262134"/>
                      <a:pt x="198871" y="259515"/>
                    </a:cubicBezTo>
                    <a:cubicBezTo>
                      <a:pt x="198871" y="259515"/>
                      <a:pt x="198871" y="258205"/>
                      <a:pt x="198871" y="258205"/>
                    </a:cubicBezTo>
                    <a:cubicBezTo>
                      <a:pt x="198871" y="258205"/>
                      <a:pt x="198871" y="258205"/>
                      <a:pt x="197562" y="256895"/>
                    </a:cubicBezTo>
                    <a:cubicBezTo>
                      <a:pt x="197562" y="256895"/>
                      <a:pt x="196252" y="256895"/>
                      <a:pt x="196252" y="255585"/>
                    </a:cubicBezTo>
                    <a:cubicBezTo>
                      <a:pt x="191015" y="254275"/>
                      <a:pt x="187087" y="250346"/>
                      <a:pt x="187087" y="245107"/>
                    </a:cubicBezTo>
                    <a:cubicBezTo>
                      <a:pt x="187087" y="245107"/>
                      <a:pt x="187087" y="245107"/>
                      <a:pt x="185778" y="245107"/>
                    </a:cubicBezTo>
                    <a:close/>
                    <a:moveTo>
                      <a:pt x="300657" y="124890"/>
                    </a:moveTo>
                    <a:cubicBezTo>
                      <a:pt x="318976" y="124890"/>
                      <a:pt x="333369" y="140543"/>
                      <a:pt x="333369" y="157500"/>
                    </a:cubicBezTo>
                    <a:cubicBezTo>
                      <a:pt x="333369" y="175761"/>
                      <a:pt x="318976" y="191414"/>
                      <a:pt x="300657" y="191414"/>
                    </a:cubicBezTo>
                    <a:cubicBezTo>
                      <a:pt x="282339" y="191414"/>
                      <a:pt x="267945" y="175761"/>
                      <a:pt x="267945" y="157500"/>
                    </a:cubicBezTo>
                    <a:cubicBezTo>
                      <a:pt x="267945" y="140543"/>
                      <a:pt x="282339" y="124890"/>
                      <a:pt x="300657" y="124890"/>
                    </a:cubicBezTo>
                    <a:close/>
                    <a:moveTo>
                      <a:pt x="251242" y="83999"/>
                    </a:moveTo>
                    <a:cubicBezTo>
                      <a:pt x="226366" y="83999"/>
                      <a:pt x="202799" y="89238"/>
                      <a:pt x="180541" y="99717"/>
                    </a:cubicBezTo>
                    <a:cubicBezTo>
                      <a:pt x="96747" y="137702"/>
                      <a:pt x="60087" y="237248"/>
                      <a:pt x="99366" y="321076"/>
                    </a:cubicBezTo>
                    <a:cubicBezTo>
                      <a:pt x="125551" y="381328"/>
                      <a:pt x="185778" y="419313"/>
                      <a:pt x="251242" y="419313"/>
                    </a:cubicBezTo>
                    <a:cubicBezTo>
                      <a:pt x="256479" y="419313"/>
                      <a:pt x="263025" y="419313"/>
                      <a:pt x="268263" y="418003"/>
                    </a:cubicBezTo>
                    <a:cubicBezTo>
                      <a:pt x="266953" y="418003"/>
                      <a:pt x="265644" y="418003"/>
                      <a:pt x="264335" y="418003"/>
                    </a:cubicBezTo>
                    <a:cubicBezTo>
                      <a:pt x="256479" y="415383"/>
                      <a:pt x="252551" y="407524"/>
                      <a:pt x="253861" y="399665"/>
                    </a:cubicBezTo>
                    <a:cubicBezTo>
                      <a:pt x="253861" y="399665"/>
                      <a:pt x="253861" y="399665"/>
                      <a:pt x="270881" y="336794"/>
                    </a:cubicBezTo>
                    <a:cubicBezTo>
                      <a:pt x="270881" y="336794"/>
                      <a:pt x="270881" y="336794"/>
                      <a:pt x="251242" y="307978"/>
                    </a:cubicBezTo>
                    <a:cubicBezTo>
                      <a:pt x="249933" y="307978"/>
                      <a:pt x="248623" y="306668"/>
                      <a:pt x="247314" y="306668"/>
                    </a:cubicBezTo>
                    <a:cubicBezTo>
                      <a:pt x="247314" y="306668"/>
                      <a:pt x="247314" y="306668"/>
                      <a:pt x="236840" y="335484"/>
                    </a:cubicBezTo>
                    <a:cubicBezTo>
                      <a:pt x="234221" y="342033"/>
                      <a:pt x="228984" y="345963"/>
                      <a:pt x="222438" y="345963"/>
                    </a:cubicBezTo>
                    <a:cubicBezTo>
                      <a:pt x="222438" y="345963"/>
                      <a:pt x="222438" y="345963"/>
                      <a:pt x="173995" y="348582"/>
                    </a:cubicBezTo>
                    <a:cubicBezTo>
                      <a:pt x="166139" y="348582"/>
                      <a:pt x="159592" y="342033"/>
                      <a:pt x="158283" y="334174"/>
                    </a:cubicBezTo>
                    <a:cubicBezTo>
                      <a:pt x="158283" y="325006"/>
                      <a:pt x="164830" y="318457"/>
                      <a:pt x="172685" y="318457"/>
                    </a:cubicBezTo>
                    <a:cubicBezTo>
                      <a:pt x="172685" y="318457"/>
                      <a:pt x="172685" y="318457"/>
                      <a:pt x="211964" y="315837"/>
                    </a:cubicBezTo>
                    <a:cubicBezTo>
                      <a:pt x="211964" y="315837"/>
                      <a:pt x="211964" y="315837"/>
                      <a:pt x="223747" y="283092"/>
                    </a:cubicBezTo>
                    <a:cubicBezTo>
                      <a:pt x="223747" y="279162"/>
                      <a:pt x="223747" y="276542"/>
                      <a:pt x="225056" y="272613"/>
                    </a:cubicBezTo>
                    <a:cubicBezTo>
                      <a:pt x="225056" y="272613"/>
                      <a:pt x="225056" y="272613"/>
                      <a:pt x="242077" y="217601"/>
                    </a:cubicBezTo>
                    <a:cubicBezTo>
                      <a:pt x="239458" y="218910"/>
                      <a:pt x="236840" y="220220"/>
                      <a:pt x="234221" y="221530"/>
                    </a:cubicBezTo>
                    <a:cubicBezTo>
                      <a:pt x="222438" y="228079"/>
                      <a:pt x="214582" y="237248"/>
                      <a:pt x="211964" y="247726"/>
                    </a:cubicBezTo>
                    <a:cubicBezTo>
                      <a:pt x="210654" y="251656"/>
                      <a:pt x="206726" y="255585"/>
                      <a:pt x="201489" y="256895"/>
                    </a:cubicBezTo>
                    <a:cubicBezTo>
                      <a:pt x="202799" y="258205"/>
                      <a:pt x="202799" y="260825"/>
                      <a:pt x="201489" y="262134"/>
                    </a:cubicBezTo>
                    <a:cubicBezTo>
                      <a:pt x="201489" y="262134"/>
                      <a:pt x="201489" y="262134"/>
                      <a:pt x="197562" y="264754"/>
                    </a:cubicBezTo>
                    <a:cubicBezTo>
                      <a:pt x="197562" y="264754"/>
                      <a:pt x="197562" y="264754"/>
                      <a:pt x="211964" y="279162"/>
                    </a:cubicBezTo>
                    <a:cubicBezTo>
                      <a:pt x="211964" y="279162"/>
                      <a:pt x="211964" y="279162"/>
                      <a:pt x="175304" y="311908"/>
                    </a:cubicBezTo>
                    <a:cubicBezTo>
                      <a:pt x="175304" y="311908"/>
                      <a:pt x="175304" y="311908"/>
                      <a:pt x="130788" y="264754"/>
                    </a:cubicBezTo>
                    <a:cubicBezTo>
                      <a:pt x="130788" y="264754"/>
                      <a:pt x="130788" y="264754"/>
                      <a:pt x="166139" y="230699"/>
                    </a:cubicBezTo>
                    <a:cubicBezTo>
                      <a:pt x="166139" y="230699"/>
                      <a:pt x="166139" y="230699"/>
                      <a:pt x="179232" y="245107"/>
                    </a:cubicBezTo>
                    <a:cubicBezTo>
                      <a:pt x="179232" y="245107"/>
                      <a:pt x="179232" y="245107"/>
                      <a:pt x="183159" y="242487"/>
                    </a:cubicBezTo>
                    <a:cubicBezTo>
                      <a:pt x="184469" y="241177"/>
                      <a:pt x="185778" y="241177"/>
                      <a:pt x="187087" y="241177"/>
                    </a:cubicBezTo>
                    <a:cubicBezTo>
                      <a:pt x="187087" y="241177"/>
                      <a:pt x="187087" y="241177"/>
                      <a:pt x="187087" y="239867"/>
                    </a:cubicBezTo>
                    <a:cubicBezTo>
                      <a:pt x="191015" y="224150"/>
                      <a:pt x="204108" y="209742"/>
                      <a:pt x="222438" y="199263"/>
                    </a:cubicBezTo>
                    <a:cubicBezTo>
                      <a:pt x="238149" y="190094"/>
                      <a:pt x="255170" y="186165"/>
                      <a:pt x="270881" y="186165"/>
                    </a:cubicBezTo>
                    <a:cubicBezTo>
                      <a:pt x="273500" y="186165"/>
                      <a:pt x="274809" y="186165"/>
                      <a:pt x="276118" y="186165"/>
                    </a:cubicBezTo>
                    <a:cubicBezTo>
                      <a:pt x="276118" y="186165"/>
                      <a:pt x="280046" y="187475"/>
                      <a:pt x="283974" y="187475"/>
                    </a:cubicBezTo>
                    <a:cubicBezTo>
                      <a:pt x="285283" y="188785"/>
                      <a:pt x="285283" y="188785"/>
                      <a:pt x="286592" y="188785"/>
                    </a:cubicBezTo>
                    <a:cubicBezTo>
                      <a:pt x="287902" y="190094"/>
                      <a:pt x="289211" y="190094"/>
                      <a:pt x="291830" y="191404"/>
                    </a:cubicBezTo>
                    <a:cubicBezTo>
                      <a:pt x="297067" y="195334"/>
                      <a:pt x="302304" y="201883"/>
                      <a:pt x="304922" y="208432"/>
                    </a:cubicBezTo>
                    <a:cubicBezTo>
                      <a:pt x="304922" y="208432"/>
                      <a:pt x="304922" y="209742"/>
                      <a:pt x="304922" y="209742"/>
                    </a:cubicBezTo>
                    <a:cubicBezTo>
                      <a:pt x="307541" y="214981"/>
                      <a:pt x="312778" y="220220"/>
                      <a:pt x="321943" y="222840"/>
                    </a:cubicBezTo>
                    <a:cubicBezTo>
                      <a:pt x="332417" y="225459"/>
                      <a:pt x="344201" y="224150"/>
                      <a:pt x="350747" y="218910"/>
                    </a:cubicBezTo>
                    <a:cubicBezTo>
                      <a:pt x="355984" y="214981"/>
                      <a:pt x="363840" y="214981"/>
                      <a:pt x="367768" y="220220"/>
                    </a:cubicBezTo>
                    <a:cubicBezTo>
                      <a:pt x="373005" y="225459"/>
                      <a:pt x="371696" y="233318"/>
                      <a:pt x="366458" y="238558"/>
                    </a:cubicBezTo>
                    <a:cubicBezTo>
                      <a:pt x="358603" y="246417"/>
                      <a:pt x="345510" y="250346"/>
                      <a:pt x="332417" y="250346"/>
                    </a:cubicBezTo>
                    <a:cubicBezTo>
                      <a:pt x="327180" y="250346"/>
                      <a:pt x="320634" y="249036"/>
                      <a:pt x="315397" y="247726"/>
                    </a:cubicBezTo>
                    <a:cubicBezTo>
                      <a:pt x="308850" y="245107"/>
                      <a:pt x="303613" y="243797"/>
                      <a:pt x="298376" y="239867"/>
                    </a:cubicBezTo>
                    <a:cubicBezTo>
                      <a:pt x="298376" y="239867"/>
                      <a:pt x="298376" y="239867"/>
                      <a:pt x="282665" y="290950"/>
                    </a:cubicBezTo>
                    <a:cubicBezTo>
                      <a:pt x="281355" y="293570"/>
                      <a:pt x="281355" y="294880"/>
                      <a:pt x="280046" y="296190"/>
                    </a:cubicBezTo>
                    <a:cubicBezTo>
                      <a:pt x="280046" y="296190"/>
                      <a:pt x="280046" y="296190"/>
                      <a:pt x="299685" y="325006"/>
                    </a:cubicBezTo>
                    <a:cubicBezTo>
                      <a:pt x="302304" y="328935"/>
                      <a:pt x="303613" y="332865"/>
                      <a:pt x="302304" y="336794"/>
                    </a:cubicBezTo>
                    <a:cubicBezTo>
                      <a:pt x="302304" y="336794"/>
                      <a:pt x="302304" y="336794"/>
                      <a:pt x="282665" y="407524"/>
                    </a:cubicBezTo>
                    <a:cubicBezTo>
                      <a:pt x="281355" y="412764"/>
                      <a:pt x="277428" y="416693"/>
                      <a:pt x="272190" y="418003"/>
                    </a:cubicBezTo>
                    <a:cubicBezTo>
                      <a:pt x="289211" y="415383"/>
                      <a:pt x="304922" y="411454"/>
                      <a:pt x="320634" y="403595"/>
                    </a:cubicBezTo>
                    <a:cubicBezTo>
                      <a:pt x="405737" y="365610"/>
                      <a:pt x="442397" y="264754"/>
                      <a:pt x="403118" y="180926"/>
                    </a:cubicBezTo>
                    <a:cubicBezTo>
                      <a:pt x="375623" y="121984"/>
                      <a:pt x="316706" y="83999"/>
                      <a:pt x="251242" y="83999"/>
                    </a:cubicBezTo>
                    <a:close/>
                    <a:moveTo>
                      <a:pt x="324562" y="1480"/>
                    </a:moveTo>
                    <a:cubicBezTo>
                      <a:pt x="324562" y="1480"/>
                      <a:pt x="324562" y="1480"/>
                      <a:pt x="357294" y="14579"/>
                    </a:cubicBezTo>
                    <a:cubicBezTo>
                      <a:pt x="374314" y="21128"/>
                      <a:pt x="383479" y="39465"/>
                      <a:pt x="376933" y="56493"/>
                    </a:cubicBezTo>
                    <a:cubicBezTo>
                      <a:pt x="376933" y="56493"/>
                      <a:pt x="376933" y="56493"/>
                      <a:pt x="366458" y="82689"/>
                    </a:cubicBezTo>
                    <a:cubicBezTo>
                      <a:pt x="383479" y="93168"/>
                      <a:pt x="397881" y="107576"/>
                      <a:pt x="410974" y="123294"/>
                    </a:cubicBezTo>
                    <a:cubicBezTo>
                      <a:pt x="410974" y="123294"/>
                      <a:pt x="410974" y="123294"/>
                      <a:pt x="435850" y="110195"/>
                    </a:cubicBezTo>
                    <a:cubicBezTo>
                      <a:pt x="452871" y="103646"/>
                      <a:pt x="471201" y="110195"/>
                      <a:pt x="479056" y="127223"/>
                    </a:cubicBezTo>
                    <a:cubicBezTo>
                      <a:pt x="479056" y="127223"/>
                      <a:pt x="479056" y="127223"/>
                      <a:pt x="493458" y="159969"/>
                    </a:cubicBezTo>
                    <a:cubicBezTo>
                      <a:pt x="501314" y="175686"/>
                      <a:pt x="494768" y="194024"/>
                      <a:pt x="477747" y="201883"/>
                    </a:cubicBezTo>
                    <a:cubicBezTo>
                      <a:pt x="477747" y="201883"/>
                      <a:pt x="477747" y="201883"/>
                      <a:pt x="452871" y="213671"/>
                    </a:cubicBezTo>
                    <a:cubicBezTo>
                      <a:pt x="455489" y="233318"/>
                      <a:pt x="456799" y="252966"/>
                      <a:pt x="454180" y="272613"/>
                    </a:cubicBezTo>
                    <a:cubicBezTo>
                      <a:pt x="454180" y="272613"/>
                      <a:pt x="454180" y="272613"/>
                      <a:pt x="481675" y="283092"/>
                    </a:cubicBezTo>
                    <a:cubicBezTo>
                      <a:pt x="497386" y="289641"/>
                      <a:pt x="506551" y="307978"/>
                      <a:pt x="500005" y="323696"/>
                    </a:cubicBezTo>
                    <a:cubicBezTo>
                      <a:pt x="500005" y="323696"/>
                      <a:pt x="500005" y="323696"/>
                      <a:pt x="488221" y="357751"/>
                    </a:cubicBezTo>
                    <a:cubicBezTo>
                      <a:pt x="485603" y="365610"/>
                      <a:pt x="479056" y="372159"/>
                      <a:pt x="471201" y="376089"/>
                    </a:cubicBezTo>
                    <a:cubicBezTo>
                      <a:pt x="463345" y="380018"/>
                      <a:pt x="454180" y="380018"/>
                      <a:pt x="446324" y="377399"/>
                    </a:cubicBezTo>
                    <a:cubicBezTo>
                      <a:pt x="446324" y="377399"/>
                      <a:pt x="446324" y="377399"/>
                      <a:pt x="420139" y="366920"/>
                    </a:cubicBezTo>
                    <a:cubicBezTo>
                      <a:pt x="408355" y="383948"/>
                      <a:pt x="395263" y="398356"/>
                      <a:pt x="379551" y="410144"/>
                    </a:cubicBezTo>
                    <a:cubicBezTo>
                      <a:pt x="379551" y="410144"/>
                      <a:pt x="379551" y="410144"/>
                      <a:pt x="391335" y="436340"/>
                    </a:cubicBezTo>
                    <a:cubicBezTo>
                      <a:pt x="399190" y="452058"/>
                      <a:pt x="392644" y="471705"/>
                      <a:pt x="375623" y="479564"/>
                    </a:cubicBezTo>
                    <a:cubicBezTo>
                      <a:pt x="375623" y="479564"/>
                      <a:pt x="375623" y="479564"/>
                      <a:pt x="342891" y="493972"/>
                    </a:cubicBezTo>
                    <a:cubicBezTo>
                      <a:pt x="327180" y="501831"/>
                      <a:pt x="307541" y="495282"/>
                      <a:pt x="300995" y="478255"/>
                    </a:cubicBezTo>
                    <a:cubicBezTo>
                      <a:pt x="300995" y="478255"/>
                      <a:pt x="300995" y="478255"/>
                      <a:pt x="289211" y="453368"/>
                    </a:cubicBezTo>
                    <a:cubicBezTo>
                      <a:pt x="268263" y="455988"/>
                      <a:pt x="248623" y="457297"/>
                      <a:pt x="228984" y="454678"/>
                    </a:cubicBezTo>
                    <a:cubicBezTo>
                      <a:pt x="228984" y="454678"/>
                      <a:pt x="228984" y="454678"/>
                      <a:pt x="219819" y="482184"/>
                    </a:cubicBezTo>
                    <a:cubicBezTo>
                      <a:pt x="217201" y="490043"/>
                      <a:pt x="210654" y="496592"/>
                      <a:pt x="202799" y="499212"/>
                    </a:cubicBezTo>
                    <a:cubicBezTo>
                      <a:pt x="194943" y="503141"/>
                      <a:pt x="185778" y="503141"/>
                      <a:pt x="177922" y="500522"/>
                    </a:cubicBezTo>
                    <a:cubicBezTo>
                      <a:pt x="177922" y="500522"/>
                      <a:pt x="177922" y="500522"/>
                      <a:pt x="143881" y="488733"/>
                    </a:cubicBezTo>
                    <a:cubicBezTo>
                      <a:pt x="136025" y="484804"/>
                      <a:pt x="129479" y="479564"/>
                      <a:pt x="126861" y="471705"/>
                    </a:cubicBezTo>
                    <a:cubicBezTo>
                      <a:pt x="122933" y="463847"/>
                      <a:pt x="122933" y="454678"/>
                      <a:pt x="125551" y="446819"/>
                    </a:cubicBezTo>
                    <a:cubicBezTo>
                      <a:pt x="125551" y="446819"/>
                      <a:pt x="125551" y="446819"/>
                      <a:pt x="134716" y="420623"/>
                    </a:cubicBezTo>
                    <a:cubicBezTo>
                      <a:pt x="119005" y="408834"/>
                      <a:pt x="104603" y="395736"/>
                      <a:pt x="91510" y="380018"/>
                    </a:cubicBezTo>
                    <a:cubicBezTo>
                      <a:pt x="91510" y="380018"/>
                      <a:pt x="91510" y="380018"/>
                      <a:pt x="66634" y="391807"/>
                    </a:cubicBezTo>
                    <a:cubicBezTo>
                      <a:pt x="49613" y="399665"/>
                      <a:pt x="31283" y="391807"/>
                      <a:pt x="23428" y="376089"/>
                    </a:cubicBezTo>
                    <a:cubicBezTo>
                      <a:pt x="23428" y="376089"/>
                      <a:pt x="23428" y="376089"/>
                      <a:pt x="7716" y="343343"/>
                    </a:cubicBezTo>
                    <a:cubicBezTo>
                      <a:pt x="1170" y="327625"/>
                      <a:pt x="7716" y="307978"/>
                      <a:pt x="23428" y="300119"/>
                    </a:cubicBezTo>
                    <a:cubicBezTo>
                      <a:pt x="23428" y="300119"/>
                      <a:pt x="23428" y="300119"/>
                      <a:pt x="49613" y="288331"/>
                    </a:cubicBezTo>
                    <a:cubicBezTo>
                      <a:pt x="45685" y="268684"/>
                      <a:pt x="45685" y="249036"/>
                      <a:pt x="48304" y="229389"/>
                    </a:cubicBezTo>
                    <a:cubicBezTo>
                      <a:pt x="48304" y="229389"/>
                      <a:pt x="48304" y="229389"/>
                      <a:pt x="20809" y="220220"/>
                    </a:cubicBezTo>
                    <a:cubicBezTo>
                      <a:pt x="12953" y="216291"/>
                      <a:pt x="6407" y="211051"/>
                      <a:pt x="2479" y="203193"/>
                    </a:cubicBezTo>
                    <a:cubicBezTo>
                      <a:pt x="-139" y="195334"/>
                      <a:pt x="-1449" y="186165"/>
                      <a:pt x="2479" y="178306"/>
                    </a:cubicBezTo>
                    <a:cubicBezTo>
                      <a:pt x="2479" y="178306"/>
                      <a:pt x="2479" y="178306"/>
                      <a:pt x="14263" y="144251"/>
                    </a:cubicBezTo>
                    <a:cubicBezTo>
                      <a:pt x="20809" y="128533"/>
                      <a:pt x="39139" y="119364"/>
                      <a:pt x="56159" y="125913"/>
                    </a:cubicBezTo>
                    <a:cubicBezTo>
                      <a:pt x="56159" y="125913"/>
                      <a:pt x="56159" y="125913"/>
                      <a:pt x="82345" y="135082"/>
                    </a:cubicBezTo>
                    <a:cubicBezTo>
                      <a:pt x="92819" y="119364"/>
                      <a:pt x="107221" y="104956"/>
                      <a:pt x="122933" y="91858"/>
                    </a:cubicBezTo>
                    <a:cubicBezTo>
                      <a:pt x="122933" y="91858"/>
                      <a:pt x="122933" y="91858"/>
                      <a:pt x="111149" y="65662"/>
                    </a:cubicBezTo>
                    <a:cubicBezTo>
                      <a:pt x="103294" y="49944"/>
                      <a:pt x="109840" y="30296"/>
                      <a:pt x="126861" y="23747"/>
                    </a:cubicBezTo>
                    <a:cubicBezTo>
                      <a:pt x="126861" y="23747"/>
                      <a:pt x="126861" y="23747"/>
                      <a:pt x="159592" y="8029"/>
                    </a:cubicBezTo>
                    <a:cubicBezTo>
                      <a:pt x="175304" y="1480"/>
                      <a:pt x="194943" y="8029"/>
                      <a:pt x="201489" y="23747"/>
                    </a:cubicBezTo>
                    <a:cubicBezTo>
                      <a:pt x="201489" y="23747"/>
                      <a:pt x="201489" y="23747"/>
                      <a:pt x="213273" y="49944"/>
                    </a:cubicBezTo>
                    <a:cubicBezTo>
                      <a:pt x="232912" y="46014"/>
                      <a:pt x="253861" y="46014"/>
                      <a:pt x="272190" y="47324"/>
                    </a:cubicBezTo>
                    <a:cubicBezTo>
                      <a:pt x="272190" y="47324"/>
                      <a:pt x="272190" y="47324"/>
                      <a:pt x="282665" y="21128"/>
                    </a:cubicBezTo>
                    <a:cubicBezTo>
                      <a:pt x="289211" y="5410"/>
                      <a:pt x="307541" y="-3759"/>
                      <a:pt x="324562" y="14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3" name="Group 4"/>
            <p:cNvGrpSpPr/>
            <p:nvPr/>
          </p:nvGrpSpPr>
          <p:grpSpPr>
            <a:xfrm>
              <a:off x="2198536" y="1249699"/>
              <a:ext cx="2551246" cy="1223412"/>
              <a:chOff x="2306374" y="1249699"/>
              <a:chExt cx="2551246" cy="1223412"/>
            </a:xfrm>
          </p:grpSpPr>
          <p:sp>
            <p:nvSpPr>
              <p:cNvPr id="26" name="TextBox 9"/>
              <p:cNvSpPr txBox="1"/>
              <p:nvPr/>
            </p:nvSpPr>
            <p:spPr>
              <a:xfrm>
                <a:off x="2306374" y="1849863"/>
                <a:ext cx="2551246" cy="623248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/>
                  <a:t>请替换文字内容复制你的内容到此 千图网</a:t>
                </a:r>
                <a:r>
                  <a:rPr lang="en-US" altLang="zh-CN" sz="900" dirty="0"/>
                  <a:t>58PIC.COM</a:t>
                </a:r>
                <a:r>
                  <a:rPr lang="zh-CN" altLang="en-US" sz="900" dirty="0"/>
                  <a:t>如需更改请在（设置形状格式）菜单下（文本选项）中调整</a:t>
                </a:r>
                <a:endParaRPr lang="zh-CN" altLang="en-US" sz="900" dirty="0"/>
              </a:p>
            </p:txBody>
          </p:sp>
          <p:sp>
            <p:nvSpPr>
              <p:cNvPr id="27" name="Rectangle 1"/>
              <p:cNvSpPr/>
              <p:nvPr/>
            </p:nvSpPr>
            <p:spPr>
              <a:xfrm>
                <a:off x="2306374" y="1249699"/>
                <a:ext cx="2551246" cy="600164"/>
              </a:xfrm>
              <a:prstGeom prst="rect">
                <a:avLst/>
              </a:prstGeom>
            </p:spPr>
            <p:txBody>
              <a:bodyPr wrap="square" lIns="144000" tIns="0" rIns="0" bIns="0" anchor="ctr" anchorCtr="0">
                <a:normAutofit fontScale="92500"/>
              </a:bodyPr>
              <a:lstStyle/>
              <a:p>
                <a:r>
                  <a:rPr lang="en-US" altLang="zh-CN" sz="2600" b="1" dirty="0">
                    <a:solidFill>
                      <a:schemeClr val="accent1"/>
                    </a:solidFill>
                  </a:rPr>
                  <a:t>01 </a:t>
                </a:r>
                <a:r>
                  <a:rPr lang="zh-CN" altLang="en-US" sz="26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2600" b="1" dirty="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51" name="千图PPT彼岸天：ID 8661124库_组合 50"/>
          <p:cNvGrpSpPr/>
          <p:nvPr>
            <p:custDataLst>
              <p:tags r:id="rId3"/>
            </p:custDataLst>
          </p:nvPr>
        </p:nvGrpSpPr>
        <p:grpSpPr>
          <a:xfrm>
            <a:off x="2492631" y="3104964"/>
            <a:ext cx="3758041" cy="1235710"/>
            <a:chOff x="2492631" y="3104964"/>
            <a:chExt cx="3758041" cy="1235710"/>
          </a:xfrm>
        </p:grpSpPr>
        <p:grpSp>
          <p:nvGrpSpPr>
            <p:cNvPr id="11" name="Group 40"/>
            <p:cNvGrpSpPr/>
            <p:nvPr/>
          </p:nvGrpSpPr>
          <p:grpSpPr>
            <a:xfrm>
              <a:off x="2492631" y="3133879"/>
              <a:ext cx="1206795" cy="1206795"/>
              <a:chOff x="2492631" y="3133879"/>
              <a:chExt cx="1206795" cy="1206795"/>
            </a:xfrm>
          </p:grpSpPr>
          <p:sp>
            <p:nvSpPr>
              <p:cNvPr id="32" name="Oval 11"/>
              <p:cNvSpPr/>
              <p:nvPr/>
            </p:nvSpPr>
            <p:spPr>
              <a:xfrm>
                <a:off x="2492631" y="3133879"/>
                <a:ext cx="1206795" cy="1206795"/>
              </a:xfrm>
              <a:prstGeom prst="ellipse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Oval 12"/>
              <p:cNvSpPr/>
              <p:nvPr/>
            </p:nvSpPr>
            <p:spPr>
              <a:xfrm>
                <a:off x="2594479" y="3235727"/>
                <a:ext cx="1003098" cy="1003098"/>
              </a:xfrm>
              <a:prstGeom prst="ellipse">
                <a:avLst/>
              </a:pr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Oval 13"/>
              <p:cNvSpPr/>
              <p:nvPr/>
            </p:nvSpPr>
            <p:spPr>
              <a:xfrm>
                <a:off x="2711523" y="3352771"/>
                <a:ext cx="769009" cy="76900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37"/>
              <p:cNvSpPr>
                <a:spLocks noChangeAspect="1"/>
              </p:cNvSpPr>
              <p:nvPr/>
            </p:nvSpPr>
            <p:spPr bwMode="auto">
              <a:xfrm>
                <a:off x="2905500" y="3547276"/>
                <a:ext cx="381053" cy="379997"/>
              </a:xfrm>
              <a:custGeom>
                <a:avLst/>
                <a:gdLst>
                  <a:gd name="connsiteX0" fmla="*/ 84666 w 508000"/>
                  <a:gd name="connsiteY0" fmla="*/ 303955 h 506592"/>
                  <a:gd name="connsiteX1" fmla="*/ 233680 w 508000"/>
                  <a:gd name="connsiteY1" fmla="*/ 428915 h 506592"/>
                  <a:gd name="connsiteX2" fmla="*/ 233680 w 508000"/>
                  <a:gd name="connsiteY2" fmla="*/ 408651 h 506592"/>
                  <a:gd name="connsiteX3" fmla="*/ 254000 w 508000"/>
                  <a:gd name="connsiteY3" fmla="*/ 391765 h 506592"/>
                  <a:gd name="connsiteX4" fmla="*/ 274320 w 508000"/>
                  <a:gd name="connsiteY4" fmla="*/ 408651 h 506592"/>
                  <a:gd name="connsiteX5" fmla="*/ 274320 w 508000"/>
                  <a:gd name="connsiteY5" fmla="*/ 428915 h 506592"/>
                  <a:gd name="connsiteX6" fmla="*/ 423334 w 508000"/>
                  <a:gd name="connsiteY6" fmla="*/ 303955 h 506592"/>
                  <a:gd name="connsiteX7" fmla="*/ 254000 w 508000"/>
                  <a:gd name="connsiteY7" fmla="*/ 371501 h 506592"/>
                  <a:gd name="connsiteX8" fmla="*/ 84666 w 508000"/>
                  <a:gd name="connsiteY8" fmla="*/ 303955 h 506592"/>
                  <a:gd name="connsiteX9" fmla="*/ 362374 w 508000"/>
                  <a:gd name="connsiteY9" fmla="*/ 209392 h 506592"/>
                  <a:gd name="connsiteX10" fmla="*/ 372534 w 508000"/>
                  <a:gd name="connsiteY10" fmla="*/ 253296 h 506592"/>
                  <a:gd name="connsiteX11" fmla="*/ 362374 w 508000"/>
                  <a:gd name="connsiteY11" fmla="*/ 297201 h 506592"/>
                  <a:gd name="connsiteX12" fmla="*/ 423334 w 508000"/>
                  <a:gd name="connsiteY12" fmla="*/ 253296 h 506592"/>
                  <a:gd name="connsiteX13" fmla="*/ 362374 w 508000"/>
                  <a:gd name="connsiteY13" fmla="*/ 209392 h 506592"/>
                  <a:gd name="connsiteX14" fmla="*/ 145626 w 508000"/>
                  <a:gd name="connsiteY14" fmla="*/ 209392 h 506592"/>
                  <a:gd name="connsiteX15" fmla="*/ 88053 w 508000"/>
                  <a:gd name="connsiteY15" fmla="*/ 253296 h 506592"/>
                  <a:gd name="connsiteX16" fmla="*/ 145626 w 508000"/>
                  <a:gd name="connsiteY16" fmla="*/ 297201 h 506592"/>
                  <a:gd name="connsiteX17" fmla="*/ 138853 w 508000"/>
                  <a:gd name="connsiteY17" fmla="*/ 253296 h 506592"/>
                  <a:gd name="connsiteX18" fmla="*/ 145626 w 508000"/>
                  <a:gd name="connsiteY18" fmla="*/ 209392 h 506592"/>
                  <a:gd name="connsiteX19" fmla="*/ 254413 w 508000"/>
                  <a:gd name="connsiteY19" fmla="*/ 205451 h 506592"/>
                  <a:gd name="connsiteX20" fmla="*/ 305363 w 508000"/>
                  <a:gd name="connsiteY20" fmla="*/ 253005 h 506592"/>
                  <a:gd name="connsiteX21" fmla="*/ 254413 w 508000"/>
                  <a:gd name="connsiteY21" fmla="*/ 303955 h 506592"/>
                  <a:gd name="connsiteX22" fmla="*/ 206859 w 508000"/>
                  <a:gd name="connsiteY22" fmla="*/ 253005 h 506592"/>
                  <a:gd name="connsiteX23" fmla="*/ 254413 w 508000"/>
                  <a:gd name="connsiteY23" fmla="*/ 205451 h 506592"/>
                  <a:gd name="connsiteX24" fmla="*/ 254000 w 508000"/>
                  <a:gd name="connsiteY24" fmla="*/ 175618 h 506592"/>
                  <a:gd name="connsiteX25" fmla="*/ 176106 w 508000"/>
                  <a:gd name="connsiteY25" fmla="*/ 253296 h 506592"/>
                  <a:gd name="connsiteX26" fmla="*/ 254000 w 508000"/>
                  <a:gd name="connsiteY26" fmla="*/ 330974 h 506592"/>
                  <a:gd name="connsiteX27" fmla="*/ 331894 w 508000"/>
                  <a:gd name="connsiteY27" fmla="*/ 253296 h 506592"/>
                  <a:gd name="connsiteX28" fmla="*/ 254000 w 508000"/>
                  <a:gd name="connsiteY28" fmla="*/ 175618 h 506592"/>
                  <a:gd name="connsiteX29" fmla="*/ 233680 w 508000"/>
                  <a:gd name="connsiteY29" fmla="*/ 77677 h 506592"/>
                  <a:gd name="connsiteX30" fmla="*/ 84666 w 508000"/>
                  <a:gd name="connsiteY30" fmla="*/ 202637 h 506592"/>
                  <a:gd name="connsiteX31" fmla="*/ 254000 w 508000"/>
                  <a:gd name="connsiteY31" fmla="*/ 138468 h 506592"/>
                  <a:gd name="connsiteX32" fmla="*/ 423334 w 508000"/>
                  <a:gd name="connsiteY32" fmla="*/ 202637 h 506592"/>
                  <a:gd name="connsiteX33" fmla="*/ 274320 w 508000"/>
                  <a:gd name="connsiteY33" fmla="*/ 77677 h 506592"/>
                  <a:gd name="connsiteX34" fmla="*/ 274320 w 508000"/>
                  <a:gd name="connsiteY34" fmla="*/ 97941 h 506592"/>
                  <a:gd name="connsiteX35" fmla="*/ 254000 w 508000"/>
                  <a:gd name="connsiteY35" fmla="*/ 118205 h 506592"/>
                  <a:gd name="connsiteX36" fmla="*/ 233680 w 508000"/>
                  <a:gd name="connsiteY36" fmla="*/ 97941 h 506592"/>
                  <a:gd name="connsiteX37" fmla="*/ 233680 w 508000"/>
                  <a:gd name="connsiteY37" fmla="*/ 77677 h 506592"/>
                  <a:gd name="connsiteX38" fmla="*/ 254000 w 508000"/>
                  <a:gd name="connsiteY38" fmla="*/ 0 h 506592"/>
                  <a:gd name="connsiteX39" fmla="*/ 274320 w 508000"/>
                  <a:gd name="connsiteY39" fmla="*/ 20264 h 506592"/>
                  <a:gd name="connsiteX40" fmla="*/ 274320 w 508000"/>
                  <a:gd name="connsiteY40" fmla="*/ 40527 h 506592"/>
                  <a:gd name="connsiteX41" fmla="*/ 470747 w 508000"/>
                  <a:gd name="connsiteY41" fmla="*/ 233033 h 506592"/>
                  <a:gd name="connsiteX42" fmla="*/ 491067 w 508000"/>
                  <a:gd name="connsiteY42" fmla="*/ 233033 h 506592"/>
                  <a:gd name="connsiteX43" fmla="*/ 508000 w 508000"/>
                  <a:gd name="connsiteY43" fmla="*/ 253296 h 506592"/>
                  <a:gd name="connsiteX44" fmla="*/ 491067 w 508000"/>
                  <a:gd name="connsiteY44" fmla="*/ 273560 h 506592"/>
                  <a:gd name="connsiteX45" fmla="*/ 470747 w 508000"/>
                  <a:gd name="connsiteY45" fmla="*/ 273560 h 506592"/>
                  <a:gd name="connsiteX46" fmla="*/ 274320 w 508000"/>
                  <a:gd name="connsiteY46" fmla="*/ 469442 h 506592"/>
                  <a:gd name="connsiteX47" fmla="*/ 274320 w 508000"/>
                  <a:gd name="connsiteY47" fmla="*/ 489706 h 506592"/>
                  <a:gd name="connsiteX48" fmla="*/ 254000 w 508000"/>
                  <a:gd name="connsiteY48" fmla="*/ 506592 h 506592"/>
                  <a:gd name="connsiteX49" fmla="*/ 233680 w 508000"/>
                  <a:gd name="connsiteY49" fmla="*/ 489706 h 506592"/>
                  <a:gd name="connsiteX50" fmla="*/ 233680 w 508000"/>
                  <a:gd name="connsiteY50" fmla="*/ 469442 h 506592"/>
                  <a:gd name="connsiteX51" fmla="*/ 40640 w 508000"/>
                  <a:gd name="connsiteY51" fmla="*/ 273560 h 506592"/>
                  <a:gd name="connsiteX52" fmla="*/ 20320 w 508000"/>
                  <a:gd name="connsiteY52" fmla="*/ 273560 h 506592"/>
                  <a:gd name="connsiteX53" fmla="*/ 0 w 508000"/>
                  <a:gd name="connsiteY53" fmla="*/ 253296 h 506592"/>
                  <a:gd name="connsiteX54" fmla="*/ 20320 w 508000"/>
                  <a:gd name="connsiteY54" fmla="*/ 233033 h 506592"/>
                  <a:gd name="connsiteX55" fmla="*/ 40640 w 508000"/>
                  <a:gd name="connsiteY55" fmla="*/ 233033 h 506592"/>
                  <a:gd name="connsiteX56" fmla="*/ 233680 w 508000"/>
                  <a:gd name="connsiteY56" fmla="*/ 40527 h 506592"/>
                  <a:gd name="connsiteX57" fmla="*/ 233680 w 508000"/>
                  <a:gd name="connsiteY57" fmla="*/ 20264 h 506592"/>
                  <a:gd name="connsiteX58" fmla="*/ 254000 w 508000"/>
                  <a:gd name="connsiteY58" fmla="*/ 0 h 506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508000" h="506592">
                    <a:moveTo>
                      <a:pt x="84666" y="303955"/>
                    </a:moveTo>
                    <a:cubicBezTo>
                      <a:pt x="104986" y="371501"/>
                      <a:pt x="165946" y="422160"/>
                      <a:pt x="233680" y="428915"/>
                    </a:cubicBezTo>
                    <a:cubicBezTo>
                      <a:pt x="233680" y="428915"/>
                      <a:pt x="233680" y="428915"/>
                      <a:pt x="233680" y="408651"/>
                    </a:cubicBezTo>
                    <a:cubicBezTo>
                      <a:pt x="233680" y="398519"/>
                      <a:pt x="243840" y="391765"/>
                      <a:pt x="254000" y="391765"/>
                    </a:cubicBezTo>
                    <a:cubicBezTo>
                      <a:pt x="264160" y="391765"/>
                      <a:pt x="274320" y="398519"/>
                      <a:pt x="274320" y="408651"/>
                    </a:cubicBezTo>
                    <a:cubicBezTo>
                      <a:pt x="274320" y="408651"/>
                      <a:pt x="274320" y="408651"/>
                      <a:pt x="274320" y="428915"/>
                    </a:cubicBezTo>
                    <a:cubicBezTo>
                      <a:pt x="345440" y="422160"/>
                      <a:pt x="403014" y="371501"/>
                      <a:pt x="423334" y="303955"/>
                    </a:cubicBezTo>
                    <a:cubicBezTo>
                      <a:pt x="386080" y="334351"/>
                      <a:pt x="325120" y="371501"/>
                      <a:pt x="254000" y="371501"/>
                    </a:cubicBezTo>
                    <a:cubicBezTo>
                      <a:pt x="186266" y="371501"/>
                      <a:pt x="125306" y="334351"/>
                      <a:pt x="84666" y="303955"/>
                    </a:cubicBezTo>
                    <a:close/>
                    <a:moveTo>
                      <a:pt x="362374" y="209392"/>
                    </a:moveTo>
                    <a:cubicBezTo>
                      <a:pt x="369147" y="222901"/>
                      <a:pt x="372534" y="239787"/>
                      <a:pt x="372534" y="253296"/>
                    </a:cubicBezTo>
                    <a:cubicBezTo>
                      <a:pt x="372534" y="270183"/>
                      <a:pt x="369147" y="283692"/>
                      <a:pt x="362374" y="297201"/>
                    </a:cubicBezTo>
                    <a:cubicBezTo>
                      <a:pt x="389467" y="283692"/>
                      <a:pt x="409787" y="266805"/>
                      <a:pt x="423334" y="253296"/>
                    </a:cubicBezTo>
                    <a:cubicBezTo>
                      <a:pt x="409787" y="243164"/>
                      <a:pt x="389467" y="226278"/>
                      <a:pt x="362374" y="209392"/>
                    </a:cubicBezTo>
                    <a:close/>
                    <a:moveTo>
                      <a:pt x="145626" y="209392"/>
                    </a:moveTo>
                    <a:cubicBezTo>
                      <a:pt x="118533" y="226278"/>
                      <a:pt x="98213" y="243164"/>
                      <a:pt x="88053" y="253296"/>
                    </a:cubicBezTo>
                    <a:cubicBezTo>
                      <a:pt x="98213" y="266805"/>
                      <a:pt x="118533" y="283692"/>
                      <a:pt x="145626" y="297201"/>
                    </a:cubicBezTo>
                    <a:cubicBezTo>
                      <a:pt x="138853" y="283692"/>
                      <a:pt x="138853" y="270183"/>
                      <a:pt x="138853" y="253296"/>
                    </a:cubicBezTo>
                    <a:cubicBezTo>
                      <a:pt x="138853" y="239787"/>
                      <a:pt x="138853" y="222901"/>
                      <a:pt x="145626" y="209392"/>
                    </a:cubicBezTo>
                    <a:close/>
                    <a:moveTo>
                      <a:pt x="254413" y="205451"/>
                    </a:moveTo>
                    <a:cubicBezTo>
                      <a:pt x="281586" y="205451"/>
                      <a:pt x="305363" y="225831"/>
                      <a:pt x="305363" y="253005"/>
                    </a:cubicBezTo>
                    <a:cubicBezTo>
                      <a:pt x="305363" y="280178"/>
                      <a:pt x="281586" y="303955"/>
                      <a:pt x="254413" y="303955"/>
                    </a:cubicBezTo>
                    <a:cubicBezTo>
                      <a:pt x="227239" y="303955"/>
                      <a:pt x="206859" y="280178"/>
                      <a:pt x="206859" y="253005"/>
                    </a:cubicBezTo>
                    <a:cubicBezTo>
                      <a:pt x="206859" y="225831"/>
                      <a:pt x="227239" y="205451"/>
                      <a:pt x="254413" y="205451"/>
                    </a:cubicBezTo>
                    <a:close/>
                    <a:moveTo>
                      <a:pt x="254000" y="175618"/>
                    </a:moveTo>
                    <a:cubicBezTo>
                      <a:pt x="209974" y="175618"/>
                      <a:pt x="176106" y="209392"/>
                      <a:pt x="176106" y="253296"/>
                    </a:cubicBezTo>
                    <a:cubicBezTo>
                      <a:pt x="176106" y="297201"/>
                      <a:pt x="209974" y="330974"/>
                      <a:pt x="254000" y="330974"/>
                    </a:cubicBezTo>
                    <a:cubicBezTo>
                      <a:pt x="298027" y="330974"/>
                      <a:pt x="331894" y="297201"/>
                      <a:pt x="331894" y="253296"/>
                    </a:cubicBezTo>
                    <a:cubicBezTo>
                      <a:pt x="331894" y="209392"/>
                      <a:pt x="298027" y="175618"/>
                      <a:pt x="254000" y="175618"/>
                    </a:cubicBezTo>
                    <a:close/>
                    <a:moveTo>
                      <a:pt x="233680" y="77677"/>
                    </a:moveTo>
                    <a:cubicBezTo>
                      <a:pt x="165946" y="87809"/>
                      <a:pt x="104986" y="138468"/>
                      <a:pt x="84666" y="202637"/>
                    </a:cubicBezTo>
                    <a:cubicBezTo>
                      <a:pt x="125306" y="172241"/>
                      <a:pt x="186266" y="138468"/>
                      <a:pt x="254000" y="138468"/>
                    </a:cubicBezTo>
                    <a:cubicBezTo>
                      <a:pt x="325120" y="138468"/>
                      <a:pt x="386080" y="172241"/>
                      <a:pt x="423334" y="202637"/>
                    </a:cubicBezTo>
                    <a:cubicBezTo>
                      <a:pt x="403014" y="138468"/>
                      <a:pt x="345440" y="87809"/>
                      <a:pt x="274320" y="77677"/>
                    </a:cubicBezTo>
                    <a:cubicBezTo>
                      <a:pt x="274320" y="77677"/>
                      <a:pt x="274320" y="77677"/>
                      <a:pt x="274320" y="97941"/>
                    </a:cubicBezTo>
                    <a:cubicBezTo>
                      <a:pt x="274320" y="108073"/>
                      <a:pt x="264160" y="118205"/>
                      <a:pt x="254000" y="118205"/>
                    </a:cubicBezTo>
                    <a:cubicBezTo>
                      <a:pt x="243840" y="118205"/>
                      <a:pt x="233680" y="108073"/>
                      <a:pt x="233680" y="97941"/>
                    </a:cubicBezTo>
                    <a:cubicBezTo>
                      <a:pt x="233680" y="97941"/>
                      <a:pt x="233680" y="97941"/>
                      <a:pt x="233680" y="77677"/>
                    </a:cubicBezTo>
                    <a:close/>
                    <a:moveTo>
                      <a:pt x="254000" y="0"/>
                    </a:moveTo>
                    <a:cubicBezTo>
                      <a:pt x="264160" y="0"/>
                      <a:pt x="274320" y="10132"/>
                      <a:pt x="274320" y="20264"/>
                    </a:cubicBezTo>
                    <a:cubicBezTo>
                      <a:pt x="274320" y="20264"/>
                      <a:pt x="274320" y="20264"/>
                      <a:pt x="274320" y="40527"/>
                    </a:cubicBezTo>
                    <a:cubicBezTo>
                      <a:pt x="375920" y="50659"/>
                      <a:pt x="460587" y="131714"/>
                      <a:pt x="470747" y="233033"/>
                    </a:cubicBezTo>
                    <a:cubicBezTo>
                      <a:pt x="470747" y="233033"/>
                      <a:pt x="470747" y="233033"/>
                      <a:pt x="491067" y="233033"/>
                    </a:cubicBezTo>
                    <a:cubicBezTo>
                      <a:pt x="501227" y="233033"/>
                      <a:pt x="508000" y="243164"/>
                      <a:pt x="508000" y="253296"/>
                    </a:cubicBezTo>
                    <a:cubicBezTo>
                      <a:pt x="508000" y="263428"/>
                      <a:pt x="501227" y="273560"/>
                      <a:pt x="491067" y="273560"/>
                    </a:cubicBezTo>
                    <a:cubicBezTo>
                      <a:pt x="491067" y="273560"/>
                      <a:pt x="491067" y="273560"/>
                      <a:pt x="470747" y="273560"/>
                    </a:cubicBezTo>
                    <a:cubicBezTo>
                      <a:pt x="460587" y="374878"/>
                      <a:pt x="375920" y="459310"/>
                      <a:pt x="274320" y="469442"/>
                    </a:cubicBezTo>
                    <a:cubicBezTo>
                      <a:pt x="274320" y="469442"/>
                      <a:pt x="274320" y="469442"/>
                      <a:pt x="274320" y="489706"/>
                    </a:cubicBezTo>
                    <a:cubicBezTo>
                      <a:pt x="274320" y="499838"/>
                      <a:pt x="264160" y="506592"/>
                      <a:pt x="254000" y="506592"/>
                    </a:cubicBezTo>
                    <a:cubicBezTo>
                      <a:pt x="243840" y="506592"/>
                      <a:pt x="233680" y="499838"/>
                      <a:pt x="233680" y="489706"/>
                    </a:cubicBezTo>
                    <a:cubicBezTo>
                      <a:pt x="233680" y="489706"/>
                      <a:pt x="233680" y="489706"/>
                      <a:pt x="233680" y="469442"/>
                    </a:cubicBezTo>
                    <a:cubicBezTo>
                      <a:pt x="132080" y="459310"/>
                      <a:pt x="50800" y="374878"/>
                      <a:pt x="40640" y="273560"/>
                    </a:cubicBezTo>
                    <a:cubicBezTo>
                      <a:pt x="40640" y="273560"/>
                      <a:pt x="40640" y="273560"/>
                      <a:pt x="20320" y="273560"/>
                    </a:cubicBezTo>
                    <a:cubicBezTo>
                      <a:pt x="10160" y="273560"/>
                      <a:pt x="0" y="263428"/>
                      <a:pt x="0" y="253296"/>
                    </a:cubicBezTo>
                    <a:cubicBezTo>
                      <a:pt x="0" y="243164"/>
                      <a:pt x="10160" y="233033"/>
                      <a:pt x="20320" y="233033"/>
                    </a:cubicBezTo>
                    <a:cubicBezTo>
                      <a:pt x="20320" y="233033"/>
                      <a:pt x="20320" y="233033"/>
                      <a:pt x="40640" y="233033"/>
                    </a:cubicBezTo>
                    <a:cubicBezTo>
                      <a:pt x="50800" y="131714"/>
                      <a:pt x="132080" y="50659"/>
                      <a:pt x="233680" y="40527"/>
                    </a:cubicBezTo>
                    <a:cubicBezTo>
                      <a:pt x="233680" y="40527"/>
                      <a:pt x="233680" y="40527"/>
                      <a:pt x="233680" y="20264"/>
                    </a:cubicBezTo>
                    <a:cubicBezTo>
                      <a:pt x="233680" y="10132"/>
                      <a:pt x="243840" y="0"/>
                      <a:pt x="25400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4" name="Group 5"/>
            <p:cNvGrpSpPr/>
            <p:nvPr/>
          </p:nvGrpSpPr>
          <p:grpSpPr>
            <a:xfrm>
              <a:off x="3699426" y="3104964"/>
              <a:ext cx="2551246" cy="1223412"/>
              <a:chOff x="3803997" y="3104964"/>
              <a:chExt cx="2551246" cy="1223412"/>
            </a:xfrm>
          </p:grpSpPr>
          <p:sp>
            <p:nvSpPr>
              <p:cNvPr id="24" name="TextBox 44"/>
              <p:cNvSpPr txBox="1"/>
              <p:nvPr/>
            </p:nvSpPr>
            <p:spPr>
              <a:xfrm>
                <a:off x="3803997" y="3705128"/>
                <a:ext cx="2551246" cy="623248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/>
                  <a:t>请替换文字内容复制你的内容到此 千图网</a:t>
                </a:r>
                <a:r>
                  <a:rPr lang="en-US" altLang="zh-CN" sz="900" dirty="0"/>
                  <a:t>58PIC.COM</a:t>
                </a:r>
                <a:r>
                  <a:rPr lang="zh-CN" altLang="en-US" sz="900" dirty="0"/>
                  <a:t>如需更改请在（设置形状格式）菜单下（文本选项）中调整</a:t>
                </a:r>
                <a:endParaRPr lang="zh-CN" altLang="en-US" sz="900" dirty="0"/>
              </a:p>
            </p:txBody>
          </p:sp>
          <p:sp>
            <p:nvSpPr>
              <p:cNvPr id="25" name="Rectangle 45"/>
              <p:cNvSpPr/>
              <p:nvPr/>
            </p:nvSpPr>
            <p:spPr>
              <a:xfrm>
                <a:off x="3803997" y="3104964"/>
                <a:ext cx="2551246" cy="600164"/>
              </a:xfrm>
              <a:prstGeom prst="rect">
                <a:avLst/>
              </a:prstGeom>
            </p:spPr>
            <p:txBody>
              <a:bodyPr wrap="square" lIns="144000" tIns="0" rIns="0" bIns="0" anchor="ctr" anchorCtr="0">
                <a:normAutofit fontScale="92500"/>
              </a:bodyPr>
              <a:lstStyle/>
              <a:p>
                <a:r>
                  <a:rPr lang="en-US" altLang="zh-CN" sz="2600" b="1" dirty="0">
                    <a:solidFill>
                      <a:schemeClr val="accent2">
                        <a:lumMod val="100000"/>
                      </a:schemeClr>
                    </a:solidFill>
                  </a:rPr>
                  <a:t>02 </a:t>
                </a:r>
                <a:r>
                  <a:rPr lang="zh-CN" altLang="en-US" sz="2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2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0" name="千图PPT彼岸天：ID 8661124库_组合 49"/>
          <p:cNvGrpSpPr/>
          <p:nvPr>
            <p:custDataLst>
              <p:tags r:id="rId4"/>
            </p:custDataLst>
          </p:nvPr>
        </p:nvGrpSpPr>
        <p:grpSpPr>
          <a:xfrm>
            <a:off x="4606628" y="4581852"/>
            <a:ext cx="3758041" cy="1272673"/>
            <a:chOff x="4606628" y="4581852"/>
            <a:chExt cx="3758041" cy="1272673"/>
          </a:xfrm>
        </p:grpSpPr>
        <p:grpSp>
          <p:nvGrpSpPr>
            <p:cNvPr id="10" name="Group 43"/>
            <p:cNvGrpSpPr/>
            <p:nvPr/>
          </p:nvGrpSpPr>
          <p:grpSpPr>
            <a:xfrm>
              <a:off x="4606628" y="4647730"/>
              <a:ext cx="1206795" cy="1206795"/>
              <a:chOff x="4606628" y="4647730"/>
              <a:chExt cx="1206795" cy="1206795"/>
            </a:xfrm>
          </p:grpSpPr>
          <p:sp>
            <p:nvSpPr>
              <p:cNvPr id="36" name="Oval 16"/>
              <p:cNvSpPr/>
              <p:nvPr/>
            </p:nvSpPr>
            <p:spPr>
              <a:xfrm>
                <a:off x="4606628" y="4647730"/>
                <a:ext cx="1206795" cy="1206795"/>
              </a:xfrm>
              <a:prstGeom prst="ellipse">
                <a:avLst/>
              </a:prstGeom>
              <a:solidFill>
                <a:schemeClr val="accent5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Oval 17"/>
              <p:cNvSpPr/>
              <p:nvPr/>
            </p:nvSpPr>
            <p:spPr>
              <a:xfrm>
                <a:off x="4708476" y="4749578"/>
                <a:ext cx="1003098" cy="1003098"/>
              </a:xfrm>
              <a:prstGeom prst="ellipse">
                <a:avLst/>
              </a:prstGeom>
              <a:solidFill>
                <a:schemeClr val="accent5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Oval 18"/>
              <p:cNvSpPr/>
              <p:nvPr/>
            </p:nvSpPr>
            <p:spPr>
              <a:xfrm>
                <a:off x="4825520" y="4866622"/>
                <a:ext cx="769009" cy="76900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36"/>
              <p:cNvSpPr>
                <a:spLocks noChangeAspect="1"/>
              </p:cNvSpPr>
              <p:nvPr/>
            </p:nvSpPr>
            <p:spPr bwMode="auto">
              <a:xfrm>
                <a:off x="5068011" y="5060599"/>
                <a:ext cx="284026" cy="381053"/>
              </a:xfrm>
              <a:custGeom>
                <a:avLst/>
                <a:gdLst>
                  <a:gd name="T0" fmla="*/ 0 w 1224"/>
                  <a:gd name="T1" fmla="*/ 0 h 1643"/>
                  <a:gd name="T2" fmla="*/ 0 w 1224"/>
                  <a:gd name="T3" fmla="*/ 1643 h 1643"/>
                  <a:gd name="T4" fmla="*/ 1224 w 1224"/>
                  <a:gd name="T5" fmla="*/ 1643 h 1643"/>
                  <a:gd name="T6" fmla="*/ 1224 w 1224"/>
                  <a:gd name="T7" fmla="*/ 0 h 1643"/>
                  <a:gd name="T8" fmla="*/ 0 w 1224"/>
                  <a:gd name="T9" fmla="*/ 0 h 1643"/>
                  <a:gd name="T10" fmla="*/ 1126 w 1224"/>
                  <a:gd name="T11" fmla="*/ 1515 h 1643"/>
                  <a:gd name="T12" fmla="*/ 98 w 1224"/>
                  <a:gd name="T13" fmla="*/ 1515 h 1643"/>
                  <a:gd name="T14" fmla="*/ 98 w 1224"/>
                  <a:gd name="T15" fmla="*/ 935 h 1643"/>
                  <a:gd name="T16" fmla="*/ 1126 w 1224"/>
                  <a:gd name="T17" fmla="*/ 935 h 1643"/>
                  <a:gd name="T18" fmla="*/ 1126 w 1224"/>
                  <a:gd name="T19" fmla="*/ 1515 h 1643"/>
                  <a:gd name="T20" fmla="*/ 1126 w 1224"/>
                  <a:gd name="T21" fmla="*/ 838 h 1643"/>
                  <a:gd name="T22" fmla="*/ 98 w 1224"/>
                  <a:gd name="T23" fmla="*/ 838 h 1643"/>
                  <a:gd name="T24" fmla="*/ 98 w 1224"/>
                  <a:gd name="T25" fmla="*/ 258 h 1643"/>
                  <a:gd name="T26" fmla="*/ 1126 w 1224"/>
                  <a:gd name="T27" fmla="*/ 258 h 1643"/>
                  <a:gd name="T28" fmla="*/ 1126 w 1224"/>
                  <a:gd name="T29" fmla="*/ 838 h 1643"/>
                  <a:gd name="T30" fmla="*/ 1113 w 1224"/>
                  <a:gd name="T31" fmla="*/ 164 h 1643"/>
                  <a:gd name="T32" fmla="*/ 1080 w 1224"/>
                  <a:gd name="T33" fmla="*/ 178 h 1643"/>
                  <a:gd name="T34" fmla="*/ 1045 w 1224"/>
                  <a:gd name="T35" fmla="*/ 164 h 1643"/>
                  <a:gd name="T36" fmla="*/ 1031 w 1224"/>
                  <a:gd name="T37" fmla="*/ 129 h 1643"/>
                  <a:gd name="T38" fmla="*/ 1045 w 1224"/>
                  <a:gd name="T39" fmla="*/ 96 h 1643"/>
                  <a:gd name="T40" fmla="*/ 1080 w 1224"/>
                  <a:gd name="T41" fmla="*/ 82 h 1643"/>
                  <a:gd name="T42" fmla="*/ 1113 w 1224"/>
                  <a:gd name="T43" fmla="*/ 96 h 1643"/>
                  <a:gd name="T44" fmla="*/ 1126 w 1224"/>
                  <a:gd name="T45" fmla="*/ 129 h 1643"/>
                  <a:gd name="T46" fmla="*/ 1113 w 1224"/>
                  <a:gd name="T47" fmla="*/ 164 h 1643"/>
                  <a:gd name="T48" fmla="*/ 1063 w 1224"/>
                  <a:gd name="T49" fmla="*/ 323 h 1643"/>
                  <a:gd name="T50" fmla="*/ 161 w 1224"/>
                  <a:gd name="T51" fmla="*/ 323 h 1643"/>
                  <a:gd name="T52" fmla="*/ 161 w 1224"/>
                  <a:gd name="T53" fmla="*/ 775 h 1643"/>
                  <a:gd name="T54" fmla="*/ 1063 w 1224"/>
                  <a:gd name="T55" fmla="*/ 775 h 1643"/>
                  <a:gd name="T56" fmla="*/ 1063 w 1224"/>
                  <a:gd name="T57" fmla="*/ 323 h 1643"/>
                  <a:gd name="T58" fmla="*/ 773 w 1224"/>
                  <a:gd name="T59" fmla="*/ 581 h 1643"/>
                  <a:gd name="T60" fmla="*/ 763 w 1224"/>
                  <a:gd name="T61" fmla="*/ 604 h 1643"/>
                  <a:gd name="T62" fmla="*/ 740 w 1224"/>
                  <a:gd name="T63" fmla="*/ 614 h 1643"/>
                  <a:gd name="T64" fmla="*/ 484 w 1224"/>
                  <a:gd name="T65" fmla="*/ 614 h 1643"/>
                  <a:gd name="T66" fmla="*/ 461 w 1224"/>
                  <a:gd name="T67" fmla="*/ 604 h 1643"/>
                  <a:gd name="T68" fmla="*/ 451 w 1224"/>
                  <a:gd name="T69" fmla="*/ 581 h 1643"/>
                  <a:gd name="T70" fmla="*/ 451 w 1224"/>
                  <a:gd name="T71" fmla="*/ 451 h 1643"/>
                  <a:gd name="T72" fmla="*/ 461 w 1224"/>
                  <a:gd name="T73" fmla="*/ 428 h 1643"/>
                  <a:gd name="T74" fmla="*/ 484 w 1224"/>
                  <a:gd name="T75" fmla="*/ 419 h 1643"/>
                  <a:gd name="T76" fmla="*/ 740 w 1224"/>
                  <a:gd name="T77" fmla="*/ 419 h 1643"/>
                  <a:gd name="T78" fmla="*/ 763 w 1224"/>
                  <a:gd name="T79" fmla="*/ 428 h 1643"/>
                  <a:gd name="T80" fmla="*/ 773 w 1224"/>
                  <a:gd name="T81" fmla="*/ 451 h 1643"/>
                  <a:gd name="T82" fmla="*/ 773 w 1224"/>
                  <a:gd name="T83" fmla="*/ 581 h 1643"/>
                  <a:gd name="T84" fmla="*/ 1063 w 1224"/>
                  <a:gd name="T85" fmla="*/ 1000 h 1643"/>
                  <a:gd name="T86" fmla="*/ 161 w 1224"/>
                  <a:gd name="T87" fmla="*/ 1000 h 1643"/>
                  <a:gd name="T88" fmla="*/ 161 w 1224"/>
                  <a:gd name="T89" fmla="*/ 1450 h 1643"/>
                  <a:gd name="T90" fmla="*/ 1063 w 1224"/>
                  <a:gd name="T91" fmla="*/ 1450 h 1643"/>
                  <a:gd name="T92" fmla="*/ 1063 w 1224"/>
                  <a:gd name="T93" fmla="*/ 1000 h 1643"/>
                  <a:gd name="T94" fmla="*/ 773 w 1224"/>
                  <a:gd name="T95" fmla="*/ 1257 h 1643"/>
                  <a:gd name="T96" fmla="*/ 763 w 1224"/>
                  <a:gd name="T97" fmla="*/ 1279 h 1643"/>
                  <a:gd name="T98" fmla="*/ 740 w 1224"/>
                  <a:gd name="T99" fmla="*/ 1289 h 1643"/>
                  <a:gd name="T100" fmla="*/ 484 w 1224"/>
                  <a:gd name="T101" fmla="*/ 1289 h 1643"/>
                  <a:gd name="T102" fmla="*/ 461 w 1224"/>
                  <a:gd name="T103" fmla="*/ 1279 h 1643"/>
                  <a:gd name="T104" fmla="*/ 451 w 1224"/>
                  <a:gd name="T105" fmla="*/ 1257 h 1643"/>
                  <a:gd name="T106" fmla="*/ 451 w 1224"/>
                  <a:gd name="T107" fmla="*/ 1128 h 1643"/>
                  <a:gd name="T108" fmla="*/ 461 w 1224"/>
                  <a:gd name="T109" fmla="*/ 1105 h 1643"/>
                  <a:gd name="T110" fmla="*/ 484 w 1224"/>
                  <a:gd name="T111" fmla="*/ 1096 h 1643"/>
                  <a:gd name="T112" fmla="*/ 740 w 1224"/>
                  <a:gd name="T113" fmla="*/ 1096 h 1643"/>
                  <a:gd name="T114" fmla="*/ 763 w 1224"/>
                  <a:gd name="T115" fmla="*/ 1105 h 1643"/>
                  <a:gd name="T116" fmla="*/ 773 w 1224"/>
                  <a:gd name="T117" fmla="*/ 1128 h 1643"/>
                  <a:gd name="T118" fmla="*/ 773 w 1224"/>
                  <a:gd name="T119" fmla="*/ 1257 h 1643"/>
                  <a:gd name="T120" fmla="*/ 773 w 1224"/>
                  <a:gd name="T121" fmla="*/ 1257 h 1643"/>
                  <a:gd name="T122" fmla="*/ 773 w 1224"/>
                  <a:gd name="T123" fmla="*/ 1257 h 1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24" h="1643">
                    <a:moveTo>
                      <a:pt x="0" y="0"/>
                    </a:moveTo>
                    <a:cubicBezTo>
                      <a:pt x="0" y="1643"/>
                      <a:pt x="0" y="1643"/>
                      <a:pt x="0" y="1643"/>
                    </a:cubicBezTo>
                    <a:cubicBezTo>
                      <a:pt x="1224" y="1643"/>
                      <a:pt x="1224" y="1643"/>
                      <a:pt x="1224" y="1643"/>
                    </a:cubicBezTo>
                    <a:cubicBezTo>
                      <a:pt x="1224" y="0"/>
                      <a:pt x="1224" y="0"/>
                      <a:pt x="1224" y="0"/>
                    </a:cubicBezTo>
                    <a:lnTo>
                      <a:pt x="0" y="0"/>
                    </a:lnTo>
                    <a:close/>
                    <a:moveTo>
                      <a:pt x="1126" y="1515"/>
                    </a:moveTo>
                    <a:cubicBezTo>
                      <a:pt x="98" y="1515"/>
                      <a:pt x="98" y="1515"/>
                      <a:pt x="98" y="1515"/>
                    </a:cubicBezTo>
                    <a:cubicBezTo>
                      <a:pt x="98" y="935"/>
                      <a:pt x="98" y="935"/>
                      <a:pt x="98" y="935"/>
                    </a:cubicBezTo>
                    <a:cubicBezTo>
                      <a:pt x="1126" y="935"/>
                      <a:pt x="1126" y="935"/>
                      <a:pt x="1126" y="935"/>
                    </a:cubicBezTo>
                    <a:lnTo>
                      <a:pt x="1126" y="1515"/>
                    </a:lnTo>
                    <a:close/>
                    <a:moveTo>
                      <a:pt x="1126" y="838"/>
                    </a:moveTo>
                    <a:cubicBezTo>
                      <a:pt x="98" y="838"/>
                      <a:pt x="98" y="838"/>
                      <a:pt x="98" y="838"/>
                    </a:cubicBezTo>
                    <a:cubicBezTo>
                      <a:pt x="98" y="258"/>
                      <a:pt x="98" y="258"/>
                      <a:pt x="98" y="258"/>
                    </a:cubicBezTo>
                    <a:cubicBezTo>
                      <a:pt x="1126" y="258"/>
                      <a:pt x="1126" y="258"/>
                      <a:pt x="1126" y="258"/>
                    </a:cubicBezTo>
                    <a:lnTo>
                      <a:pt x="1126" y="838"/>
                    </a:lnTo>
                    <a:close/>
                    <a:moveTo>
                      <a:pt x="1113" y="164"/>
                    </a:moveTo>
                    <a:cubicBezTo>
                      <a:pt x="1104" y="173"/>
                      <a:pt x="1093" y="178"/>
                      <a:pt x="1080" y="178"/>
                    </a:cubicBezTo>
                    <a:cubicBezTo>
                      <a:pt x="1066" y="178"/>
                      <a:pt x="1055" y="173"/>
                      <a:pt x="1045" y="164"/>
                    </a:cubicBezTo>
                    <a:cubicBezTo>
                      <a:pt x="1036" y="154"/>
                      <a:pt x="1031" y="142"/>
                      <a:pt x="1031" y="129"/>
                    </a:cubicBezTo>
                    <a:cubicBezTo>
                      <a:pt x="1031" y="116"/>
                      <a:pt x="1036" y="105"/>
                      <a:pt x="1045" y="96"/>
                    </a:cubicBezTo>
                    <a:cubicBezTo>
                      <a:pt x="1055" y="87"/>
                      <a:pt x="1066" y="82"/>
                      <a:pt x="1080" y="82"/>
                    </a:cubicBezTo>
                    <a:cubicBezTo>
                      <a:pt x="1093" y="82"/>
                      <a:pt x="1104" y="87"/>
                      <a:pt x="1113" y="96"/>
                    </a:cubicBezTo>
                    <a:cubicBezTo>
                      <a:pt x="1122" y="105"/>
                      <a:pt x="1126" y="116"/>
                      <a:pt x="1126" y="129"/>
                    </a:cubicBezTo>
                    <a:cubicBezTo>
                      <a:pt x="1126" y="142"/>
                      <a:pt x="1122" y="154"/>
                      <a:pt x="1113" y="164"/>
                    </a:cubicBezTo>
                    <a:close/>
                    <a:moveTo>
                      <a:pt x="1063" y="323"/>
                    </a:moveTo>
                    <a:cubicBezTo>
                      <a:pt x="161" y="323"/>
                      <a:pt x="161" y="323"/>
                      <a:pt x="161" y="323"/>
                    </a:cubicBezTo>
                    <a:cubicBezTo>
                      <a:pt x="161" y="775"/>
                      <a:pt x="161" y="775"/>
                      <a:pt x="161" y="775"/>
                    </a:cubicBezTo>
                    <a:cubicBezTo>
                      <a:pt x="1063" y="775"/>
                      <a:pt x="1063" y="775"/>
                      <a:pt x="1063" y="775"/>
                    </a:cubicBezTo>
                    <a:lnTo>
                      <a:pt x="1063" y="323"/>
                    </a:lnTo>
                    <a:close/>
                    <a:moveTo>
                      <a:pt x="773" y="581"/>
                    </a:moveTo>
                    <a:cubicBezTo>
                      <a:pt x="773" y="590"/>
                      <a:pt x="769" y="598"/>
                      <a:pt x="763" y="604"/>
                    </a:cubicBezTo>
                    <a:cubicBezTo>
                      <a:pt x="757" y="611"/>
                      <a:pt x="749" y="614"/>
                      <a:pt x="740" y="614"/>
                    </a:cubicBezTo>
                    <a:cubicBezTo>
                      <a:pt x="484" y="614"/>
                      <a:pt x="484" y="614"/>
                      <a:pt x="484" y="614"/>
                    </a:cubicBezTo>
                    <a:cubicBezTo>
                      <a:pt x="475" y="614"/>
                      <a:pt x="467" y="611"/>
                      <a:pt x="461" y="604"/>
                    </a:cubicBezTo>
                    <a:cubicBezTo>
                      <a:pt x="455" y="598"/>
                      <a:pt x="451" y="590"/>
                      <a:pt x="451" y="581"/>
                    </a:cubicBezTo>
                    <a:cubicBezTo>
                      <a:pt x="451" y="451"/>
                      <a:pt x="451" y="451"/>
                      <a:pt x="451" y="451"/>
                    </a:cubicBezTo>
                    <a:cubicBezTo>
                      <a:pt x="451" y="442"/>
                      <a:pt x="455" y="435"/>
                      <a:pt x="461" y="428"/>
                    </a:cubicBezTo>
                    <a:cubicBezTo>
                      <a:pt x="467" y="422"/>
                      <a:pt x="475" y="419"/>
                      <a:pt x="484" y="419"/>
                    </a:cubicBezTo>
                    <a:cubicBezTo>
                      <a:pt x="740" y="419"/>
                      <a:pt x="740" y="419"/>
                      <a:pt x="740" y="419"/>
                    </a:cubicBezTo>
                    <a:cubicBezTo>
                      <a:pt x="749" y="419"/>
                      <a:pt x="757" y="422"/>
                      <a:pt x="763" y="428"/>
                    </a:cubicBezTo>
                    <a:cubicBezTo>
                      <a:pt x="769" y="435"/>
                      <a:pt x="773" y="442"/>
                      <a:pt x="773" y="451"/>
                    </a:cubicBezTo>
                    <a:lnTo>
                      <a:pt x="773" y="581"/>
                    </a:lnTo>
                    <a:close/>
                    <a:moveTo>
                      <a:pt x="1063" y="1000"/>
                    </a:moveTo>
                    <a:cubicBezTo>
                      <a:pt x="161" y="1000"/>
                      <a:pt x="161" y="1000"/>
                      <a:pt x="161" y="1000"/>
                    </a:cubicBezTo>
                    <a:cubicBezTo>
                      <a:pt x="161" y="1450"/>
                      <a:pt x="161" y="1450"/>
                      <a:pt x="161" y="1450"/>
                    </a:cubicBezTo>
                    <a:cubicBezTo>
                      <a:pt x="1063" y="1450"/>
                      <a:pt x="1063" y="1450"/>
                      <a:pt x="1063" y="1450"/>
                    </a:cubicBezTo>
                    <a:lnTo>
                      <a:pt x="1063" y="1000"/>
                    </a:lnTo>
                    <a:close/>
                    <a:moveTo>
                      <a:pt x="773" y="1257"/>
                    </a:moveTo>
                    <a:cubicBezTo>
                      <a:pt x="773" y="1265"/>
                      <a:pt x="769" y="1273"/>
                      <a:pt x="763" y="1279"/>
                    </a:cubicBezTo>
                    <a:cubicBezTo>
                      <a:pt x="757" y="1286"/>
                      <a:pt x="749" y="1289"/>
                      <a:pt x="740" y="1289"/>
                    </a:cubicBezTo>
                    <a:cubicBezTo>
                      <a:pt x="484" y="1289"/>
                      <a:pt x="484" y="1289"/>
                      <a:pt x="484" y="1289"/>
                    </a:cubicBezTo>
                    <a:cubicBezTo>
                      <a:pt x="475" y="1289"/>
                      <a:pt x="467" y="1286"/>
                      <a:pt x="461" y="1279"/>
                    </a:cubicBezTo>
                    <a:cubicBezTo>
                      <a:pt x="455" y="1273"/>
                      <a:pt x="451" y="1265"/>
                      <a:pt x="451" y="1257"/>
                    </a:cubicBezTo>
                    <a:cubicBezTo>
                      <a:pt x="451" y="1128"/>
                      <a:pt x="451" y="1128"/>
                      <a:pt x="451" y="1128"/>
                    </a:cubicBezTo>
                    <a:cubicBezTo>
                      <a:pt x="451" y="1119"/>
                      <a:pt x="455" y="1112"/>
                      <a:pt x="461" y="1105"/>
                    </a:cubicBezTo>
                    <a:cubicBezTo>
                      <a:pt x="467" y="1099"/>
                      <a:pt x="475" y="1096"/>
                      <a:pt x="484" y="1096"/>
                    </a:cubicBezTo>
                    <a:cubicBezTo>
                      <a:pt x="740" y="1096"/>
                      <a:pt x="740" y="1096"/>
                      <a:pt x="740" y="1096"/>
                    </a:cubicBezTo>
                    <a:cubicBezTo>
                      <a:pt x="749" y="1096"/>
                      <a:pt x="757" y="1099"/>
                      <a:pt x="763" y="1105"/>
                    </a:cubicBezTo>
                    <a:cubicBezTo>
                      <a:pt x="769" y="1112"/>
                      <a:pt x="773" y="1119"/>
                      <a:pt x="773" y="1128"/>
                    </a:cubicBezTo>
                    <a:lnTo>
                      <a:pt x="773" y="1257"/>
                    </a:lnTo>
                    <a:close/>
                    <a:moveTo>
                      <a:pt x="773" y="1257"/>
                    </a:moveTo>
                    <a:cubicBezTo>
                      <a:pt x="773" y="1257"/>
                      <a:pt x="773" y="1257"/>
                      <a:pt x="773" y="125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5813423" y="4581852"/>
              <a:ext cx="2551246" cy="1223412"/>
              <a:chOff x="5915271" y="4581852"/>
              <a:chExt cx="2551246" cy="1223412"/>
            </a:xfrm>
          </p:grpSpPr>
          <p:sp>
            <p:nvSpPr>
              <p:cNvPr id="22" name="TextBox 46"/>
              <p:cNvSpPr txBox="1"/>
              <p:nvPr/>
            </p:nvSpPr>
            <p:spPr>
              <a:xfrm>
                <a:off x="5915271" y="5182016"/>
                <a:ext cx="2551246" cy="623248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/>
                  <a:t>请替换文字内容复制你的内容到此 千图网</a:t>
                </a:r>
                <a:r>
                  <a:rPr lang="en-US" altLang="zh-CN" sz="900" dirty="0"/>
                  <a:t>58PIC.COM</a:t>
                </a:r>
                <a:r>
                  <a:rPr lang="zh-CN" altLang="en-US" sz="900" dirty="0"/>
                  <a:t>如需更改请在（设置形状格式）菜单下（文本选项）中调整</a:t>
                </a:r>
                <a:endParaRPr lang="zh-CN" altLang="en-US" sz="900" dirty="0"/>
              </a:p>
            </p:txBody>
          </p:sp>
          <p:sp>
            <p:nvSpPr>
              <p:cNvPr id="23" name="Rectangle 47"/>
              <p:cNvSpPr/>
              <p:nvPr/>
            </p:nvSpPr>
            <p:spPr>
              <a:xfrm>
                <a:off x="5915271" y="4581852"/>
                <a:ext cx="2551246" cy="600164"/>
              </a:xfrm>
              <a:prstGeom prst="rect">
                <a:avLst/>
              </a:prstGeom>
            </p:spPr>
            <p:txBody>
              <a:bodyPr wrap="square" lIns="144000" tIns="0" rIns="0" bIns="0" anchor="ctr" anchorCtr="0">
                <a:normAutofit fontScale="92500"/>
              </a:bodyPr>
              <a:lstStyle/>
              <a:p>
                <a:r>
                  <a:rPr lang="en-US" altLang="zh-CN" sz="2600" b="1" dirty="0">
                    <a:solidFill>
                      <a:schemeClr val="accent5">
                        <a:lumMod val="100000"/>
                      </a:schemeClr>
                    </a:solidFill>
                  </a:rPr>
                  <a:t>05 </a:t>
                </a:r>
                <a:r>
                  <a:rPr lang="zh-CN" altLang="en-US" sz="2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2600" b="1" dirty="0">
                  <a:solidFill>
                    <a:schemeClr val="accent5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8" name="千图PPT彼岸天：ID 8661124库_组合 47"/>
          <p:cNvGrpSpPr/>
          <p:nvPr>
            <p:custDataLst>
              <p:tags r:id="rId5"/>
            </p:custDataLst>
          </p:nvPr>
        </p:nvGrpSpPr>
        <p:grpSpPr>
          <a:xfrm>
            <a:off x="6107518" y="1403868"/>
            <a:ext cx="3758041" cy="1224643"/>
            <a:chOff x="6107518" y="1403868"/>
            <a:chExt cx="3758041" cy="1224643"/>
          </a:xfrm>
        </p:grpSpPr>
        <p:grpSp>
          <p:nvGrpSpPr>
            <p:cNvPr id="9" name="Group 41"/>
            <p:cNvGrpSpPr/>
            <p:nvPr/>
          </p:nvGrpSpPr>
          <p:grpSpPr>
            <a:xfrm>
              <a:off x="6107518" y="1403868"/>
              <a:ext cx="1206795" cy="1206795"/>
              <a:chOff x="6107518" y="1403868"/>
              <a:chExt cx="1206795" cy="1206795"/>
            </a:xfrm>
          </p:grpSpPr>
          <p:sp>
            <p:nvSpPr>
              <p:cNvPr id="40" name="Oval 21"/>
              <p:cNvSpPr/>
              <p:nvPr/>
            </p:nvSpPr>
            <p:spPr>
              <a:xfrm>
                <a:off x="6107518" y="1403868"/>
                <a:ext cx="1206795" cy="1206795"/>
              </a:xfrm>
              <a:prstGeom prst="ellipse">
                <a:avLst/>
              </a:prstGeom>
              <a:solidFill>
                <a:schemeClr val="accent3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Oval 22"/>
              <p:cNvSpPr/>
              <p:nvPr/>
            </p:nvSpPr>
            <p:spPr>
              <a:xfrm>
                <a:off x="6209366" y="1505716"/>
                <a:ext cx="1003098" cy="1003098"/>
              </a:xfrm>
              <a:prstGeom prst="ellipse">
                <a:avLst/>
              </a:prstGeom>
              <a:solidFill>
                <a:schemeClr val="accent3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Oval 23"/>
              <p:cNvSpPr/>
              <p:nvPr/>
            </p:nvSpPr>
            <p:spPr>
              <a:xfrm>
                <a:off x="6326410" y="1622760"/>
                <a:ext cx="769009" cy="76900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35"/>
              <p:cNvSpPr>
                <a:spLocks noChangeAspect="1"/>
              </p:cNvSpPr>
              <p:nvPr/>
            </p:nvSpPr>
            <p:spPr bwMode="auto">
              <a:xfrm>
                <a:off x="6542477" y="1816737"/>
                <a:ext cx="336873" cy="381053"/>
              </a:xfrm>
              <a:custGeom>
                <a:avLst/>
                <a:gdLst>
                  <a:gd name="connsiteX0" fmla="*/ 32079 w 449102"/>
                  <a:gd name="connsiteY0" fmla="*/ 355245 h 508000"/>
                  <a:gd name="connsiteX1" fmla="*/ 32079 w 449102"/>
                  <a:gd name="connsiteY1" fmla="*/ 387217 h 508000"/>
                  <a:gd name="connsiteX2" fmla="*/ 60593 w 449102"/>
                  <a:gd name="connsiteY2" fmla="*/ 387217 h 508000"/>
                  <a:gd name="connsiteX3" fmla="*/ 32079 w 449102"/>
                  <a:gd name="connsiteY3" fmla="*/ 355245 h 508000"/>
                  <a:gd name="connsiteX4" fmla="*/ 231680 w 449102"/>
                  <a:gd name="connsiteY4" fmla="*/ 248672 h 508000"/>
                  <a:gd name="connsiteX5" fmla="*/ 213858 w 449102"/>
                  <a:gd name="connsiteY5" fmla="*/ 266434 h 508000"/>
                  <a:gd name="connsiteX6" fmla="*/ 213858 w 449102"/>
                  <a:gd name="connsiteY6" fmla="*/ 284196 h 508000"/>
                  <a:gd name="connsiteX7" fmla="*/ 352866 w 449102"/>
                  <a:gd name="connsiteY7" fmla="*/ 284196 h 508000"/>
                  <a:gd name="connsiteX8" fmla="*/ 370688 w 449102"/>
                  <a:gd name="connsiteY8" fmla="*/ 266434 h 508000"/>
                  <a:gd name="connsiteX9" fmla="*/ 370688 w 449102"/>
                  <a:gd name="connsiteY9" fmla="*/ 248672 h 508000"/>
                  <a:gd name="connsiteX10" fmla="*/ 231680 w 449102"/>
                  <a:gd name="connsiteY10" fmla="*/ 248672 h 508000"/>
                  <a:gd name="connsiteX11" fmla="*/ 217107 w 449102"/>
                  <a:gd name="connsiteY11" fmla="*/ 98655 h 508000"/>
                  <a:gd name="connsiteX12" fmla="*/ 316580 w 449102"/>
                  <a:gd name="connsiteY12" fmla="*/ 98655 h 508000"/>
                  <a:gd name="connsiteX13" fmla="*/ 316580 w 449102"/>
                  <a:gd name="connsiteY13" fmla="*/ 112934 h 508000"/>
                  <a:gd name="connsiteX14" fmla="*/ 309475 w 449102"/>
                  <a:gd name="connsiteY14" fmla="*/ 130782 h 508000"/>
                  <a:gd name="connsiteX15" fmla="*/ 302370 w 449102"/>
                  <a:gd name="connsiteY15" fmla="*/ 130782 h 508000"/>
                  <a:gd name="connsiteX16" fmla="*/ 302370 w 449102"/>
                  <a:gd name="connsiteY16" fmla="*/ 112934 h 508000"/>
                  <a:gd name="connsiteX17" fmla="*/ 224212 w 449102"/>
                  <a:gd name="connsiteY17" fmla="*/ 112934 h 508000"/>
                  <a:gd name="connsiteX18" fmla="*/ 213554 w 449102"/>
                  <a:gd name="connsiteY18" fmla="*/ 130782 h 508000"/>
                  <a:gd name="connsiteX19" fmla="*/ 117633 w 449102"/>
                  <a:gd name="connsiteY19" fmla="*/ 130782 h 508000"/>
                  <a:gd name="connsiteX20" fmla="*/ 106976 w 449102"/>
                  <a:gd name="connsiteY20" fmla="*/ 141491 h 508000"/>
                  <a:gd name="connsiteX21" fmla="*/ 106976 w 449102"/>
                  <a:gd name="connsiteY21" fmla="*/ 216452 h 508000"/>
                  <a:gd name="connsiteX22" fmla="*/ 99870 w 449102"/>
                  <a:gd name="connsiteY22" fmla="*/ 216452 h 508000"/>
                  <a:gd name="connsiteX23" fmla="*/ 92765 w 449102"/>
                  <a:gd name="connsiteY23" fmla="*/ 198604 h 508000"/>
                  <a:gd name="connsiteX24" fmla="*/ 92765 w 449102"/>
                  <a:gd name="connsiteY24" fmla="*/ 141491 h 508000"/>
                  <a:gd name="connsiteX25" fmla="*/ 117633 w 449102"/>
                  <a:gd name="connsiteY25" fmla="*/ 116503 h 508000"/>
                  <a:gd name="connsiteX26" fmla="*/ 206449 w 449102"/>
                  <a:gd name="connsiteY26" fmla="*/ 116503 h 508000"/>
                  <a:gd name="connsiteX27" fmla="*/ 185531 w 449102"/>
                  <a:gd name="connsiteY27" fmla="*/ 55954 h 508000"/>
                  <a:gd name="connsiteX28" fmla="*/ 285658 w 449102"/>
                  <a:gd name="connsiteY28" fmla="*/ 55954 h 508000"/>
                  <a:gd name="connsiteX29" fmla="*/ 285658 w 449102"/>
                  <a:gd name="connsiteY29" fmla="*/ 70159 h 508000"/>
                  <a:gd name="connsiteX30" fmla="*/ 278506 w 449102"/>
                  <a:gd name="connsiteY30" fmla="*/ 87915 h 508000"/>
                  <a:gd name="connsiteX31" fmla="*/ 271354 w 449102"/>
                  <a:gd name="connsiteY31" fmla="*/ 87915 h 508000"/>
                  <a:gd name="connsiteX32" fmla="*/ 271354 w 449102"/>
                  <a:gd name="connsiteY32" fmla="*/ 70159 h 508000"/>
                  <a:gd name="connsiteX33" fmla="*/ 196258 w 449102"/>
                  <a:gd name="connsiteY33" fmla="*/ 70159 h 508000"/>
                  <a:gd name="connsiteX34" fmla="*/ 181955 w 449102"/>
                  <a:gd name="connsiteY34" fmla="*/ 87915 h 508000"/>
                  <a:gd name="connsiteX35" fmla="*/ 85403 w 449102"/>
                  <a:gd name="connsiteY35" fmla="*/ 87915 h 508000"/>
                  <a:gd name="connsiteX36" fmla="*/ 74675 w 449102"/>
                  <a:gd name="connsiteY36" fmla="*/ 102120 h 508000"/>
                  <a:gd name="connsiteX37" fmla="*/ 74675 w 449102"/>
                  <a:gd name="connsiteY37" fmla="*/ 176696 h 508000"/>
                  <a:gd name="connsiteX38" fmla="*/ 67523 w 449102"/>
                  <a:gd name="connsiteY38" fmla="*/ 176696 h 508000"/>
                  <a:gd name="connsiteX39" fmla="*/ 60371 w 449102"/>
                  <a:gd name="connsiteY39" fmla="*/ 155389 h 508000"/>
                  <a:gd name="connsiteX40" fmla="*/ 60371 w 449102"/>
                  <a:gd name="connsiteY40" fmla="*/ 102120 h 508000"/>
                  <a:gd name="connsiteX41" fmla="*/ 85403 w 449102"/>
                  <a:gd name="connsiteY41" fmla="*/ 73710 h 508000"/>
                  <a:gd name="connsiteX42" fmla="*/ 174803 w 449102"/>
                  <a:gd name="connsiteY42" fmla="*/ 73710 h 508000"/>
                  <a:gd name="connsiteX43" fmla="*/ 185531 w 449102"/>
                  <a:gd name="connsiteY43" fmla="*/ 55954 h 508000"/>
                  <a:gd name="connsiteX44" fmla="*/ 49900 w 449102"/>
                  <a:gd name="connsiteY44" fmla="*/ 35525 h 508000"/>
                  <a:gd name="connsiteX45" fmla="*/ 32079 w 449102"/>
                  <a:gd name="connsiteY45" fmla="*/ 53287 h 508000"/>
                  <a:gd name="connsiteX46" fmla="*/ 32079 w 449102"/>
                  <a:gd name="connsiteY46" fmla="*/ 198937 h 508000"/>
                  <a:gd name="connsiteX47" fmla="*/ 128315 w 449102"/>
                  <a:gd name="connsiteY47" fmla="*/ 287748 h 508000"/>
                  <a:gd name="connsiteX48" fmla="*/ 128315 w 449102"/>
                  <a:gd name="connsiteY48" fmla="*/ 195385 h 508000"/>
                  <a:gd name="connsiteX49" fmla="*/ 163958 w 449102"/>
                  <a:gd name="connsiteY49" fmla="*/ 156308 h 508000"/>
                  <a:gd name="connsiteX50" fmla="*/ 352866 w 449102"/>
                  <a:gd name="connsiteY50" fmla="*/ 156308 h 508000"/>
                  <a:gd name="connsiteX51" fmla="*/ 352866 w 449102"/>
                  <a:gd name="connsiteY51" fmla="*/ 35525 h 508000"/>
                  <a:gd name="connsiteX52" fmla="*/ 49900 w 449102"/>
                  <a:gd name="connsiteY52" fmla="*/ 35525 h 508000"/>
                  <a:gd name="connsiteX53" fmla="*/ 39207 w 449102"/>
                  <a:gd name="connsiteY53" fmla="*/ 0 h 508000"/>
                  <a:gd name="connsiteX54" fmla="*/ 377816 w 449102"/>
                  <a:gd name="connsiteY54" fmla="*/ 0 h 508000"/>
                  <a:gd name="connsiteX55" fmla="*/ 377816 w 449102"/>
                  <a:gd name="connsiteY55" fmla="*/ 156308 h 508000"/>
                  <a:gd name="connsiteX56" fmla="*/ 449102 w 449102"/>
                  <a:gd name="connsiteY56" fmla="*/ 156308 h 508000"/>
                  <a:gd name="connsiteX57" fmla="*/ 449102 w 449102"/>
                  <a:gd name="connsiteY57" fmla="*/ 468923 h 508000"/>
                  <a:gd name="connsiteX58" fmla="*/ 409895 w 449102"/>
                  <a:gd name="connsiteY58" fmla="*/ 508000 h 508000"/>
                  <a:gd name="connsiteX59" fmla="*/ 128315 w 449102"/>
                  <a:gd name="connsiteY59" fmla="*/ 508000 h 508000"/>
                  <a:gd name="connsiteX60" fmla="*/ 128315 w 449102"/>
                  <a:gd name="connsiteY60" fmla="*/ 458266 h 508000"/>
                  <a:gd name="connsiteX61" fmla="*/ 74850 w 449102"/>
                  <a:gd name="connsiteY61" fmla="*/ 401427 h 508000"/>
                  <a:gd name="connsiteX62" fmla="*/ 0 w 449102"/>
                  <a:gd name="connsiteY62" fmla="*/ 401427 h 508000"/>
                  <a:gd name="connsiteX63" fmla="*/ 0 w 449102"/>
                  <a:gd name="connsiteY63" fmla="*/ 39077 h 508000"/>
                  <a:gd name="connsiteX64" fmla="*/ 39207 w 449102"/>
                  <a:gd name="connsiteY64" fmla="*/ 0 h 50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449102" h="508000">
                    <a:moveTo>
                      <a:pt x="32079" y="355245"/>
                    </a:moveTo>
                    <a:cubicBezTo>
                      <a:pt x="32079" y="355245"/>
                      <a:pt x="32079" y="355245"/>
                      <a:pt x="32079" y="387217"/>
                    </a:cubicBezTo>
                    <a:lnTo>
                      <a:pt x="60593" y="387217"/>
                    </a:lnTo>
                    <a:cubicBezTo>
                      <a:pt x="60593" y="387217"/>
                      <a:pt x="60593" y="387217"/>
                      <a:pt x="32079" y="355245"/>
                    </a:cubicBezTo>
                    <a:close/>
                    <a:moveTo>
                      <a:pt x="231680" y="248672"/>
                    </a:moveTo>
                    <a:cubicBezTo>
                      <a:pt x="220987" y="248672"/>
                      <a:pt x="213858" y="255776"/>
                      <a:pt x="213858" y="266434"/>
                    </a:cubicBezTo>
                    <a:cubicBezTo>
                      <a:pt x="213858" y="266434"/>
                      <a:pt x="213858" y="266434"/>
                      <a:pt x="213858" y="284196"/>
                    </a:cubicBezTo>
                    <a:cubicBezTo>
                      <a:pt x="213858" y="284196"/>
                      <a:pt x="213858" y="284196"/>
                      <a:pt x="352866" y="284196"/>
                    </a:cubicBezTo>
                    <a:cubicBezTo>
                      <a:pt x="363559" y="284196"/>
                      <a:pt x="370688" y="277091"/>
                      <a:pt x="370688" y="266434"/>
                    </a:cubicBezTo>
                    <a:cubicBezTo>
                      <a:pt x="370688" y="255776"/>
                      <a:pt x="370688" y="248672"/>
                      <a:pt x="370688" y="248672"/>
                    </a:cubicBezTo>
                    <a:cubicBezTo>
                      <a:pt x="370688" y="248672"/>
                      <a:pt x="370688" y="248672"/>
                      <a:pt x="231680" y="248672"/>
                    </a:cubicBezTo>
                    <a:close/>
                    <a:moveTo>
                      <a:pt x="217107" y="98655"/>
                    </a:moveTo>
                    <a:cubicBezTo>
                      <a:pt x="217107" y="98655"/>
                      <a:pt x="217107" y="98655"/>
                      <a:pt x="316580" y="98655"/>
                    </a:cubicBezTo>
                    <a:cubicBezTo>
                      <a:pt x="316580" y="98655"/>
                      <a:pt x="316580" y="98655"/>
                      <a:pt x="316580" y="112934"/>
                    </a:cubicBezTo>
                    <a:cubicBezTo>
                      <a:pt x="316580" y="123642"/>
                      <a:pt x="313028" y="130782"/>
                      <a:pt x="309475" y="130782"/>
                    </a:cubicBezTo>
                    <a:cubicBezTo>
                      <a:pt x="309475" y="130782"/>
                      <a:pt x="309475" y="130782"/>
                      <a:pt x="302370" y="130782"/>
                    </a:cubicBezTo>
                    <a:cubicBezTo>
                      <a:pt x="302370" y="130782"/>
                      <a:pt x="302370" y="130782"/>
                      <a:pt x="302370" y="112934"/>
                    </a:cubicBezTo>
                    <a:cubicBezTo>
                      <a:pt x="302370" y="112934"/>
                      <a:pt x="302370" y="112934"/>
                      <a:pt x="224212" y="112934"/>
                    </a:cubicBezTo>
                    <a:cubicBezTo>
                      <a:pt x="224212" y="112934"/>
                      <a:pt x="224212" y="112934"/>
                      <a:pt x="213554" y="130782"/>
                    </a:cubicBezTo>
                    <a:cubicBezTo>
                      <a:pt x="213554" y="130782"/>
                      <a:pt x="213554" y="130782"/>
                      <a:pt x="117633" y="130782"/>
                    </a:cubicBezTo>
                    <a:cubicBezTo>
                      <a:pt x="110528" y="130782"/>
                      <a:pt x="106976" y="134351"/>
                      <a:pt x="106976" y="141491"/>
                    </a:cubicBezTo>
                    <a:cubicBezTo>
                      <a:pt x="106976" y="141491"/>
                      <a:pt x="106976" y="141491"/>
                      <a:pt x="106976" y="216452"/>
                    </a:cubicBezTo>
                    <a:cubicBezTo>
                      <a:pt x="106976" y="216452"/>
                      <a:pt x="106976" y="216452"/>
                      <a:pt x="99870" y="216452"/>
                    </a:cubicBezTo>
                    <a:cubicBezTo>
                      <a:pt x="92765" y="216452"/>
                      <a:pt x="92765" y="209313"/>
                      <a:pt x="92765" y="198604"/>
                    </a:cubicBezTo>
                    <a:cubicBezTo>
                      <a:pt x="92765" y="198604"/>
                      <a:pt x="92765" y="198604"/>
                      <a:pt x="92765" y="141491"/>
                    </a:cubicBezTo>
                    <a:cubicBezTo>
                      <a:pt x="92765" y="127212"/>
                      <a:pt x="103423" y="116503"/>
                      <a:pt x="117633" y="116503"/>
                    </a:cubicBezTo>
                    <a:cubicBezTo>
                      <a:pt x="117633" y="116503"/>
                      <a:pt x="117633" y="116503"/>
                      <a:pt x="206449" y="116503"/>
                    </a:cubicBezTo>
                    <a:close/>
                    <a:moveTo>
                      <a:pt x="185531" y="55954"/>
                    </a:moveTo>
                    <a:cubicBezTo>
                      <a:pt x="185531" y="55954"/>
                      <a:pt x="185531" y="55954"/>
                      <a:pt x="285658" y="55954"/>
                    </a:cubicBezTo>
                    <a:cubicBezTo>
                      <a:pt x="285658" y="55954"/>
                      <a:pt x="285658" y="55954"/>
                      <a:pt x="285658" y="70159"/>
                    </a:cubicBezTo>
                    <a:cubicBezTo>
                      <a:pt x="285658" y="80813"/>
                      <a:pt x="282082" y="87915"/>
                      <a:pt x="278506" y="87915"/>
                    </a:cubicBezTo>
                    <a:cubicBezTo>
                      <a:pt x="278506" y="87915"/>
                      <a:pt x="278506" y="87915"/>
                      <a:pt x="271354" y="87915"/>
                    </a:cubicBezTo>
                    <a:cubicBezTo>
                      <a:pt x="271354" y="87915"/>
                      <a:pt x="271354" y="87915"/>
                      <a:pt x="271354" y="70159"/>
                    </a:cubicBezTo>
                    <a:cubicBezTo>
                      <a:pt x="271354" y="70159"/>
                      <a:pt x="271354" y="70159"/>
                      <a:pt x="196258" y="70159"/>
                    </a:cubicBezTo>
                    <a:lnTo>
                      <a:pt x="181955" y="87915"/>
                    </a:lnTo>
                    <a:cubicBezTo>
                      <a:pt x="181955" y="87915"/>
                      <a:pt x="181955" y="87915"/>
                      <a:pt x="85403" y="87915"/>
                    </a:cubicBezTo>
                    <a:cubicBezTo>
                      <a:pt x="78251" y="87915"/>
                      <a:pt x="74675" y="95018"/>
                      <a:pt x="74675" y="102120"/>
                    </a:cubicBezTo>
                    <a:cubicBezTo>
                      <a:pt x="74675" y="102120"/>
                      <a:pt x="74675" y="102120"/>
                      <a:pt x="74675" y="176696"/>
                    </a:cubicBezTo>
                    <a:cubicBezTo>
                      <a:pt x="74675" y="176696"/>
                      <a:pt x="74675" y="176696"/>
                      <a:pt x="67523" y="176696"/>
                    </a:cubicBezTo>
                    <a:cubicBezTo>
                      <a:pt x="63947" y="176696"/>
                      <a:pt x="60371" y="166043"/>
                      <a:pt x="60371" y="155389"/>
                    </a:cubicBezTo>
                    <a:cubicBezTo>
                      <a:pt x="60371" y="155389"/>
                      <a:pt x="60371" y="155389"/>
                      <a:pt x="60371" y="102120"/>
                    </a:cubicBezTo>
                    <a:cubicBezTo>
                      <a:pt x="60371" y="87915"/>
                      <a:pt x="71099" y="73710"/>
                      <a:pt x="85403" y="73710"/>
                    </a:cubicBezTo>
                    <a:cubicBezTo>
                      <a:pt x="85403" y="73710"/>
                      <a:pt x="85403" y="73710"/>
                      <a:pt x="174803" y="73710"/>
                    </a:cubicBezTo>
                    <a:cubicBezTo>
                      <a:pt x="174803" y="73710"/>
                      <a:pt x="174803" y="73710"/>
                      <a:pt x="185531" y="55954"/>
                    </a:cubicBezTo>
                    <a:close/>
                    <a:moveTo>
                      <a:pt x="49900" y="35525"/>
                    </a:moveTo>
                    <a:cubicBezTo>
                      <a:pt x="39207" y="35525"/>
                      <a:pt x="32079" y="42630"/>
                      <a:pt x="32079" y="53287"/>
                    </a:cubicBezTo>
                    <a:cubicBezTo>
                      <a:pt x="32079" y="53287"/>
                      <a:pt x="32079" y="53287"/>
                      <a:pt x="32079" y="198937"/>
                    </a:cubicBezTo>
                    <a:cubicBezTo>
                      <a:pt x="32079" y="198937"/>
                      <a:pt x="32079" y="198937"/>
                      <a:pt x="128315" y="287748"/>
                    </a:cubicBezTo>
                    <a:cubicBezTo>
                      <a:pt x="128315" y="287748"/>
                      <a:pt x="128315" y="287748"/>
                      <a:pt x="128315" y="195385"/>
                    </a:cubicBezTo>
                    <a:cubicBezTo>
                      <a:pt x="128315" y="174070"/>
                      <a:pt x="142572" y="156308"/>
                      <a:pt x="163958" y="156308"/>
                    </a:cubicBezTo>
                    <a:cubicBezTo>
                      <a:pt x="163958" y="156308"/>
                      <a:pt x="163958" y="156308"/>
                      <a:pt x="352866" y="156308"/>
                    </a:cubicBezTo>
                    <a:cubicBezTo>
                      <a:pt x="352866" y="156308"/>
                      <a:pt x="352866" y="156308"/>
                      <a:pt x="352866" y="35525"/>
                    </a:cubicBezTo>
                    <a:cubicBezTo>
                      <a:pt x="352866" y="35525"/>
                      <a:pt x="352866" y="35525"/>
                      <a:pt x="49900" y="35525"/>
                    </a:cubicBezTo>
                    <a:close/>
                    <a:moveTo>
                      <a:pt x="39207" y="0"/>
                    </a:moveTo>
                    <a:cubicBezTo>
                      <a:pt x="39207" y="0"/>
                      <a:pt x="39207" y="0"/>
                      <a:pt x="377816" y="0"/>
                    </a:cubicBezTo>
                    <a:lnTo>
                      <a:pt x="377816" y="156308"/>
                    </a:lnTo>
                    <a:cubicBezTo>
                      <a:pt x="377816" y="156308"/>
                      <a:pt x="377816" y="156308"/>
                      <a:pt x="449102" y="156308"/>
                    </a:cubicBezTo>
                    <a:cubicBezTo>
                      <a:pt x="449102" y="156308"/>
                      <a:pt x="449102" y="156308"/>
                      <a:pt x="449102" y="468923"/>
                    </a:cubicBezTo>
                    <a:cubicBezTo>
                      <a:pt x="449102" y="490238"/>
                      <a:pt x="431281" y="508000"/>
                      <a:pt x="409895" y="508000"/>
                    </a:cubicBezTo>
                    <a:cubicBezTo>
                      <a:pt x="409895" y="508000"/>
                      <a:pt x="409895" y="508000"/>
                      <a:pt x="128315" y="508000"/>
                    </a:cubicBezTo>
                    <a:cubicBezTo>
                      <a:pt x="128315" y="508000"/>
                      <a:pt x="128315" y="508000"/>
                      <a:pt x="128315" y="458266"/>
                    </a:cubicBezTo>
                    <a:cubicBezTo>
                      <a:pt x="128315" y="458266"/>
                      <a:pt x="128315" y="458266"/>
                      <a:pt x="74850" y="401427"/>
                    </a:cubicBezTo>
                    <a:cubicBezTo>
                      <a:pt x="74850" y="401427"/>
                      <a:pt x="74850" y="401427"/>
                      <a:pt x="0" y="401427"/>
                    </a:cubicBezTo>
                    <a:cubicBezTo>
                      <a:pt x="0" y="401427"/>
                      <a:pt x="0" y="401427"/>
                      <a:pt x="0" y="39077"/>
                    </a:cubicBezTo>
                    <a:cubicBezTo>
                      <a:pt x="0" y="17762"/>
                      <a:pt x="17822" y="0"/>
                      <a:pt x="3920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6" name="Group 10"/>
            <p:cNvGrpSpPr/>
            <p:nvPr/>
          </p:nvGrpSpPr>
          <p:grpSpPr>
            <a:xfrm>
              <a:off x="7314313" y="1405099"/>
              <a:ext cx="2551246" cy="1223412"/>
              <a:chOff x="7437079" y="1405099"/>
              <a:chExt cx="2551246" cy="1223412"/>
            </a:xfrm>
          </p:grpSpPr>
          <p:sp>
            <p:nvSpPr>
              <p:cNvPr id="20" name="TextBox 49"/>
              <p:cNvSpPr txBox="1"/>
              <p:nvPr/>
            </p:nvSpPr>
            <p:spPr>
              <a:xfrm>
                <a:off x="7437079" y="2005263"/>
                <a:ext cx="2551246" cy="623248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/>
                  <a:t>请替换文字内容复制你的内容到此 千图网</a:t>
                </a:r>
                <a:r>
                  <a:rPr lang="en-US" altLang="zh-CN" sz="900" dirty="0"/>
                  <a:t>58PIC.COM</a:t>
                </a:r>
                <a:r>
                  <a:rPr lang="zh-CN" altLang="en-US" sz="900" dirty="0"/>
                  <a:t>如需更改请在（设置形状格式）菜单下（文本选项）中调整</a:t>
                </a:r>
                <a:endParaRPr lang="zh-CN" altLang="en-US" sz="900" dirty="0"/>
              </a:p>
            </p:txBody>
          </p:sp>
          <p:sp>
            <p:nvSpPr>
              <p:cNvPr id="21" name="Rectangle 50"/>
              <p:cNvSpPr/>
              <p:nvPr/>
            </p:nvSpPr>
            <p:spPr>
              <a:xfrm>
                <a:off x="7437079" y="1405099"/>
                <a:ext cx="2551246" cy="600164"/>
              </a:xfrm>
              <a:prstGeom prst="rect">
                <a:avLst/>
              </a:prstGeom>
            </p:spPr>
            <p:txBody>
              <a:bodyPr wrap="square" lIns="144000" tIns="0" rIns="0" bIns="0" anchor="ctr" anchorCtr="0">
                <a:normAutofit fontScale="92500"/>
              </a:bodyPr>
              <a:lstStyle/>
              <a:p>
                <a:r>
                  <a:rPr lang="en-US" altLang="zh-CN" sz="2600" b="1" dirty="0">
                    <a:solidFill>
                      <a:schemeClr val="accent3">
                        <a:lumMod val="100000"/>
                      </a:schemeClr>
                    </a:solidFill>
                  </a:rPr>
                  <a:t>03 </a:t>
                </a:r>
                <a:r>
                  <a:rPr lang="zh-CN" altLang="en-US" sz="2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2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9" name="千图PPT彼岸天：ID 8661124库_组合 48"/>
          <p:cNvGrpSpPr/>
          <p:nvPr>
            <p:custDataLst>
              <p:tags r:id="rId6"/>
            </p:custDataLst>
          </p:nvPr>
        </p:nvGrpSpPr>
        <p:grpSpPr>
          <a:xfrm>
            <a:off x="7720362" y="3015413"/>
            <a:ext cx="3606381" cy="1325261"/>
            <a:chOff x="7720362" y="3015413"/>
            <a:chExt cx="3606381" cy="1325261"/>
          </a:xfrm>
        </p:grpSpPr>
        <p:grpSp>
          <p:nvGrpSpPr>
            <p:cNvPr id="8" name="Group 42"/>
            <p:cNvGrpSpPr/>
            <p:nvPr/>
          </p:nvGrpSpPr>
          <p:grpSpPr>
            <a:xfrm>
              <a:off x="7720362" y="3133879"/>
              <a:ext cx="1206795" cy="1206795"/>
              <a:chOff x="7720362" y="3133879"/>
              <a:chExt cx="1206795" cy="1206795"/>
            </a:xfrm>
          </p:grpSpPr>
          <p:sp>
            <p:nvSpPr>
              <p:cNvPr id="44" name="Oval 26"/>
              <p:cNvSpPr/>
              <p:nvPr/>
            </p:nvSpPr>
            <p:spPr>
              <a:xfrm>
                <a:off x="7720362" y="3133879"/>
                <a:ext cx="1206795" cy="1206795"/>
              </a:xfrm>
              <a:prstGeom prst="ellipse">
                <a:avLst/>
              </a:pr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Oval 27"/>
              <p:cNvSpPr/>
              <p:nvPr/>
            </p:nvSpPr>
            <p:spPr>
              <a:xfrm>
                <a:off x="7822210" y="3235727"/>
                <a:ext cx="1003098" cy="1003098"/>
              </a:xfrm>
              <a:prstGeom prst="ellipse">
                <a:avLst/>
              </a:pr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Oval 28"/>
              <p:cNvSpPr/>
              <p:nvPr/>
            </p:nvSpPr>
            <p:spPr>
              <a:xfrm>
                <a:off x="7939254" y="3352771"/>
                <a:ext cx="769009" cy="76900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Freeform: Shape 34"/>
              <p:cNvSpPr>
                <a:spLocks noChangeAspect="1"/>
              </p:cNvSpPr>
              <p:nvPr/>
            </p:nvSpPr>
            <p:spPr bwMode="auto">
              <a:xfrm>
                <a:off x="8165805" y="3546220"/>
                <a:ext cx="315908" cy="381053"/>
              </a:xfrm>
              <a:custGeom>
                <a:avLst/>
                <a:gdLst>
                  <a:gd name="connsiteX0" fmla="*/ 97409 w 421152"/>
                  <a:gd name="connsiteY0" fmla="*/ 433798 h 508000"/>
                  <a:gd name="connsiteX1" fmla="*/ 80219 w 421152"/>
                  <a:gd name="connsiteY1" fmla="*/ 450922 h 508000"/>
                  <a:gd name="connsiteX2" fmla="*/ 97409 w 421152"/>
                  <a:gd name="connsiteY2" fmla="*/ 465191 h 508000"/>
                  <a:gd name="connsiteX3" fmla="*/ 312283 w 421152"/>
                  <a:gd name="connsiteY3" fmla="*/ 465191 h 508000"/>
                  <a:gd name="connsiteX4" fmla="*/ 326608 w 421152"/>
                  <a:gd name="connsiteY4" fmla="*/ 450922 h 508000"/>
                  <a:gd name="connsiteX5" fmla="*/ 312283 w 421152"/>
                  <a:gd name="connsiteY5" fmla="*/ 433798 h 508000"/>
                  <a:gd name="connsiteX6" fmla="*/ 97409 w 421152"/>
                  <a:gd name="connsiteY6" fmla="*/ 433798 h 508000"/>
                  <a:gd name="connsiteX7" fmla="*/ 51570 w 421152"/>
                  <a:gd name="connsiteY7" fmla="*/ 333910 h 508000"/>
                  <a:gd name="connsiteX8" fmla="*/ 25785 w 421152"/>
                  <a:gd name="connsiteY8" fmla="*/ 362450 h 508000"/>
                  <a:gd name="connsiteX9" fmla="*/ 25785 w 421152"/>
                  <a:gd name="connsiteY9" fmla="*/ 419528 h 508000"/>
                  <a:gd name="connsiteX10" fmla="*/ 42975 w 421152"/>
                  <a:gd name="connsiteY10" fmla="*/ 419528 h 508000"/>
                  <a:gd name="connsiteX11" fmla="*/ 42975 w 421152"/>
                  <a:gd name="connsiteY11" fmla="*/ 396697 h 508000"/>
                  <a:gd name="connsiteX12" fmla="*/ 68760 w 421152"/>
                  <a:gd name="connsiteY12" fmla="*/ 371011 h 508000"/>
                  <a:gd name="connsiteX13" fmla="*/ 352393 w 421152"/>
                  <a:gd name="connsiteY13" fmla="*/ 371011 h 508000"/>
                  <a:gd name="connsiteX14" fmla="*/ 375312 w 421152"/>
                  <a:gd name="connsiteY14" fmla="*/ 396697 h 508000"/>
                  <a:gd name="connsiteX15" fmla="*/ 375312 w 421152"/>
                  <a:gd name="connsiteY15" fmla="*/ 419528 h 508000"/>
                  <a:gd name="connsiteX16" fmla="*/ 383907 w 421152"/>
                  <a:gd name="connsiteY16" fmla="*/ 419528 h 508000"/>
                  <a:gd name="connsiteX17" fmla="*/ 395367 w 421152"/>
                  <a:gd name="connsiteY17" fmla="*/ 388135 h 508000"/>
                  <a:gd name="connsiteX18" fmla="*/ 395367 w 421152"/>
                  <a:gd name="connsiteY18" fmla="*/ 362450 h 508000"/>
                  <a:gd name="connsiteX19" fmla="*/ 369582 w 421152"/>
                  <a:gd name="connsiteY19" fmla="*/ 333910 h 508000"/>
                  <a:gd name="connsiteX20" fmla="*/ 51570 w 421152"/>
                  <a:gd name="connsiteY20" fmla="*/ 333910 h 508000"/>
                  <a:gd name="connsiteX21" fmla="*/ 108332 w 421152"/>
                  <a:gd name="connsiteY21" fmla="*/ 133246 h 508000"/>
                  <a:gd name="connsiteX22" fmla="*/ 323527 w 421152"/>
                  <a:gd name="connsiteY22" fmla="*/ 133246 h 508000"/>
                  <a:gd name="connsiteX23" fmla="*/ 337873 w 421152"/>
                  <a:gd name="connsiteY23" fmla="*/ 147523 h 508000"/>
                  <a:gd name="connsiteX24" fmla="*/ 323527 w 421152"/>
                  <a:gd name="connsiteY24" fmla="*/ 161799 h 508000"/>
                  <a:gd name="connsiteX25" fmla="*/ 108332 w 421152"/>
                  <a:gd name="connsiteY25" fmla="*/ 161799 h 508000"/>
                  <a:gd name="connsiteX26" fmla="*/ 93986 w 421152"/>
                  <a:gd name="connsiteY26" fmla="*/ 147523 h 508000"/>
                  <a:gd name="connsiteX27" fmla="*/ 108332 w 421152"/>
                  <a:gd name="connsiteY27" fmla="*/ 133246 h 508000"/>
                  <a:gd name="connsiteX28" fmla="*/ 68760 w 421152"/>
                  <a:gd name="connsiteY28" fmla="*/ 79910 h 508000"/>
                  <a:gd name="connsiteX29" fmla="*/ 40110 w 421152"/>
                  <a:gd name="connsiteY29" fmla="*/ 108450 h 508000"/>
                  <a:gd name="connsiteX30" fmla="*/ 40110 w 421152"/>
                  <a:gd name="connsiteY30" fmla="*/ 205483 h 508000"/>
                  <a:gd name="connsiteX31" fmla="*/ 68760 w 421152"/>
                  <a:gd name="connsiteY31" fmla="*/ 236877 h 508000"/>
                  <a:gd name="connsiteX32" fmla="*/ 346663 w 421152"/>
                  <a:gd name="connsiteY32" fmla="*/ 236877 h 508000"/>
                  <a:gd name="connsiteX33" fmla="*/ 378177 w 421152"/>
                  <a:gd name="connsiteY33" fmla="*/ 205483 h 508000"/>
                  <a:gd name="connsiteX34" fmla="*/ 378177 w 421152"/>
                  <a:gd name="connsiteY34" fmla="*/ 108450 h 508000"/>
                  <a:gd name="connsiteX35" fmla="*/ 346663 w 421152"/>
                  <a:gd name="connsiteY35" fmla="*/ 79910 h 508000"/>
                  <a:gd name="connsiteX36" fmla="*/ 68760 w 421152"/>
                  <a:gd name="connsiteY36" fmla="*/ 79910 h 508000"/>
                  <a:gd name="connsiteX37" fmla="*/ 83084 w 421152"/>
                  <a:gd name="connsiteY37" fmla="*/ 0 h 508000"/>
                  <a:gd name="connsiteX38" fmla="*/ 332338 w 421152"/>
                  <a:gd name="connsiteY38" fmla="*/ 0 h 508000"/>
                  <a:gd name="connsiteX39" fmla="*/ 386772 w 421152"/>
                  <a:gd name="connsiteY39" fmla="*/ 19978 h 508000"/>
                  <a:gd name="connsiteX40" fmla="*/ 398232 w 421152"/>
                  <a:gd name="connsiteY40" fmla="*/ 28540 h 508000"/>
                  <a:gd name="connsiteX41" fmla="*/ 421152 w 421152"/>
                  <a:gd name="connsiteY41" fmla="*/ 77056 h 508000"/>
                  <a:gd name="connsiteX42" fmla="*/ 421152 w 421152"/>
                  <a:gd name="connsiteY42" fmla="*/ 413820 h 508000"/>
                  <a:gd name="connsiteX43" fmla="*/ 398232 w 421152"/>
                  <a:gd name="connsiteY43" fmla="*/ 442360 h 508000"/>
                  <a:gd name="connsiteX44" fmla="*/ 375312 w 421152"/>
                  <a:gd name="connsiteY44" fmla="*/ 442360 h 508000"/>
                  <a:gd name="connsiteX45" fmla="*/ 375312 w 421152"/>
                  <a:gd name="connsiteY45" fmla="*/ 476607 h 508000"/>
                  <a:gd name="connsiteX46" fmla="*/ 343798 w 421152"/>
                  <a:gd name="connsiteY46" fmla="*/ 508000 h 508000"/>
                  <a:gd name="connsiteX47" fmla="*/ 71625 w 421152"/>
                  <a:gd name="connsiteY47" fmla="*/ 508000 h 508000"/>
                  <a:gd name="connsiteX48" fmla="*/ 42975 w 421152"/>
                  <a:gd name="connsiteY48" fmla="*/ 476607 h 508000"/>
                  <a:gd name="connsiteX49" fmla="*/ 42975 w 421152"/>
                  <a:gd name="connsiteY49" fmla="*/ 442360 h 508000"/>
                  <a:gd name="connsiteX50" fmla="*/ 20055 w 421152"/>
                  <a:gd name="connsiteY50" fmla="*/ 442360 h 508000"/>
                  <a:gd name="connsiteX51" fmla="*/ 0 w 421152"/>
                  <a:gd name="connsiteY51" fmla="*/ 413820 h 508000"/>
                  <a:gd name="connsiteX52" fmla="*/ 0 w 421152"/>
                  <a:gd name="connsiteY52" fmla="*/ 77056 h 508000"/>
                  <a:gd name="connsiteX53" fmla="*/ 22920 w 421152"/>
                  <a:gd name="connsiteY53" fmla="*/ 25686 h 508000"/>
                  <a:gd name="connsiteX54" fmla="*/ 28650 w 421152"/>
                  <a:gd name="connsiteY54" fmla="*/ 19978 h 508000"/>
                  <a:gd name="connsiteX55" fmla="*/ 83084 w 421152"/>
                  <a:gd name="connsiteY55" fmla="*/ 0 h 50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421152" h="508000">
                    <a:moveTo>
                      <a:pt x="97409" y="433798"/>
                    </a:moveTo>
                    <a:cubicBezTo>
                      <a:pt x="88814" y="433798"/>
                      <a:pt x="80219" y="442360"/>
                      <a:pt x="80219" y="450922"/>
                    </a:cubicBezTo>
                    <a:cubicBezTo>
                      <a:pt x="80219" y="459483"/>
                      <a:pt x="88814" y="465191"/>
                      <a:pt x="97409" y="465191"/>
                    </a:cubicBezTo>
                    <a:cubicBezTo>
                      <a:pt x="97409" y="465191"/>
                      <a:pt x="97409" y="465191"/>
                      <a:pt x="312283" y="465191"/>
                    </a:cubicBezTo>
                    <a:cubicBezTo>
                      <a:pt x="320878" y="465191"/>
                      <a:pt x="326608" y="459483"/>
                      <a:pt x="326608" y="450922"/>
                    </a:cubicBezTo>
                    <a:cubicBezTo>
                      <a:pt x="326608" y="442360"/>
                      <a:pt x="320878" y="433798"/>
                      <a:pt x="312283" y="433798"/>
                    </a:cubicBezTo>
                    <a:cubicBezTo>
                      <a:pt x="312283" y="433798"/>
                      <a:pt x="312283" y="433798"/>
                      <a:pt x="97409" y="433798"/>
                    </a:cubicBezTo>
                    <a:close/>
                    <a:moveTo>
                      <a:pt x="51570" y="333910"/>
                    </a:moveTo>
                    <a:cubicBezTo>
                      <a:pt x="37245" y="333910"/>
                      <a:pt x="25785" y="348180"/>
                      <a:pt x="25785" y="362450"/>
                    </a:cubicBezTo>
                    <a:cubicBezTo>
                      <a:pt x="25785" y="362450"/>
                      <a:pt x="25785" y="362450"/>
                      <a:pt x="25785" y="419528"/>
                    </a:cubicBezTo>
                    <a:cubicBezTo>
                      <a:pt x="25785" y="419528"/>
                      <a:pt x="25785" y="419528"/>
                      <a:pt x="42975" y="419528"/>
                    </a:cubicBezTo>
                    <a:cubicBezTo>
                      <a:pt x="42975" y="419528"/>
                      <a:pt x="42975" y="419528"/>
                      <a:pt x="42975" y="396697"/>
                    </a:cubicBezTo>
                    <a:cubicBezTo>
                      <a:pt x="42975" y="382427"/>
                      <a:pt x="54435" y="371011"/>
                      <a:pt x="68760" y="371011"/>
                    </a:cubicBezTo>
                    <a:cubicBezTo>
                      <a:pt x="68760" y="371011"/>
                      <a:pt x="68760" y="371011"/>
                      <a:pt x="352393" y="371011"/>
                    </a:cubicBezTo>
                    <a:cubicBezTo>
                      <a:pt x="363852" y="371011"/>
                      <a:pt x="375312" y="382427"/>
                      <a:pt x="375312" y="396697"/>
                    </a:cubicBezTo>
                    <a:cubicBezTo>
                      <a:pt x="375312" y="396697"/>
                      <a:pt x="375312" y="396697"/>
                      <a:pt x="375312" y="419528"/>
                    </a:cubicBezTo>
                    <a:cubicBezTo>
                      <a:pt x="375312" y="419528"/>
                      <a:pt x="375312" y="419528"/>
                      <a:pt x="383907" y="419528"/>
                    </a:cubicBezTo>
                    <a:cubicBezTo>
                      <a:pt x="389637" y="419528"/>
                      <a:pt x="395367" y="405259"/>
                      <a:pt x="395367" y="388135"/>
                    </a:cubicBezTo>
                    <a:lnTo>
                      <a:pt x="395367" y="362450"/>
                    </a:lnTo>
                    <a:cubicBezTo>
                      <a:pt x="395367" y="348180"/>
                      <a:pt x="383907" y="333910"/>
                      <a:pt x="369582" y="333910"/>
                    </a:cubicBezTo>
                    <a:cubicBezTo>
                      <a:pt x="369582" y="333910"/>
                      <a:pt x="369582" y="333910"/>
                      <a:pt x="51570" y="333910"/>
                    </a:cubicBezTo>
                    <a:close/>
                    <a:moveTo>
                      <a:pt x="108332" y="133246"/>
                    </a:moveTo>
                    <a:cubicBezTo>
                      <a:pt x="108332" y="133246"/>
                      <a:pt x="108332" y="133246"/>
                      <a:pt x="323527" y="133246"/>
                    </a:cubicBezTo>
                    <a:cubicBezTo>
                      <a:pt x="332135" y="133246"/>
                      <a:pt x="337873" y="138957"/>
                      <a:pt x="337873" y="147523"/>
                    </a:cubicBezTo>
                    <a:cubicBezTo>
                      <a:pt x="337873" y="156089"/>
                      <a:pt x="332135" y="161799"/>
                      <a:pt x="323527" y="161799"/>
                    </a:cubicBezTo>
                    <a:cubicBezTo>
                      <a:pt x="323527" y="161799"/>
                      <a:pt x="323527" y="161799"/>
                      <a:pt x="108332" y="161799"/>
                    </a:cubicBezTo>
                    <a:cubicBezTo>
                      <a:pt x="99725" y="161799"/>
                      <a:pt x="93986" y="156089"/>
                      <a:pt x="93986" y="147523"/>
                    </a:cubicBezTo>
                    <a:cubicBezTo>
                      <a:pt x="93986" y="138957"/>
                      <a:pt x="99725" y="133246"/>
                      <a:pt x="108332" y="133246"/>
                    </a:cubicBezTo>
                    <a:close/>
                    <a:moveTo>
                      <a:pt x="68760" y="79910"/>
                    </a:moveTo>
                    <a:cubicBezTo>
                      <a:pt x="51570" y="79910"/>
                      <a:pt x="40110" y="91326"/>
                      <a:pt x="40110" y="108450"/>
                    </a:cubicBezTo>
                    <a:lnTo>
                      <a:pt x="40110" y="205483"/>
                    </a:lnTo>
                    <a:cubicBezTo>
                      <a:pt x="40110" y="222607"/>
                      <a:pt x="51570" y="236877"/>
                      <a:pt x="68760" y="236877"/>
                    </a:cubicBezTo>
                    <a:cubicBezTo>
                      <a:pt x="68760" y="236877"/>
                      <a:pt x="68760" y="236877"/>
                      <a:pt x="346663" y="236877"/>
                    </a:cubicBezTo>
                    <a:cubicBezTo>
                      <a:pt x="363852" y="236877"/>
                      <a:pt x="378177" y="222607"/>
                      <a:pt x="378177" y="205483"/>
                    </a:cubicBezTo>
                    <a:cubicBezTo>
                      <a:pt x="378177" y="205483"/>
                      <a:pt x="378177" y="205483"/>
                      <a:pt x="378177" y="108450"/>
                    </a:cubicBezTo>
                    <a:cubicBezTo>
                      <a:pt x="378177" y="91326"/>
                      <a:pt x="363852" y="79910"/>
                      <a:pt x="346663" y="79910"/>
                    </a:cubicBezTo>
                    <a:cubicBezTo>
                      <a:pt x="346663" y="79910"/>
                      <a:pt x="346663" y="79910"/>
                      <a:pt x="68760" y="79910"/>
                    </a:cubicBezTo>
                    <a:close/>
                    <a:moveTo>
                      <a:pt x="83084" y="0"/>
                    </a:moveTo>
                    <a:cubicBezTo>
                      <a:pt x="83084" y="0"/>
                      <a:pt x="83084" y="0"/>
                      <a:pt x="332338" y="0"/>
                    </a:cubicBezTo>
                    <a:cubicBezTo>
                      <a:pt x="349528" y="0"/>
                      <a:pt x="375312" y="8562"/>
                      <a:pt x="386772" y="19978"/>
                    </a:cubicBezTo>
                    <a:cubicBezTo>
                      <a:pt x="386772" y="19978"/>
                      <a:pt x="386772" y="19978"/>
                      <a:pt x="398232" y="28540"/>
                    </a:cubicBezTo>
                    <a:cubicBezTo>
                      <a:pt x="409692" y="39955"/>
                      <a:pt x="421152" y="59933"/>
                      <a:pt x="421152" y="77056"/>
                    </a:cubicBezTo>
                    <a:cubicBezTo>
                      <a:pt x="421152" y="77056"/>
                      <a:pt x="421152" y="77056"/>
                      <a:pt x="421152" y="413820"/>
                    </a:cubicBezTo>
                    <a:cubicBezTo>
                      <a:pt x="421152" y="428090"/>
                      <a:pt x="409692" y="442360"/>
                      <a:pt x="398232" y="442360"/>
                    </a:cubicBezTo>
                    <a:cubicBezTo>
                      <a:pt x="398232" y="442360"/>
                      <a:pt x="398232" y="442360"/>
                      <a:pt x="375312" y="442360"/>
                    </a:cubicBezTo>
                    <a:cubicBezTo>
                      <a:pt x="375312" y="442360"/>
                      <a:pt x="375312" y="442360"/>
                      <a:pt x="375312" y="476607"/>
                    </a:cubicBezTo>
                    <a:cubicBezTo>
                      <a:pt x="375312" y="493731"/>
                      <a:pt x="360987" y="508000"/>
                      <a:pt x="343798" y="508000"/>
                    </a:cubicBezTo>
                    <a:cubicBezTo>
                      <a:pt x="343798" y="508000"/>
                      <a:pt x="343798" y="508000"/>
                      <a:pt x="71625" y="508000"/>
                    </a:cubicBezTo>
                    <a:cubicBezTo>
                      <a:pt x="54435" y="508000"/>
                      <a:pt x="42975" y="493731"/>
                      <a:pt x="42975" y="476607"/>
                    </a:cubicBezTo>
                    <a:cubicBezTo>
                      <a:pt x="42975" y="476607"/>
                      <a:pt x="42975" y="476607"/>
                      <a:pt x="42975" y="442360"/>
                    </a:cubicBezTo>
                    <a:cubicBezTo>
                      <a:pt x="42975" y="442360"/>
                      <a:pt x="42975" y="442360"/>
                      <a:pt x="20055" y="442360"/>
                    </a:cubicBezTo>
                    <a:cubicBezTo>
                      <a:pt x="8595" y="442360"/>
                      <a:pt x="0" y="428090"/>
                      <a:pt x="0" y="413820"/>
                    </a:cubicBezTo>
                    <a:cubicBezTo>
                      <a:pt x="0" y="413820"/>
                      <a:pt x="0" y="413820"/>
                      <a:pt x="0" y="77056"/>
                    </a:cubicBezTo>
                    <a:cubicBezTo>
                      <a:pt x="0" y="59933"/>
                      <a:pt x="11460" y="37101"/>
                      <a:pt x="22920" y="25686"/>
                    </a:cubicBezTo>
                    <a:cubicBezTo>
                      <a:pt x="22920" y="25686"/>
                      <a:pt x="22920" y="25686"/>
                      <a:pt x="28650" y="19978"/>
                    </a:cubicBezTo>
                    <a:cubicBezTo>
                      <a:pt x="42975" y="8562"/>
                      <a:pt x="65895" y="0"/>
                      <a:pt x="8308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7" name="Group 14"/>
            <p:cNvGrpSpPr/>
            <p:nvPr/>
          </p:nvGrpSpPr>
          <p:grpSpPr>
            <a:xfrm>
              <a:off x="8927157" y="3015413"/>
              <a:ext cx="2399586" cy="1223412"/>
              <a:chOff x="9073277" y="3015413"/>
              <a:chExt cx="2399586" cy="1223412"/>
            </a:xfrm>
          </p:grpSpPr>
          <p:sp>
            <p:nvSpPr>
              <p:cNvPr id="18" name="TextBox 48"/>
              <p:cNvSpPr txBox="1"/>
              <p:nvPr/>
            </p:nvSpPr>
            <p:spPr>
              <a:xfrm>
                <a:off x="9073277" y="3615577"/>
                <a:ext cx="2399586" cy="623248"/>
              </a:xfrm>
              <a:prstGeom prst="rect">
                <a:avLst/>
              </a:prstGeom>
              <a:noFill/>
            </p:spPr>
            <p:txBody>
              <a:bodyPr wrap="square" lIns="14400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/>
                  <a:t>请替换文字内容复制你的内容到此 千图网</a:t>
                </a:r>
                <a:r>
                  <a:rPr lang="en-US" altLang="zh-CN" sz="900" dirty="0"/>
                  <a:t>58PIC.COM</a:t>
                </a:r>
                <a:r>
                  <a:rPr lang="zh-CN" altLang="en-US" sz="900" dirty="0"/>
                  <a:t>如需更改请在（设置形状格式）菜单下（文本选项）中调整</a:t>
                </a:r>
                <a:endParaRPr lang="zh-CN" altLang="en-US" sz="900" dirty="0"/>
              </a:p>
            </p:txBody>
          </p:sp>
          <p:sp>
            <p:nvSpPr>
              <p:cNvPr id="19" name="Rectangle 51"/>
              <p:cNvSpPr/>
              <p:nvPr/>
            </p:nvSpPr>
            <p:spPr>
              <a:xfrm>
                <a:off x="9073277" y="3015413"/>
                <a:ext cx="2399586" cy="600164"/>
              </a:xfrm>
              <a:prstGeom prst="rect">
                <a:avLst/>
              </a:prstGeom>
            </p:spPr>
            <p:txBody>
              <a:bodyPr wrap="square" lIns="144000" tIns="0" rIns="0" bIns="0" anchor="ctr" anchorCtr="0">
                <a:normAutofit fontScale="92500"/>
              </a:bodyPr>
              <a:lstStyle/>
              <a:p>
                <a:r>
                  <a:rPr lang="en-US" altLang="zh-CN" sz="2600" b="1" dirty="0">
                    <a:solidFill>
                      <a:schemeClr val="accent4">
                        <a:lumMod val="100000"/>
                      </a:schemeClr>
                    </a:solidFill>
                  </a:rPr>
                  <a:t>04 </a:t>
                </a:r>
                <a:r>
                  <a:rPr lang="zh-CN" altLang="en-US" sz="2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2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030017" y="1815154"/>
            <a:ext cx="10526984" cy="3637363"/>
            <a:chOff x="1030017" y="1815154"/>
            <a:chExt cx="10526984" cy="3637363"/>
          </a:xfrm>
        </p:grpSpPr>
        <p:sp>
          <p:nvSpPr>
            <p:cNvPr id="4" name="任意多边形: 形状 3"/>
            <p:cNvSpPr/>
            <p:nvPr/>
          </p:nvSpPr>
          <p:spPr>
            <a:xfrm>
              <a:off x="1988958" y="2697150"/>
              <a:ext cx="6969321" cy="1784801"/>
            </a:xfrm>
            <a:custGeom>
              <a:avLst/>
              <a:gdLst>
                <a:gd name="connsiteX0" fmla="*/ 0 w 7485681"/>
                <a:gd name="connsiteY0" fmla="*/ 1917038 h 1917038"/>
                <a:gd name="connsiteX1" fmla="*/ 418454 w 7485681"/>
                <a:gd name="connsiteY1" fmla="*/ 1545079 h 1917038"/>
                <a:gd name="connsiteX2" fmla="*/ 1937288 w 7485681"/>
                <a:gd name="connsiteY2" fmla="*/ 1576076 h 1917038"/>
                <a:gd name="connsiteX3" fmla="*/ 2572718 w 7485681"/>
                <a:gd name="connsiteY3" fmla="*/ 212225 h 1917038"/>
                <a:gd name="connsiteX4" fmla="*/ 5098942 w 7485681"/>
                <a:gd name="connsiteY4" fmla="*/ 150232 h 1917038"/>
                <a:gd name="connsiteX5" fmla="*/ 4912962 w 7485681"/>
                <a:gd name="connsiteY5" fmla="*/ 1638069 h 1917038"/>
                <a:gd name="connsiteX6" fmla="*/ 7485681 w 7485681"/>
                <a:gd name="connsiteY6" fmla="*/ 1359099 h 191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85681" h="1917038">
                  <a:moveTo>
                    <a:pt x="0" y="1917038"/>
                  </a:moveTo>
                  <a:cubicBezTo>
                    <a:pt x="47786" y="1759472"/>
                    <a:pt x="95573" y="1601906"/>
                    <a:pt x="418454" y="1545079"/>
                  </a:cubicBezTo>
                  <a:cubicBezTo>
                    <a:pt x="741335" y="1488252"/>
                    <a:pt x="1578244" y="1798218"/>
                    <a:pt x="1937288" y="1576076"/>
                  </a:cubicBezTo>
                  <a:cubicBezTo>
                    <a:pt x="2296332" y="1353934"/>
                    <a:pt x="2045776" y="449866"/>
                    <a:pt x="2572718" y="212225"/>
                  </a:cubicBezTo>
                  <a:cubicBezTo>
                    <a:pt x="3099660" y="-25416"/>
                    <a:pt x="4708901" y="-87409"/>
                    <a:pt x="5098942" y="150232"/>
                  </a:cubicBezTo>
                  <a:cubicBezTo>
                    <a:pt x="5488983" y="387873"/>
                    <a:pt x="4515172" y="1436591"/>
                    <a:pt x="4912962" y="1638069"/>
                  </a:cubicBezTo>
                  <a:cubicBezTo>
                    <a:pt x="5310752" y="1839547"/>
                    <a:pt x="6398216" y="1599323"/>
                    <a:pt x="7485681" y="1359099"/>
                  </a:cubicBezTo>
                </a:path>
              </a:pathLst>
            </a:custGeom>
            <a:noFill/>
            <a:ln w="38100"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2219825" y="2533802"/>
              <a:ext cx="6666308" cy="1919290"/>
            </a:xfrm>
            <a:custGeom>
              <a:avLst/>
              <a:gdLst>
                <a:gd name="connsiteX0" fmla="*/ 0 w 7160217"/>
                <a:gd name="connsiteY0" fmla="*/ 2061492 h 2061492"/>
                <a:gd name="connsiteX1" fmla="*/ 681926 w 7160217"/>
                <a:gd name="connsiteY1" fmla="*/ 1782522 h 2061492"/>
                <a:gd name="connsiteX2" fmla="*/ 1363851 w 7160217"/>
                <a:gd name="connsiteY2" fmla="*/ 1038604 h 2061492"/>
                <a:gd name="connsiteX3" fmla="*/ 2572719 w 7160217"/>
                <a:gd name="connsiteY3" fmla="*/ 604651 h 2061492"/>
                <a:gd name="connsiteX4" fmla="*/ 3657600 w 7160217"/>
                <a:gd name="connsiteY4" fmla="*/ 139702 h 2061492"/>
                <a:gd name="connsiteX5" fmla="*/ 4494509 w 7160217"/>
                <a:gd name="connsiteY5" fmla="*/ 93207 h 2061492"/>
                <a:gd name="connsiteX6" fmla="*/ 4649492 w 7160217"/>
                <a:gd name="connsiteY6" fmla="*/ 1302075 h 2061492"/>
                <a:gd name="connsiteX7" fmla="*/ 7160217 w 7160217"/>
                <a:gd name="connsiteY7" fmla="*/ 1472556 h 206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160217" h="2061492">
                  <a:moveTo>
                    <a:pt x="0" y="2061492"/>
                  </a:moveTo>
                  <a:cubicBezTo>
                    <a:pt x="227309" y="2007247"/>
                    <a:pt x="454618" y="1953003"/>
                    <a:pt x="681926" y="1782522"/>
                  </a:cubicBezTo>
                  <a:cubicBezTo>
                    <a:pt x="909235" y="1612041"/>
                    <a:pt x="1048719" y="1234916"/>
                    <a:pt x="1363851" y="1038604"/>
                  </a:cubicBezTo>
                  <a:cubicBezTo>
                    <a:pt x="1678983" y="842292"/>
                    <a:pt x="2190428" y="754468"/>
                    <a:pt x="2572719" y="604651"/>
                  </a:cubicBezTo>
                  <a:cubicBezTo>
                    <a:pt x="2955010" y="454834"/>
                    <a:pt x="3337302" y="224943"/>
                    <a:pt x="3657600" y="139702"/>
                  </a:cubicBezTo>
                  <a:cubicBezTo>
                    <a:pt x="3977898" y="54461"/>
                    <a:pt x="4329194" y="-100522"/>
                    <a:pt x="4494509" y="93207"/>
                  </a:cubicBezTo>
                  <a:cubicBezTo>
                    <a:pt x="4659824" y="286936"/>
                    <a:pt x="4205207" y="1072183"/>
                    <a:pt x="4649492" y="1302075"/>
                  </a:cubicBezTo>
                  <a:cubicBezTo>
                    <a:pt x="5093777" y="1531967"/>
                    <a:pt x="6126997" y="1502261"/>
                    <a:pt x="7160217" y="1472556"/>
                  </a:cubicBezTo>
                </a:path>
              </a:pathLst>
            </a:custGeom>
            <a:noFill/>
            <a:ln w="38100"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2248678" y="2669645"/>
              <a:ext cx="6522016" cy="1855594"/>
            </a:xfrm>
            <a:custGeom>
              <a:avLst/>
              <a:gdLst>
                <a:gd name="connsiteX0" fmla="*/ 0 w 7005234"/>
                <a:gd name="connsiteY0" fmla="*/ 1993077 h 1993077"/>
                <a:gd name="connsiteX1" fmla="*/ 418454 w 7005234"/>
                <a:gd name="connsiteY1" fmla="*/ 1621118 h 1993077"/>
                <a:gd name="connsiteX2" fmla="*/ 1425844 w 7005234"/>
                <a:gd name="connsiteY2" fmla="*/ 1605620 h 1993077"/>
                <a:gd name="connsiteX3" fmla="*/ 2417736 w 7005234"/>
                <a:gd name="connsiteY3" fmla="*/ 164277 h 1993077"/>
                <a:gd name="connsiteX4" fmla="*/ 4448014 w 7005234"/>
                <a:gd name="connsiteY4" fmla="*/ 195274 h 1993077"/>
                <a:gd name="connsiteX5" fmla="*/ 5238427 w 7005234"/>
                <a:gd name="connsiteY5" fmla="*/ 1621118 h 1993077"/>
                <a:gd name="connsiteX6" fmla="*/ 7005234 w 7005234"/>
                <a:gd name="connsiteY6" fmla="*/ 1140670 h 1993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05234" h="1993077">
                  <a:moveTo>
                    <a:pt x="0" y="1993077"/>
                  </a:moveTo>
                  <a:cubicBezTo>
                    <a:pt x="90406" y="1839385"/>
                    <a:pt x="180813" y="1685694"/>
                    <a:pt x="418454" y="1621118"/>
                  </a:cubicBezTo>
                  <a:cubicBezTo>
                    <a:pt x="656095" y="1556542"/>
                    <a:pt x="1092630" y="1848427"/>
                    <a:pt x="1425844" y="1605620"/>
                  </a:cubicBezTo>
                  <a:cubicBezTo>
                    <a:pt x="1759058" y="1362813"/>
                    <a:pt x="1914041" y="399335"/>
                    <a:pt x="2417736" y="164277"/>
                  </a:cubicBezTo>
                  <a:cubicBezTo>
                    <a:pt x="2921431" y="-70781"/>
                    <a:pt x="3977899" y="-47533"/>
                    <a:pt x="4448014" y="195274"/>
                  </a:cubicBezTo>
                  <a:cubicBezTo>
                    <a:pt x="4918129" y="438081"/>
                    <a:pt x="4812224" y="1463552"/>
                    <a:pt x="5238427" y="1621118"/>
                  </a:cubicBezTo>
                  <a:cubicBezTo>
                    <a:pt x="5664630" y="1778684"/>
                    <a:pt x="6334932" y="1459677"/>
                    <a:pt x="7005234" y="1140670"/>
                  </a:cubicBezTo>
                </a:path>
              </a:pathLst>
            </a:custGeom>
            <a:noFill/>
            <a:ln w="38100"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523817" y="4413461"/>
              <a:ext cx="851325" cy="851325"/>
              <a:chOff x="1174223" y="5009879"/>
              <a:chExt cx="914400" cy="914400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1174223" y="5009879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 w="101600">
                <a:solidFill>
                  <a:schemeClr val="accent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文本框 32"/>
              <p:cNvSpPr txBox="1"/>
              <p:nvPr/>
            </p:nvSpPr>
            <p:spPr>
              <a:xfrm>
                <a:off x="1355768" y="5185129"/>
                <a:ext cx="551311" cy="561986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2800">
                    <a:solidFill>
                      <a:schemeClr val="accent1"/>
                    </a:solidFill>
                    <a:latin typeface="Impact" panose="020B0806030902050204" pitchFamily="34" charset="0"/>
                  </a:rPr>
                  <a:t>01</a:t>
                </a:r>
                <a:endParaRPr lang="en-US" sz="2800">
                  <a:solidFill>
                    <a:schemeClr val="accent1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2621648" y="3188331"/>
              <a:ext cx="1225134" cy="1225134"/>
              <a:chOff x="2353393" y="3693978"/>
              <a:chExt cx="1315905" cy="1315905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2353393" y="3693978"/>
                <a:ext cx="1315905" cy="1315905"/>
              </a:xfrm>
              <a:prstGeom prst="ellipse">
                <a:avLst/>
              </a:prstGeom>
              <a:solidFill>
                <a:schemeClr val="bg1"/>
              </a:solidFill>
              <a:ln w="142875">
                <a:solidFill>
                  <a:schemeClr val="accent2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文本框 30"/>
              <p:cNvSpPr txBox="1"/>
              <p:nvPr/>
            </p:nvSpPr>
            <p:spPr>
              <a:xfrm>
                <a:off x="2568674" y="3901026"/>
                <a:ext cx="885334" cy="892566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4800">
                    <a:solidFill>
                      <a:schemeClr val="accent2"/>
                    </a:solidFill>
                    <a:latin typeface="Impact" panose="020B0806030902050204" pitchFamily="34" charset="0"/>
                  </a:rPr>
                  <a:t>02</a:t>
                </a:r>
                <a:endParaRPr lang="en-US" sz="4800">
                  <a:solidFill>
                    <a:schemeClr val="accent2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4260855" y="2218765"/>
              <a:ext cx="1628812" cy="1628811"/>
              <a:chOff x="4114049" y="2652576"/>
              <a:chExt cx="1749491" cy="1749491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4114049" y="2652576"/>
                <a:ext cx="1749491" cy="1749491"/>
              </a:xfrm>
              <a:prstGeom prst="ellipse">
                <a:avLst/>
              </a:prstGeom>
              <a:solidFill>
                <a:schemeClr val="bg1"/>
              </a:solidFill>
              <a:ln w="168275">
                <a:solidFill>
                  <a:schemeClr val="accent3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文本框 28"/>
              <p:cNvSpPr txBox="1"/>
              <p:nvPr/>
            </p:nvSpPr>
            <p:spPr>
              <a:xfrm>
                <a:off x="4404943" y="2910146"/>
                <a:ext cx="1167704" cy="1190088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sz="6600">
                    <a:solidFill>
                      <a:schemeClr val="accent3"/>
                    </a:solidFill>
                    <a:latin typeface="Impact" panose="020B0806030902050204" pitchFamily="34" charset="0"/>
                  </a:rPr>
                  <a:t>03</a:t>
                </a:r>
                <a:endParaRPr lang="en-US" sz="6600">
                  <a:solidFill>
                    <a:schemeClr val="accent3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6120360" y="3374403"/>
              <a:ext cx="2078115" cy="2078114"/>
              <a:chOff x="6111325" y="3893837"/>
              <a:chExt cx="2232083" cy="2232083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6111325" y="3893837"/>
                <a:ext cx="2232083" cy="2232083"/>
              </a:xfrm>
              <a:prstGeom prst="ellipse">
                <a:avLst/>
              </a:prstGeom>
              <a:solidFill>
                <a:schemeClr val="bg1"/>
              </a:solidFill>
              <a:ln w="187325">
                <a:solidFill>
                  <a:schemeClr val="accent4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文本框 26"/>
              <p:cNvSpPr txBox="1"/>
              <p:nvPr/>
            </p:nvSpPr>
            <p:spPr>
              <a:xfrm>
                <a:off x="6500606" y="4190298"/>
                <a:ext cx="1453518" cy="1553726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8800">
                    <a:solidFill>
                      <a:schemeClr val="accent4"/>
                    </a:solidFill>
                    <a:latin typeface="Impact" panose="020B0806030902050204" pitchFamily="34" charset="0"/>
                  </a:rPr>
                  <a:t>04</a:t>
                </a:r>
                <a:endParaRPr lang="en-US" sz="8800">
                  <a:solidFill>
                    <a:schemeClr val="accent4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444978" y="1815154"/>
              <a:ext cx="2436030" cy="2436028"/>
              <a:chOff x="8608175" y="2219062"/>
              <a:chExt cx="2616516" cy="2616516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8608175" y="2219062"/>
                <a:ext cx="2616516" cy="2616516"/>
              </a:xfrm>
              <a:prstGeom prst="ellipse">
                <a:avLst/>
              </a:prstGeom>
              <a:solidFill>
                <a:schemeClr val="bg1"/>
              </a:solidFill>
              <a:ln w="228600">
                <a:solidFill>
                  <a:schemeClr val="accent5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文本框 24"/>
              <p:cNvSpPr txBox="1"/>
              <p:nvPr/>
            </p:nvSpPr>
            <p:spPr>
              <a:xfrm>
                <a:off x="9112809" y="2699795"/>
                <a:ext cx="1617086" cy="1685957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lstStyle/>
              <a:p>
                <a:pPr algn="ctr"/>
                <a:r>
                  <a:rPr lang="en-US" sz="9600">
                    <a:solidFill>
                      <a:schemeClr val="accent5"/>
                    </a:solidFill>
                    <a:latin typeface="Impact" panose="020B0806030902050204" pitchFamily="34" charset="0"/>
                  </a:rPr>
                  <a:t>05</a:t>
                </a:r>
                <a:endParaRPr lang="en-US" sz="9600">
                  <a:solidFill>
                    <a:schemeClr val="accent5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2" name="任意多边形: 形状 11"/>
            <p:cNvSpPr/>
            <p:nvPr/>
          </p:nvSpPr>
          <p:spPr bwMode="auto">
            <a:xfrm>
              <a:off x="5642735" y="1864383"/>
              <a:ext cx="590720" cy="500729"/>
            </a:xfrm>
            <a:custGeom>
              <a:avLst/>
              <a:gdLst>
                <a:gd name="T0" fmla="*/ 9008 w 16128"/>
                <a:gd name="T1" fmla="*/ 9118 h 13670"/>
                <a:gd name="T2" fmla="*/ 11668 w 16128"/>
                <a:gd name="T3" fmla="*/ 8439 h 13670"/>
                <a:gd name="T4" fmla="*/ 14502 w 16128"/>
                <a:gd name="T5" fmla="*/ 7645 h 13670"/>
                <a:gd name="T6" fmla="*/ 16083 w 16128"/>
                <a:gd name="T7" fmla="*/ 7107 h 13670"/>
                <a:gd name="T8" fmla="*/ 15867 w 16128"/>
                <a:gd name="T9" fmla="*/ 6545 h 13670"/>
                <a:gd name="T10" fmla="*/ 14995 w 16128"/>
                <a:gd name="T11" fmla="*/ 5410 h 13670"/>
                <a:gd name="T12" fmla="*/ 13743 w 16128"/>
                <a:gd name="T13" fmla="*/ 3931 h 13670"/>
                <a:gd name="T14" fmla="*/ 6671 w 16128"/>
                <a:gd name="T15" fmla="*/ 6187 h 13670"/>
                <a:gd name="T16" fmla="*/ 7399 w 16128"/>
                <a:gd name="T17" fmla="*/ 8114 h 13670"/>
                <a:gd name="T18" fmla="*/ 7834 w 16128"/>
                <a:gd name="T19" fmla="*/ 9142 h 13670"/>
                <a:gd name="T20" fmla="*/ 6171 w 16128"/>
                <a:gd name="T21" fmla="*/ 7159 h 13670"/>
                <a:gd name="T22" fmla="*/ 5413 w 16128"/>
                <a:gd name="T23" fmla="*/ 8193 h 13670"/>
                <a:gd name="T24" fmla="*/ 4789 w 16128"/>
                <a:gd name="T25" fmla="*/ 8949 h 13670"/>
                <a:gd name="T26" fmla="*/ 4394 w 16128"/>
                <a:gd name="T27" fmla="*/ 9233 h 13670"/>
                <a:gd name="T28" fmla="*/ 3806 w 16128"/>
                <a:gd name="T29" fmla="*/ 8807 h 13670"/>
                <a:gd name="T30" fmla="*/ 2946 w 16128"/>
                <a:gd name="T31" fmla="*/ 7995 h 13670"/>
                <a:gd name="T32" fmla="*/ 1946 w 16128"/>
                <a:gd name="T33" fmla="*/ 6977 h 13670"/>
                <a:gd name="T34" fmla="*/ 1903 w 16128"/>
                <a:gd name="T35" fmla="*/ 7958 h 13670"/>
                <a:gd name="T36" fmla="*/ 1902 w 16128"/>
                <a:gd name="T37" fmla="*/ 9349 h 13670"/>
                <a:gd name="T38" fmla="*/ 2036 w 16128"/>
                <a:gd name="T39" fmla="*/ 9736 h 13670"/>
                <a:gd name="T40" fmla="*/ 3069 w 16128"/>
                <a:gd name="T41" fmla="*/ 10776 h 13670"/>
                <a:gd name="T42" fmla="*/ 4618 w 16128"/>
                <a:gd name="T43" fmla="*/ 12220 h 13670"/>
                <a:gd name="T44" fmla="*/ 5996 w 16128"/>
                <a:gd name="T45" fmla="*/ 13385 h 13670"/>
                <a:gd name="T46" fmla="*/ 6767 w 16128"/>
                <a:gd name="T47" fmla="*/ 13636 h 13670"/>
                <a:gd name="T48" fmla="*/ 8689 w 16128"/>
                <a:gd name="T49" fmla="*/ 13137 h 13670"/>
                <a:gd name="T50" fmla="*/ 11288 w 16128"/>
                <a:gd name="T51" fmla="*/ 12351 h 13670"/>
                <a:gd name="T52" fmla="*/ 13358 w 16128"/>
                <a:gd name="T53" fmla="*/ 11677 h 13670"/>
                <a:gd name="T54" fmla="*/ 13885 w 16128"/>
                <a:gd name="T55" fmla="*/ 11379 h 13670"/>
                <a:gd name="T56" fmla="*/ 14007 w 16128"/>
                <a:gd name="T57" fmla="*/ 10539 h 13670"/>
                <a:gd name="T58" fmla="*/ 14216 w 16128"/>
                <a:gd name="T59" fmla="*/ 8501 h 13670"/>
                <a:gd name="T60" fmla="*/ 12749 w 16128"/>
                <a:gd name="T61" fmla="*/ 8644 h 13670"/>
                <a:gd name="T62" fmla="*/ 8990 w 16128"/>
                <a:gd name="T63" fmla="*/ 9702 h 13670"/>
                <a:gd name="T64" fmla="*/ 7661 w 16128"/>
                <a:gd name="T65" fmla="*/ 10019 h 13670"/>
                <a:gd name="T66" fmla="*/ 7380 w 16128"/>
                <a:gd name="T67" fmla="*/ 9609 h 13670"/>
                <a:gd name="T68" fmla="*/ 6949 w 16128"/>
                <a:gd name="T69" fmla="*/ 8595 h 13670"/>
                <a:gd name="T70" fmla="*/ 6330 w 16128"/>
                <a:gd name="T71" fmla="*/ 6984 h 13670"/>
                <a:gd name="T72" fmla="*/ 7769 w 16128"/>
                <a:gd name="T73" fmla="*/ 244 h 13670"/>
                <a:gd name="T74" fmla="*/ 4580 w 16128"/>
                <a:gd name="T75" fmla="*/ 1102 h 13670"/>
                <a:gd name="T76" fmla="*/ 2926 w 16128"/>
                <a:gd name="T77" fmla="*/ 1610 h 13670"/>
                <a:gd name="T78" fmla="*/ 2820 w 16128"/>
                <a:gd name="T79" fmla="*/ 1937 h 13670"/>
                <a:gd name="T80" fmla="*/ 3833 w 16128"/>
                <a:gd name="T81" fmla="*/ 2838 h 13670"/>
                <a:gd name="T82" fmla="*/ 5235 w 16128"/>
                <a:gd name="T83" fmla="*/ 3977 h 13670"/>
                <a:gd name="T84" fmla="*/ 6374 w 16128"/>
                <a:gd name="T85" fmla="*/ 4818 h 13670"/>
                <a:gd name="T86" fmla="*/ 7007 w 16128"/>
                <a:gd name="T87" fmla="*/ 4905 h 13670"/>
                <a:gd name="T88" fmla="*/ 8782 w 16128"/>
                <a:gd name="T89" fmla="*/ 4451 h 13670"/>
                <a:gd name="T90" fmla="*/ 11048 w 16128"/>
                <a:gd name="T91" fmla="*/ 3797 h 13670"/>
                <a:gd name="T92" fmla="*/ 12729 w 16128"/>
                <a:gd name="T93" fmla="*/ 3245 h 13670"/>
                <a:gd name="T94" fmla="*/ 12897 w 16128"/>
                <a:gd name="T95" fmla="*/ 2914 h 13670"/>
                <a:gd name="T96" fmla="*/ 12015 w 16128"/>
                <a:gd name="T97" fmla="*/ 2075 h 13670"/>
                <a:gd name="T98" fmla="*/ 10264 w 16128"/>
                <a:gd name="T99" fmla="*/ 587 h 13670"/>
                <a:gd name="T100" fmla="*/ 100 w 16128"/>
                <a:gd name="T101" fmla="*/ 4443 h 13670"/>
                <a:gd name="T102" fmla="*/ 1108 w 16128"/>
                <a:gd name="T103" fmla="*/ 5506 h 13670"/>
                <a:gd name="T104" fmla="*/ 2621 w 16128"/>
                <a:gd name="T105" fmla="*/ 6979 h 13670"/>
                <a:gd name="T106" fmla="*/ 3911 w 16128"/>
                <a:gd name="T107" fmla="*/ 8146 h 13670"/>
                <a:gd name="T108" fmla="*/ 4398 w 16128"/>
                <a:gd name="T109" fmla="*/ 8331 h 13670"/>
                <a:gd name="T110" fmla="*/ 4998 w 16128"/>
                <a:gd name="T111" fmla="*/ 7639 h 13670"/>
                <a:gd name="T112" fmla="*/ 6013 w 16128"/>
                <a:gd name="T113" fmla="*/ 6264 h 13670"/>
                <a:gd name="T114" fmla="*/ 2048 w 16128"/>
                <a:gd name="T115" fmla="*/ 2138 h 13670"/>
                <a:gd name="T116" fmla="*/ 871 w 16128"/>
                <a:gd name="T117" fmla="*/ 3303 h 13670"/>
                <a:gd name="T118" fmla="*/ 198 w 16128"/>
                <a:gd name="T119" fmla="*/ 4018 h 13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128" h="13670">
                  <a:moveTo>
                    <a:pt x="7951" y="9328"/>
                  </a:moveTo>
                  <a:lnTo>
                    <a:pt x="7990" y="9330"/>
                  </a:lnTo>
                  <a:lnTo>
                    <a:pt x="8072" y="9320"/>
                  </a:lnTo>
                  <a:lnTo>
                    <a:pt x="8193" y="9299"/>
                  </a:lnTo>
                  <a:lnTo>
                    <a:pt x="8349" y="9268"/>
                  </a:lnTo>
                  <a:lnTo>
                    <a:pt x="8540" y="9227"/>
                  </a:lnTo>
                  <a:lnTo>
                    <a:pt x="8761" y="9176"/>
                  </a:lnTo>
                  <a:lnTo>
                    <a:pt x="9008" y="9118"/>
                  </a:lnTo>
                  <a:lnTo>
                    <a:pt x="9283" y="9053"/>
                  </a:lnTo>
                  <a:lnTo>
                    <a:pt x="9579" y="8979"/>
                  </a:lnTo>
                  <a:lnTo>
                    <a:pt x="9895" y="8900"/>
                  </a:lnTo>
                  <a:lnTo>
                    <a:pt x="10226" y="8816"/>
                  </a:lnTo>
                  <a:lnTo>
                    <a:pt x="10573" y="8727"/>
                  </a:lnTo>
                  <a:lnTo>
                    <a:pt x="10931" y="8633"/>
                  </a:lnTo>
                  <a:lnTo>
                    <a:pt x="11296" y="8538"/>
                  </a:lnTo>
                  <a:lnTo>
                    <a:pt x="11668" y="8439"/>
                  </a:lnTo>
                  <a:lnTo>
                    <a:pt x="12042" y="8338"/>
                  </a:lnTo>
                  <a:lnTo>
                    <a:pt x="12416" y="8236"/>
                  </a:lnTo>
                  <a:lnTo>
                    <a:pt x="12786" y="8134"/>
                  </a:lnTo>
                  <a:lnTo>
                    <a:pt x="13151" y="8033"/>
                  </a:lnTo>
                  <a:lnTo>
                    <a:pt x="13509" y="7932"/>
                  </a:lnTo>
                  <a:lnTo>
                    <a:pt x="13855" y="7833"/>
                  </a:lnTo>
                  <a:lnTo>
                    <a:pt x="14187" y="7737"/>
                  </a:lnTo>
                  <a:lnTo>
                    <a:pt x="14502" y="7645"/>
                  </a:lnTo>
                  <a:lnTo>
                    <a:pt x="14797" y="7555"/>
                  </a:lnTo>
                  <a:lnTo>
                    <a:pt x="15071" y="7471"/>
                  </a:lnTo>
                  <a:lnTo>
                    <a:pt x="15319" y="7393"/>
                  </a:lnTo>
                  <a:lnTo>
                    <a:pt x="15538" y="7320"/>
                  </a:lnTo>
                  <a:lnTo>
                    <a:pt x="15727" y="7255"/>
                  </a:lnTo>
                  <a:lnTo>
                    <a:pt x="15883" y="7197"/>
                  </a:lnTo>
                  <a:lnTo>
                    <a:pt x="16002" y="7147"/>
                  </a:lnTo>
                  <a:lnTo>
                    <a:pt x="16083" y="7107"/>
                  </a:lnTo>
                  <a:lnTo>
                    <a:pt x="16120" y="7076"/>
                  </a:lnTo>
                  <a:lnTo>
                    <a:pt x="16128" y="7042"/>
                  </a:lnTo>
                  <a:lnTo>
                    <a:pt x="16119" y="6993"/>
                  </a:lnTo>
                  <a:lnTo>
                    <a:pt x="16095" y="6928"/>
                  </a:lnTo>
                  <a:lnTo>
                    <a:pt x="16056" y="6851"/>
                  </a:lnTo>
                  <a:lnTo>
                    <a:pt x="16005" y="6760"/>
                  </a:lnTo>
                  <a:lnTo>
                    <a:pt x="15942" y="6658"/>
                  </a:lnTo>
                  <a:lnTo>
                    <a:pt x="15867" y="6545"/>
                  </a:lnTo>
                  <a:lnTo>
                    <a:pt x="15781" y="6424"/>
                  </a:lnTo>
                  <a:lnTo>
                    <a:pt x="15688" y="6294"/>
                  </a:lnTo>
                  <a:lnTo>
                    <a:pt x="15586" y="6157"/>
                  </a:lnTo>
                  <a:lnTo>
                    <a:pt x="15477" y="6015"/>
                  </a:lnTo>
                  <a:lnTo>
                    <a:pt x="15363" y="5868"/>
                  </a:lnTo>
                  <a:lnTo>
                    <a:pt x="15243" y="5718"/>
                  </a:lnTo>
                  <a:lnTo>
                    <a:pt x="15120" y="5564"/>
                  </a:lnTo>
                  <a:lnTo>
                    <a:pt x="14995" y="5410"/>
                  </a:lnTo>
                  <a:lnTo>
                    <a:pt x="14868" y="5254"/>
                  </a:lnTo>
                  <a:lnTo>
                    <a:pt x="14740" y="5100"/>
                  </a:lnTo>
                  <a:lnTo>
                    <a:pt x="14613" y="4948"/>
                  </a:lnTo>
                  <a:lnTo>
                    <a:pt x="14487" y="4799"/>
                  </a:lnTo>
                  <a:lnTo>
                    <a:pt x="14364" y="4653"/>
                  </a:lnTo>
                  <a:lnTo>
                    <a:pt x="14131" y="4380"/>
                  </a:lnTo>
                  <a:lnTo>
                    <a:pt x="13920" y="4136"/>
                  </a:lnTo>
                  <a:lnTo>
                    <a:pt x="13743" y="3931"/>
                  </a:lnTo>
                  <a:lnTo>
                    <a:pt x="13605" y="3773"/>
                  </a:lnTo>
                  <a:lnTo>
                    <a:pt x="13516" y="3672"/>
                  </a:lnTo>
                  <a:lnTo>
                    <a:pt x="13485" y="3637"/>
                  </a:lnTo>
                  <a:lnTo>
                    <a:pt x="6465" y="5620"/>
                  </a:lnTo>
                  <a:lnTo>
                    <a:pt x="6480" y="5661"/>
                  </a:lnTo>
                  <a:lnTo>
                    <a:pt x="6522" y="5776"/>
                  </a:lnTo>
                  <a:lnTo>
                    <a:pt x="6586" y="5955"/>
                  </a:lnTo>
                  <a:lnTo>
                    <a:pt x="6671" y="6187"/>
                  </a:lnTo>
                  <a:lnTo>
                    <a:pt x="6773" y="6462"/>
                  </a:lnTo>
                  <a:lnTo>
                    <a:pt x="6886" y="6769"/>
                  </a:lnTo>
                  <a:lnTo>
                    <a:pt x="7010" y="7099"/>
                  </a:lnTo>
                  <a:lnTo>
                    <a:pt x="7139" y="7440"/>
                  </a:lnTo>
                  <a:lnTo>
                    <a:pt x="7203" y="7611"/>
                  </a:lnTo>
                  <a:lnTo>
                    <a:pt x="7269" y="7782"/>
                  </a:lnTo>
                  <a:lnTo>
                    <a:pt x="7334" y="7950"/>
                  </a:lnTo>
                  <a:lnTo>
                    <a:pt x="7399" y="8114"/>
                  </a:lnTo>
                  <a:lnTo>
                    <a:pt x="7462" y="8275"/>
                  </a:lnTo>
                  <a:lnTo>
                    <a:pt x="7524" y="8428"/>
                  </a:lnTo>
                  <a:lnTo>
                    <a:pt x="7583" y="8573"/>
                  </a:lnTo>
                  <a:lnTo>
                    <a:pt x="7640" y="8710"/>
                  </a:lnTo>
                  <a:lnTo>
                    <a:pt x="7694" y="8837"/>
                  </a:lnTo>
                  <a:lnTo>
                    <a:pt x="7744" y="8952"/>
                  </a:lnTo>
                  <a:lnTo>
                    <a:pt x="7791" y="9055"/>
                  </a:lnTo>
                  <a:lnTo>
                    <a:pt x="7834" y="9142"/>
                  </a:lnTo>
                  <a:lnTo>
                    <a:pt x="7871" y="9215"/>
                  </a:lnTo>
                  <a:lnTo>
                    <a:pt x="7904" y="9271"/>
                  </a:lnTo>
                  <a:lnTo>
                    <a:pt x="7931" y="9308"/>
                  </a:lnTo>
                  <a:lnTo>
                    <a:pt x="7951" y="9328"/>
                  </a:lnTo>
                  <a:close/>
                  <a:moveTo>
                    <a:pt x="6318" y="6950"/>
                  </a:moveTo>
                  <a:lnTo>
                    <a:pt x="6301" y="6976"/>
                  </a:lnTo>
                  <a:lnTo>
                    <a:pt x="6251" y="7047"/>
                  </a:lnTo>
                  <a:lnTo>
                    <a:pt x="6171" y="7159"/>
                  </a:lnTo>
                  <a:lnTo>
                    <a:pt x="6068" y="7304"/>
                  </a:lnTo>
                  <a:lnTo>
                    <a:pt x="5944" y="7476"/>
                  </a:lnTo>
                  <a:lnTo>
                    <a:pt x="5805" y="7668"/>
                  </a:lnTo>
                  <a:lnTo>
                    <a:pt x="5730" y="7770"/>
                  </a:lnTo>
                  <a:lnTo>
                    <a:pt x="5653" y="7873"/>
                  </a:lnTo>
                  <a:lnTo>
                    <a:pt x="5574" y="7979"/>
                  </a:lnTo>
                  <a:lnTo>
                    <a:pt x="5494" y="8086"/>
                  </a:lnTo>
                  <a:lnTo>
                    <a:pt x="5413" y="8193"/>
                  </a:lnTo>
                  <a:lnTo>
                    <a:pt x="5330" y="8299"/>
                  </a:lnTo>
                  <a:lnTo>
                    <a:pt x="5249" y="8403"/>
                  </a:lnTo>
                  <a:lnTo>
                    <a:pt x="5168" y="8504"/>
                  </a:lnTo>
                  <a:lnTo>
                    <a:pt x="5087" y="8603"/>
                  </a:lnTo>
                  <a:lnTo>
                    <a:pt x="5009" y="8698"/>
                  </a:lnTo>
                  <a:lnTo>
                    <a:pt x="4933" y="8787"/>
                  </a:lnTo>
                  <a:lnTo>
                    <a:pt x="4860" y="8871"/>
                  </a:lnTo>
                  <a:lnTo>
                    <a:pt x="4789" y="8949"/>
                  </a:lnTo>
                  <a:lnTo>
                    <a:pt x="4722" y="9018"/>
                  </a:lnTo>
                  <a:lnTo>
                    <a:pt x="4660" y="9080"/>
                  </a:lnTo>
                  <a:lnTo>
                    <a:pt x="4603" y="9133"/>
                  </a:lnTo>
                  <a:lnTo>
                    <a:pt x="4550" y="9175"/>
                  </a:lnTo>
                  <a:lnTo>
                    <a:pt x="4503" y="9208"/>
                  </a:lnTo>
                  <a:lnTo>
                    <a:pt x="4462" y="9229"/>
                  </a:lnTo>
                  <a:lnTo>
                    <a:pt x="4429" y="9237"/>
                  </a:lnTo>
                  <a:lnTo>
                    <a:pt x="4394" y="9233"/>
                  </a:lnTo>
                  <a:lnTo>
                    <a:pt x="4349" y="9216"/>
                  </a:lnTo>
                  <a:lnTo>
                    <a:pt x="4293" y="9187"/>
                  </a:lnTo>
                  <a:lnTo>
                    <a:pt x="4230" y="9146"/>
                  </a:lnTo>
                  <a:lnTo>
                    <a:pt x="4158" y="9095"/>
                  </a:lnTo>
                  <a:lnTo>
                    <a:pt x="4079" y="9035"/>
                  </a:lnTo>
                  <a:lnTo>
                    <a:pt x="3994" y="8967"/>
                  </a:lnTo>
                  <a:lnTo>
                    <a:pt x="3902" y="8890"/>
                  </a:lnTo>
                  <a:lnTo>
                    <a:pt x="3806" y="8807"/>
                  </a:lnTo>
                  <a:lnTo>
                    <a:pt x="3705" y="8718"/>
                  </a:lnTo>
                  <a:lnTo>
                    <a:pt x="3602" y="8623"/>
                  </a:lnTo>
                  <a:lnTo>
                    <a:pt x="3495" y="8524"/>
                  </a:lnTo>
                  <a:lnTo>
                    <a:pt x="3387" y="8422"/>
                  </a:lnTo>
                  <a:lnTo>
                    <a:pt x="3276" y="8317"/>
                  </a:lnTo>
                  <a:lnTo>
                    <a:pt x="3166" y="8210"/>
                  </a:lnTo>
                  <a:lnTo>
                    <a:pt x="3055" y="8103"/>
                  </a:lnTo>
                  <a:lnTo>
                    <a:pt x="2946" y="7995"/>
                  </a:lnTo>
                  <a:lnTo>
                    <a:pt x="2839" y="7889"/>
                  </a:lnTo>
                  <a:lnTo>
                    <a:pt x="2733" y="7783"/>
                  </a:lnTo>
                  <a:lnTo>
                    <a:pt x="2631" y="7680"/>
                  </a:lnTo>
                  <a:lnTo>
                    <a:pt x="2439" y="7485"/>
                  </a:lnTo>
                  <a:lnTo>
                    <a:pt x="2269" y="7311"/>
                  </a:lnTo>
                  <a:lnTo>
                    <a:pt x="2126" y="7163"/>
                  </a:lnTo>
                  <a:lnTo>
                    <a:pt x="2017" y="7049"/>
                  </a:lnTo>
                  <a:lnTo>
                    <a:pt x="1946" y="6977"/>
                  </a:lnTo>
                  <a:lnTo>
                    <a:pt x="1922" y="6950"/>
                  </a:lnTo>
                  <a:lnTo>
                    <a:pt x="1921" y="6978"/>
                  </a:lnTo>
                  <a:lnTo>
                    <a:pt x="1920" y="7055"/>
                  </a:lnTo>
                  <a:lnTo>
                    <a:pt x="1917" y="7176"/>
                  </a:lnTo>
                  <a:lnTo>
                    <a:pt x="1914" y="7334"/>
                  </a:lnTo>
                  <a:lnTo>
                    <a:pt x="1910" y="7522"/>
                  </a:lnTo>
                  <a:lnTo>
                    <a:pt x="1906" y="7732"/>
                  </a:lnTo>
                  <a:lnTo>
                    <a:pt x="1903" y="7958"/>
                  </a:lnTo>
                  <a:lnTo>
                    <a:pt x="1899" y="8194"/>
                  </a:lnTo>
                  <a:lnTo>
                    <a:pt x="1897" y="8432"/>
                  </a:lnTo>
                  <a:lnTo>
                    <a:pt x="1895" y="8666"/>
                  </a:lnTo>
                  <a:lnTo>
                    <a:pt x="1895" y="8888"/>
                  </a:lnTo>
                  <a:lnTo>
                    <a:pt x="1896" y="9092"/>
                  </a:lnTo>
                  <a:lnTo>
                    <a:pt x="1898" y="9186"/>
                  </a:lnTo>
                  <a:lnTo>
                    <a:pt x="1899" y="9271"/>
                  </a:lnTo>
                  <a:lnTo>
                    <a:pt x="1902" y="9349"/>
                  </a:lnTo>
                  <a:lnTo>
                    <a:pt x="1905" y="9418"/>
                  </a:lnTo>
                  <a:lnTo>
                    <a:pt x="1908" y="9478"/>
                  </a:lnTo>
                  <a:lnTo>
                    <a:pt x="1912" y="9526"/>
                  </a:lnTo>
                  <a:lnTo>
                    <a:pt x="1917" y="9564"/>
                  </a:lnTo>
                  <a:lnTo>
                    <a:pt x="1922" y="9590"/>
                  </a:lnTo>
                  <a:lnTo>
                    <a:pt x="1939" y="9619"/>
                  </a:lnTo>
                  <a:lnTo>
                    <a:pt x="1978" y="9668"/>
                  </a:lnTo>
                  <a:lnTo>
                    <a:pt x="2036" y="9736"/>
                  </a:lnTo>
                  <a:lnTo>
                    <a:pt x="2114" y="9820"/>
                  </a:lnTo>
                  <a:lnTo>
                    <a:pt x="2209" y="9920"/>
                  </a:lnTo>
                  <a:lnTo>
                    <a:pt x="2319" y="10035"/>
                  </a:lnTo>
                  <a:lnTo>
                    <a:pt x="2445" y="10163"/>
                  </a:lnTo>
                  <a:lnTo>
                    <a:pt x="2585" y="10301"/>
                  </a:lnTo>
                  <a:lnTo>
                    <a:pt x="2736" y="10451"/>
                  </a:lnTo>
                  <a:lnTo>
                    <a:pt x="2898" y="10609"/>
                  </a:lnTo>
                  <a:lnTo>
                    <a:pt x="3069" y="10776"/>
                  </a:lnTo>
                  <a:lnTo>
                    <a:pt x="3249" y="10948"/>
                  </a:lnTo>
                  <a:lnTo>
                    <a:pt x="3434" y="11125"/>
                  </a:lnTo>
                  <a:lnTo>
                    <a:pt x="3626" y="11307"/>
                  </a:lnTo>
                  <a:lnTo>
                    <a:pt x="3821" y="11490"/>
                  </a:lnTo>
                  <a:lnTo>
                    <a:pt x="4020" y="11675"/>
                  </a:lnTo>
                  <a:lnTo>
                    <a:pt x="4219" y="11858"/>
                  </a:lnTo>
                  <a:lnTo>
                    <a:pt x="4419" y="12040"/>
                  </a:lnTo>
                  <a:lnTo>
                    <a:pt x="4618" y="12220"/>
                  </a:lnTo>
                  <a:lnTo>
                    <a:pt x="4813" y="12395"/>
                  </a:lnTo>
                  <a:lnTo>
                    <a:pt x="5005" y="12563"/>
                  </a:lnTo>
                  <a:lnTo>
                    <a:pt x="5191" y="12726"/>
                  </a:lnTo>
                  <a:lnTo>
                    <a:pt x="5371" y="12880"/>
                  </a:lnTo>
                  <a:lnTo>
                    <a:pt x="5543" y="13024"/>
                  </a:lnTo>
                  <a:lnTo>
                    <a:pt x="5705" y="13157"/>
                  </a:lnTo>
                  <a:lnTo>
                    <a:pt x="5856" y="13278"/>
                  </a:lnTo>
                  <a:lnTo>
                    <a:pt x="5996" y="13385"/>
                  </a:lnTo>
                  <a:lnTo>
                    <a:pt x="6122" y="13478"/>
                  </a:lnTo>
                  <a:lnTo>
                    <a:pt x="6233" y="13553"/>
                  </a:lnTo>
                  <a:lnTo>
                    <a:pt x="6328" y="13612"/>
                  </a:lnTo>
                  <a:lnTo>
                    <a:pt x="6406" y="13650"/>
                  </a:lnTo>
                  <a:lnTo>
                    <a:pt x="6465" y="13669"/>
                  </a:lnTo>
                  <a:lnTo>
                    <a:pt x="6532" y="13670"/>
                  </a:lnTo>
                  <a:lnTo>
                    <a:pt x="6634" y="13659"/>
                  </a:lnTo>
                  <a:lnTo>
                    <a:pt x="6767" y="13636"/>
                  </a:lnTo>
                  <a:lnTo>
                    <a:pt x="6929" y="13603"/>
                  </a:lnTo>
                  <a:lnTo>
                    <a:pt x="7117" y="13560"/>
                  </a:lnTo>
                  <a:lnTo>
                    <a:pt x="7332" y="13508"/>
                  </a:lnTo>
                  <a:lnTo>
                    <a:pt x="7568" y="13447"/>
                  </a:lnTo>
                  <a:lnTo>
                    <a:pt x="7824" y="13379"/>
                  </a:lnTo>
                  <a:lnTo>
                    <a:pt x="8098" y="13304"/>
                  </a:lnTo>
                  <a:lnTo>
                    <a:pt x="8388" y="13223"/>
                  </a:lnTo>
                  <a:lnTo>
                    <a:pt x="8689" y="13137"/>
                  </a:lnTo>
                  <a:lnTo>
                    <a:pt x="9001" y="13046"/>
                  </a:lnTo>
                  <a:lnTo>
                    <a:pt x="9323" y="12951"/>
                  </a:lnTo>
                  <a:lnTo>
                    <a:pt x="9650" y="12854"/>
                  </a:lnTo>
                  <a:lnTo>
                    <a:pt x="9979" y="12755"/>
                  </a:lnTo>
                  <a:lnTo>
                    <a:pt x="10311" y="12654"/>
                  </a:lnTo>
                  <a:lnTo>
                    <a:pt x="10640" y="12552"/>
                  </a:lnTo>
                  <a:lnTo>
                    <a:pt x="10967" y="12451"/>
                  </a:lnTo>
                  <a:lnTo>
                    <a:pt x="11288" y="12351"/>
                  </a:lnTo>
                  <a:lnTo>
                    <a:pt x="11600" y="12252"/>
                  </a:lnTo>
                  <a:lnTo>
                    <a:pt x="11902" y="12156"/>
                  </a:lnTo>
                  <a:lnTo>
                    <a:pt x="12191" y="12064"/>
                  </a:lnTo>
                  <a:lnTo>
                    <a:pt x="12464" y="11975"/>
                  </a:lnTo>
                  <a:lnTo>
                    <a:pt x="12720" y="11891"/>
                  </a:lnTo>
                  <a:lnTo>
                    <a:pt x="12956" y="11813"/>
                  </a:lnTo>
                  <a:lnTo>
                    <a:pt x="13170" y="11741"/>
                  </a:lnTo>
                  <a:lnTo>
                    <a:pt x="13358" y="11677"/>
                  </a:lnTo>
                  <a:lnTo>
                    <a:pt x="13519" y="11619"/>
                  </a:lnTo>
                  <a:lnTo>
                    <a:pt x="13652" y="11572"/>
                  </a:lnTo>
                  <a:lnTo>
                    <a:pt x="13752" y="11534"/>
                  </a:lnTo>
                  <a:lnTo>
                    <a:pt x="13819" y="11505"/>
                  </a:lnTo>
                  <a:lnTo>
                    <a:pt x="13848" y="11488"/>
                  </a:lnTo>
                  <a:lnTo>
                    <a:pt x="13860" y="11468"/>
                  </a:lnTo>
                  <a:lnTo>
                    <a:pt x="13872" y="11431"/>
                  </a:lnTo>
                  <a:lnTo>
                    <a:pt x="13885" y="11379"/>
                  </a:lnTo>
                  <a:lnTo>
                    <a:pt x="13898" y="11313"/>
                  </a:lnTo>
                  <a:lnTo>
                    <a:pt x="13912" y="11232"/>
                  </a:lnTo>
                  <a:lnTo>
                    <a:pt x="13928" y="11141"/>
                  </a:lnTo>
                  <a:lnTo>
                    <a:pt x="13943" y="11038"/>
                  </a:lnTo>
                  <a:lnTo>
                    <a:pt x="13959" y="10925"/>
                  </a:lnTo>
                  <a:lnTo>
                    <a:pt x="13975" y="10803"/>
                  </a:lnTo>
                  <a:lnTo>
                    <a:pt x="13991" y="10674"/>
                  </a:lnTo>
                  <a:lnTo>
                    <a:pt x="14007" y="10539"/>
                  </a:lnTo>
                  <a:lnTo>
                    <a:pt x="14023" y="10398"/>
                  </a:lnTo>
                  <a:lnTo>
                    <a:pt x="14057" y="10105"/>
                  </a:lnTo>
                  <a:lnTo>
                    <a:pt x="14089" y="9803"/>
                  </a:lnTo>
                  <a:lnTo>
                    <a:pt x="14119" y="9504"/>
                  </a:lnTo>
                  <a:lnTo>
                    <a:pt x="14148" y="9215"/>
                  </a:lnTo>
                  <a:lnTo>
                    <a:pt x="14174" y="8946"/>
                  </a:lnTo>
                  <a:lnTo>
                    <a:pt x="14197" y="8705"/>
                  </a:lnTo>
                  <a:lnTo>
                    <a:pt x="14216" y="8501"/>
                  </a:lnTo>
                  <a:lnTo>
                    <a:pt x="14230" y="8345"/>
                  </a:lnTo>
                  <a:lnTo>
                    <a:pt x="14239" y="8245"/>
                  </a:lnTo>
                  <a:lnTo>
                    <a:pt x="14242" y="8209"/>
                  </a:lnTo>
                  <a:lnTo>
                    <a:pt x="14170" y="8230"/>
                  </a:lnTo>
                  <a:lnTo>
                    <a:pt x="13967" y="8290"/>
                  </a:lnTo>
                  <a:lnTo>
                    <a:pt x="13649" y="8382"/>
                  </a:lnTo>
                  <a:lnTo>
                    <a:pt x="13237" y="8502"/>
                  </a:lnTo>
                  <a:lnTo>
                    <a:pt x="12749" y="8644"/>
                  </a:lnTo>
                  <a:lnTo>
                    <a:pt x="12203" y="8802"/>
                  </a:lnTo>
                  <a:lnTo>
                    <a:pt x="11617" y="8969"/>
                  </a:lnTo>
                  <a:lnTo>
                    <a:pt x="11011" y="9141"/>
                  </a:lnTo>
                  <a:lnTo>
                    <a:pt x="10403" y="9314"/>
                  </a:lnTo>
                  <a:lnTo>
                    <a:pt x="9809" y="9479"/>
                  </a:lnTo>
                  <a:lnTo>
                    <a:pt x="9525" y="9556"/>
                  </a:lnTo>
                  <a:lnTo>
                    <a:pt x="9251" y="9632"/>
                  </a:lnTo>
                  <a:lnTo>
                    <a:pt x="8990" y="9702"/>
                  </a:lnTo>
                  <a:lnTo>
                    <a:pt x="8745" y="9767"/>
                  </a:lnTo>
                  <a:lnTo>
                    <a:pt x="8519" y="9826"/>
                  </a:lnTo>
                  <a:lnTo>
                    <a:pt x="8312" y="9879"/>
                  </a:lnTo>
                  <a:lnTo>
                    <a:pt x="8128" y="9924"/>
                  </a:lnTo>
                  <a:lnTo>
                    <a:pt x="7967" y="9962"/>
                  </a:lnTo>
                  <a:lnTo>
                    <a:pt x="7835" y="9991"/>
                  </a:lnTo>
                  <a:lnTo>
                    <a:pt x="7732" y="10010"/>
                  </a:lnTo>
                  <a:lnTo>
                    <a:pt x="7661" y="10019"/>
                  </a:lnTo>
                  <a:lnTo>
                    <a:pt x="7624" y="10018"/>
                  </a:lnTo>
                  <a:lnTo>
                    <a:pt x="7601" y="10002"/>
                  </a:lnTo>
                  <a:lnTo>
                    <a:pt x="7574" y="9970"/>
                  </a:lnTo>
                  <a:lnTo>
                    <a:pt x="7543" y="9923"/>
                  </a:lnTo>
                  <a:lnTo>
                    <a:pt x="7508" y="9863"/>
                  </a:lnTo>
                  <a:lnTo>
                    <a:pt x="7468" y="9789"/>
                  </a:lnTo>
                  <a:lnTo>
                    <a:pt x="7426" y="9705"/>
                  </a:lnTo>
                  <a:lnTo>
                    <a:pt x="7380" y="9609"/>
                  </a:lnTo>
                  <a:lnTo>
                    <a:pt x="7331" y="9504"/>
                  </a:lnTo>
                  <a:lnTo>
                    <a:pt x="7281" y="9391"/>
                  </a:lnTo>
                  <a:lnTo>
                    <a:pt x="7228" y="9270"/>
                  </a:lnTo>
                  <a:lnTo>
                    <a:pt x="7174" y="9143"/>
                  </a:lnTo>
                  <a:lnTo>
                    <a:pt x="7118" y="9011"/>
                  </a:lnTo>
                  <a:lnTo>
                    <a:pt x="7063" y="8875"/>
                  </a:lnTo>
                  <a:lnTo>
                    <a:pt x="7006" y="8736"/>
                  </a:lnTo>
                  <a:lnTo>
                    <a:pt x="6949" y="8595"/>
                  </a:lnTo>
                  <a:lnTo>
                    <a:pt x="6893" y="8454"/>
                  </a:lnTo>
                  <a:lnTo>
                    <a:pt x="6782" y="8172"/>
                  </a:lnTo>
                  <a:lnTo>
                    <a:pt x="6676" y="7900"/>
                  </a:lnTo>
                  <a:lnTo>
                    <a:pt x="6579" y="7646"/>
                  </a:lnTo>
                  <a:lnTo>
                    <a:pt x="6493" y="7418"/>
                  </a:lnTo>
                  <a:lnTo>
                    <a:pt x="6421" y="7227"/>
                  </a:lnTo>
                  <a:lnTo>
                    <a:pt x="6366" y="7078"/>
                  </a:lnTo>
                  <a:lnTo>
                    <a:pt x="6330" y="6984"/>
                  </a:lnTo>
                  <a:lnTo>
                    <a:pt x="6318" y="6950"/>
                  </a:lnTo>
                  <a:close/>
                  <a:moveTo>
                    <a:pt x="9742" y="156"/>
                  </a:moveTo>
                  <a:lnTo>
                    <a:pt x="9130" y="3375"/>
                  </a:lnTo>
                  <a:lnTo>
                    <a:pt x="8713" y="0"/>
                  </a:lnTo>
                  <a:lnTo>
                    <a:pt x="8645" y="17"/>
                  </a:lnTo>
                  <a:lnTo>
                    <a:pt x="8453" y="67"/>
                  </a:lnTo>
                  <a:lnTo>
                    <a:pt x="8155" y="144"/>
                  </a:lnTo>
                  <a:lnTo>
                    <a:pt x="7769" y="244"/>
                  </a:lnTo>
                  <a:lnTo>
                    <a:pt x="7311" y="364"/>
                  </a:lnTo>
                  <a:lnTo>
                    <a:pt x="6800" y="499"/>
                  </a:lnTo>
                  <a:lnTo>
                    <a:pt x="6255" y="644"/>
                  </a:lnTo>
                  <a:lnTo>
                    <a:pt x="5690" y="796"/>
                  </a:lnTo>
                  <a:lnTo>
                    <a:pt x="5408" y="873"/>
                  </a:lnTo>
                  <a:lnTo>
                    <a:pt x="5127" y="950"/>
                  </a:lnTo>
                  <a:lnTo>
                    <a:pt x="4850" y="1027"/>
                  </a:lnTo>
                  <a:lnTo>
                    <a:pt x="4580" y="1102"/>
                  </a:lnTo>
                  <a:lnTo>
                    <a:pt x="4319" y="1177"/>
                  </a:lnTo>
                  <a:lnTo>
                    <a:pt x="4069" y="1250"/>
                  </a:lnTo>
                  <a:lnTo>
                    <a:pt x="3833" y="1319"/>
                  </a:lnTo>
                  <a:lnTo>
                    <a:pt x="3612" y="1386"/>
                  </a:lnTo>
                  <a:lnTo>
                    <a:pt x="3408" y="1448"/>
                  </a:lnTo>
                  <a:lnTo>
                    <a:pt x="3225" y="1508"/>
                  </a:lnTo>
                  <a:lnTo>
                    <a:pt x="3063" y="1562"/>
                  </a:lnTo>
                  <a:lnTo>
                    <a:pt x="2926" y="1610"/>
                  </a:lnTo>
                  <a:lnTo>
                    <a:pt x="2815" y="1654"/>
                  </a:lnTo>
                  <a:lnTo>
                    <a:pt x="2734" y="1690"/>
                  </a:lnTo>
                  <a:lnTo>
                    <a:pt x="2682" y="1720"/>
                  </a:lnTo>
                  <a:lnTo>
                    <a:pt x="2665" y="1743"/>
                  </a:lnTo>
                  <a:lnTo>
                    <a:pt x="2675" y="1770"/>
                  </a:lnTo>
                  <a:lnTo>
                    <a:pt x="2705" y="1812"/>
                  </a:lnTo>
                  <a:lnTo>
                    <a:pt x="2754" y="1868"/>
                  </a:lnTo>
                  <a:lnTo>
                    <a:pt x="2820" y="1937"/>
                  </a:lnTo>
                  <a:lnTo>
                    <a:pt x="2904" y="2019"/>
                  </a:lnTo>
                  <a:lnTo>
                    <a:pt x="3002" y="2111"/>
                  </a:lnTo>
                  <a:lnTo>
                    <a:pt x="3114" y="2213"/>
                  </a:lnTo>
                  <a:lnTo>
                    <a:pt x="3238" y="2325"/>
                  </a:lnTo>
                  <a:lnTo>
                    <a:pt x="3373" y="2444"/>
                  </a:lnTo>
                  <a:lnTo>
                    <a:pt x="3518" y="2570"/>
                  </a:lnTo>
                  <a:lnTo>
                    <a:pt x="3672" y="2702"/>
                  </a:lnTo>
                  <a:lnTo>
                    <a:pt x="3833" y="2838"/>
                  </a:lnTo>
                  <a:lnTo>
                    <a:pt x="4001" y="2978"/>
                  </a:lnTo>
                  <a:lnTo>
                    <a:pt x="4172" y="3121"/>
                  </a:lnTo>
                  <a:lnTo>
                    <a:pt x="4349" y="3265"/>
                  </a:lnTo>
                  <a:lnTo>
                    <a:pt x="4526" y="3410"/>
                  </a:lnTo>
                  <a:lnTo>
                    <a:pt x="4705" y="3555"/>
                  </a:lnTo>
                  <a:lnTo>
                    <a:pt x="4884" y="3698"/>
                  </a:lnTo>
                  <a:lnTo>
                    <a:pt x="5061" y="3839"/>
                  </a:lnTo>
                  <a:lnTo>
                    <a:pt x="5235" y="3977"/>
                  </a:lnTo>
                  <a:lnTo>
                    <a:pt x="5405" y="4109"/>
                  </a:lnTo>
                  <a:lnTo>
                    <a:pt x="5570" y="4236"/>
                  </a:lnTo>
                  <a:lnTo>
                    <a:pt x="5727" y="4355"/>
                  </a:lnTo>
                  <a:lnTo>
                    <a:pt x="5878" y="4467"/>
                  </a:lnTo>
                  <a:lnTo>
                    <a:pt x="6019" y="4571"/>
                  </a:lnTo>
                  <a:lnTo>
                    <a:pt x="6150" y="4665"/>
                  </a:lnTo>
                  <a:lnTo>
                    <a:pt x="6268" y="4747"/>
                  </a:lnTo>
                  <a:lnTo>
                    <a:pt x="6374" y="4818"/>
                  </a:lnTo>
                  <a:lnTo>
                    <a:pt x="6465" y="4875"/>
                  </a:lnTo>
                  <a:lnTo>
                    <a:pt x="6541" y="4920"/>
                  </a:lnTo>
                  <a:lnTo>
                    <a:pt x="6600" y="4948"/>
                  </a:lnTo>
                  <a:lnTo>
                    <a:pt x="6641" y="4961"/>
                  </a:lnTo>
                  <a:lnTo>
                    <a:pt x="6688" y="4961"/>
                  </a:lnTo>
                  <a:lnTo>
                    <a:pt x="6767" y="4951"/>
                  </a:lnTo>
                  <a:lnTo>
                    <a:pt x="6874" y="4932"/>
                  </a:lnTo>
                  <a:lnTo>
                    <a:pt x="7007" y="4905"/>
                  </a:lnTo>
                  <a:lnTo>
                    <a:pt x="7165" y="4869"/>
                  </a:lnTo>
                  <a:lnTo>
                    <a:pt x="7345" y="4826"/>
                  </a:lnTo>
                  <a:lnTo>
                    <a:pt x="7546" y="4777"/>
                  </a:lnTo>
                  <a:lnTo>
                    <a:pt x="7766" y="4721"/>
                  </a:lnTo>
                  <a:lnTo>
                    <a:pt x="8000" y="4661"/>
                  </a:lnTo>
                  <a:lnTo>
                    <a:pt x="8249" y="4595"/>
                  </a:lnTo>
                  <a:lnTo>
                    <a:pt x="8511" y="4525"/>
                  </a:lnTo>
                  <a:lnTo>
                    <a:pt x="8782" y="4451"/>
                  </a:lnTo>
                  <a:lnTo>
                    <a:pt x="9060" y="4374"/>
                  </a:lnTo>
                  <a:lnTo>
                    <a:pt x="9344" y="4294"/>
                  </a:lnTo>
                  <a:lnTo>
                    <a:pt x="9631" y="4213"/>
                  </a:lnTo>
                  <a:lnTo>
                    <a:pt x="9921" y="4130"/>
                  </a:lnTo>
                  <a:lnTo>
                    <a:pt x="10209" y="4046"/>
                  </a:lnTo>
                  <a:lnTo>
                    <a:pt x="10494" y="3962"/>
                  </a:lnTo>
                  <a:lnTo>
                    <a:pt x="10775" y="3880"/>
                  </a:lnTo>
                  <a:lnTo>
                    <a:pt x="11048" y="3797"/>
                  </a:lnTo>
                  <a:lnTo>
                    <a:pt x="11313" y="3717"/>
                  </a:lnTo>
                  <a:lnTo>
                    <a:pt x="11566" y="3638"/>
                  </a:lnTo>
                  <a:lnTo>
                    <a:pt x="11805" y="3561"/>
                  </a:lnTo>
                  <a:lnTo>
                    <a:pt x="12029" y="3490"/>
                  </a:lnTo>
                  <a:lnTo>
                    <a:pt x="12236" y="3421"/>
                  </a:lnTo>
                  <a:lnTo>
                    <a:pt x="12423" y="3357"/>
                  </a:lnTo>
                  <a:lnTo>
                    <a:pt x="12588" y="3298"/>
                  </a:lnTo>
                  <a:lnTo>
                    <a:pt x="12729" y="3245"/>
                  </a:lnTo>
                  <a:lnTo>
                    <a:pt x="12845" y="3199"/>
                  </a:lnTo>
                  <a:lnTo>
                    <a:pt x="12932" y="3159"/>
                  </a:lnTo>
                  <a:lnTo>
                    <a:pt x="12989" y="3127"/>
                  </a:lnTo>
                  <a:lnTo>
                    <a:pt x="13013" y="3103"/>
                  </a:lnTo>
                  <a:lnTo>
                    <a:pt x="13011" y="3076"/>
                  </a:lnTo>
                  <a:lnTo>
                    <a:pt x="12991" y="3034"/>
                  </a:lnTo>
                  <a:lnTo>
                    <a:pt x="12952" y="2980"/>
                  </a:lnTo>
                  <a:lnTo>
                    <a:pt x="12897" y="2914"/>
                  </a:lnTo>
                  <a:lnTo>
                    <a:pt x="12827" y="2837"/>
                  </a:lnTo>
                  <a:lnTo>
                    <a:pt x="12743" y="2750"/>
                  </a:lnTo>
                  <a:lnTo>
                    <a:pt x="12646" y="2654"/>
                  </a:lnTo>
                  <a:lnTo>
                    <a:pt x="12538" y="2551"/>
                  </a:lnTo>
                  <a:lnTo>
                    <a:pt x="12420" y="2441"/>
                  </a:lnTo>
                  <a:lnTo>
                    <a:pt x="12292" y="2324"/>
                  </a:lnTo>
                  <a:lnTo>
                    <a:pt x="12156" y="2202"/>
                  </a:lnTo>
                  <a:lnTo>
                    <a:pt x="12015" y="2075"/>
                  </a:lnTo>
                  <a:lnTo>
                    <a:pt x="11868" y="1946"/>
                  </a:lnTo>
                  <a:lnTo>
                    <a:pt x="11718" y="1815"/>
                  </a:lnTo>
                  <a:lnTo>
                    <a:pt x="11565" y="1682"/>
                  </a:lnTo>
                  <a:lnTo>
                    <a:pt x="11410" y="1548"/>
                  </a:lnTo>
                  <a:lnTo>
                    <a:pt x="11100" y="1285"/>
                  </a:lnTo>
                  <a:lnTo>
                    <a:pt x="10800" y="1032"/>
                  </a:lnTo>
                  <a:lnTo>
                    <a:pt x="10517" y="796"/>
                  </a:lnTo>
                  <a:lnTo>
                    <a:pt x="10264" y="587"/>
                  </a:lnTo>
                  <a:lnTo>
                    <a:pt x="10051" y="410"/>
                  </a:lnTo>
                  <a:lnTo>
                    <a:pt x="9885" y="274"/>
                  </a:lnTo>
                  <a:lnTo>
                    <a:pt x="9780" y="187"/>
                  </a:lnTo>
                  <a:lnTo>
                    <a:pt x="9742" y="156"/>
                  </a:lnTo>
                  <a:close/>
                  <a:moveTo>
                    <a:pt x="0" y="4296"/>
                  </a:moveTo>
                  <a:lnTo>
                    <a:pt x="12" y="4325"/>
                  </a:lnTo>
                  <a:lnTo>
                    <a:pt x="45" y="4375"/>
                  </a:lnTo>
                  <a:lnTo>
                    <a:pt x="100" y="4443"/>
                  </a:lnTo>
                  <a:lnTo>
                    <a:pt x="173" y="4529"/>
                  </a:lnTo>
                  <a:lnTo>
                    <a:pt x="264" y="4632"/>
                  </a:lnTo>
                  <a:lnTo>
                    <a:pt x="372" y="4748"/>
                  </a:lnTo>
                  <a:lnTo>
                    <a:pt x="495" y="4878"/>
                  </a:lnTo>
                  <a:lnTo>
                    <a:pt x="631" y="5022"/>
                  </a:lnTo>
                  <a:lnTo>
                    <a:pt x="780" y="5174"/>
                  </a:lnTo>
                  <a:lnTo>
                    <a:pt x="939" y="5336"/>
                  </a:lnTo>
                  <a:lnTo>
                    <a:pt x="1108" y="5506"/>
                  </a:lnTo>
                  <a:lnTo>
                    <a:pt x="1284" y="5683"/>
                  </a:lnTo>
                  <a:lnTo>
                    <a:pt x="1467" y="5864"/>
                  </a:lnTo>
                  <a:lnTo>
                    <a:pt x="1655" y="6048"/>
                  </a:lnTo>
                  <a:lnTo>
                    <a:pt x="1847" y="6236"/>
                  </a:lnTo>
                  <a:lnTo>
                    <a:pt x="2040" y="6424"/>
                  </a:lnTo>
                  <a:lnTo>
                    <a:pt x="2235" y="6612"/>
                  </a:lnTo>
                  <a:lnTo>
                    <a:pt x="2429" y="6797"/>
                  </a:lnTo>
                  <a:lnTo>
                    <a:pt x="2621" y="6979"/>
                  </a:lnTo>
                  <a:lnTo>
                    <a:pt x="2809" y="7156"/>
                  </a:lnTo>
                  <a:lnTo>
                    <a:pt x="2993" y="7327"/>
                  </a:lnTo>
                  <a:lnTo>
                    <a:pt x="3170" y="7491"/>
                  </a:lnTo>
                  <a:lnTo>
                    <a:pt x="3340" y="7645"/>
                  </a:lnTo>
                  <a:lnTo>
                    <a:pt x="3500" y="7789"/>
                  </a:lnTo>
                  <a:lnTo>
                    <a:pt x="3649" y="7922"/>
                  </a:lnTo>
                  <a:lnTo>
                    <a:pt x="3787" y="8041"/>
                  </a:lnTo>
                  <a:lnTo>
                    <a:pt x="3911" y="8146"/>
                  </a:lnTo>
                  <a:lnTo>
                    <a:pt x="4021" y="8234"/>
                  </a:lnTo>
                  <a:lnTo>
                    <a:pt x="4114" y="8305"/>
                  </a:lnTo>
                  <a:lnTo>
                    <a:pt x="4189" y="8357"/>
                  </a:lnTo>
                  <a:lnTo>
                    <a:pt x="4246" y="8390"/>
                  </a:lnTo>
                  <a:lnTo>
                    <a:pt x="4282" y="8401"/>
                  </a:lnTo>
                  <a:lnTo>
                    <a:pt x="4311" y="8392"/>
                  </a:lnTo>
                  <a:lnTo>
                    <a:pt x="4351" y="8368"/>
                  </a:lnTo>
                  <a:lnTo>
                    <a:pt x="4398" y="8331"/>
                  </a:lnTo>
                  <a:lnTo>
                    <a:pt x="4452" y="8280"/>
                  </a:lnTo>
                  <a:lnTo>
                    <a:pt x="4514" y="8217"/>
                  </a:lnTo>
                  <a:lnTo>
                    <a:pt x="4582" y="8143"/>
                  </a:lnTo>
                  <a:lnTo>
                    <a:pt x="4657" y="8058"/>
                  </a:lnTo>
                  <a:lnTo>
                    <a:pt x="4736" y="7964"/>
                  </a:lnTo>
                  <a:lnTo>
                    <a:pt x="4819" y="7862"/>
                  </a:lnTo>
                  <a:lnTo>
                    <a:pt x="4907" y="7754"/>
                  </a:lnTo>
                  <a:lnTo>
                    <a:pt x="4998" y="7639"/>
                  </a:lnTo>
                  <a:lnTo>
                    <a:pt x="5090" y="7519"/>
                  </a:lnTo>
                  <a:lnTo>
                    <a:pt x="5185" y="7395"/>
                  </a:lnTo>
                  <a:lnTo>
                    <a:pt x="5281" y="7268"/>
                  </a:lnTo>
                  <a:lnTo>
                    <a:pt x="5378" y="7139"/>
                  </a:lnTo>
                  <a:lnTo>
                    <a:pt x="5474" y="7009"/>
                  </a:lnTo>
                  <a:lnTo>
                    <a:pt x="5664" y="6750"/>
                  </a:lnTo>
                  <a:lnTo>
                    <a:pt x="5845" y="6499"/>
                  </a:lnTo>
                  <a:lnTo>
                    <a:pt x="6013" y="6264"/>
                  </a:lnTo>
                  <a:lnTo>
                    <a:pt x="6162" y="6055"/>
                  </a:lnTo>
                  <a:lnTo>
                    <a:pt x="6287" y="5877"/>
                  </a:lnTo>
                  <a:lnTo>
                    <a:pt x="6383" y="5740"/>
                  </a:lnTo>
                  <a:lnTo>
                    <a:pt x="6444" y="5652"/>
                  </a:lnTo>
                  <a:lnTo>
                    <a:pt x="6465" y="5621"/>
                  </a:lnTo>
                  <a:lnTo>
                    <a:pt x="2140" y="2050"/>
                  </a:lnTo>
                  <a:lnTo>
                    <a:pt x="2116" y="2073"/>
                  </a:lnTo>
                  <a:lnTo>
                    <a:pt x="2048" y="2138"/>
                  </a:lnTo>
                  <a:lnTo>
                    <a:pt x="1942" y="2241"/>
                  </a:lnTo>
                  <a:lnTo>
                    <a:pt x="1805" y="2374"/>
                  </a:lnTo>
                  <a:lnTo>
                    <a:pt x="1644" y="2532"/>
                  </a:lnTo>
                  <a:lnTo>
                    <a:pt x="1463" y="2710"/>
                  </a:lnTo>
                  <a:lnTo>
                    <a:pt x="1270" y="2901"/>
                  </a:lnTo>
                  <a:lnTo>
                    <a:pt x="1070" y="3101"/>
                  </a:lnTo>
                  <a:lnTo>
                    <a:pt x="970" y="3203"/>
                  </a:lnTo>
                  <a:lnTo>
                    <a:pt x="871" y="3303"/>
                  </a:lnTo>
                  <a:lnTo>
                    <a:pt x="773" y="3403"/>
                  </a:lnTo>
                  <a:lnTo>
                    <a:pt x="677" y="3502"/>
                  </a:lnTo>
                  <a:lnTo>
                    <a:pt x="585" y="3598"/>
                  </a:lnTo>
                  <a:lnTo>
                    <a:pt x="496" y="3690"/>
                  </a:lnTo>
                  <a:lnTo>
                    <a:pt x="412" y="3780"/>
                  </a:lnTo>
                  <a:lnTo>
                    <a:pt x="335" y="3865"/>
                  </a:lnTo>
                  <a:lnTo>
                    <a:pt x="262" y="3944"/>
                  </a:lnTo>
                  <a:lnTo>
                    <a:pt x="198" y="4018"/>
                  </a:lnTo>
                  <a:lnTo>
                    <a:pt x="140" y="4085"/>
                  </a:lnTo>
                  <a:lnTo>
                    <a:pt x="92" y="4145"/>
                  </a:lnTo>
                  <a:lnTo>
                    <a:pt x="53" y="4196"/>
                  </a:lnTo>
                  <a:lnTo>
                    <a:pt x="24" y="4240"/>
                  </a:lnTo>
                  <a:lnTo>
                    <a:pt x="6" y="4273"/>
                  </a:lnTo>
                  <a:lnTo>
                    <a:pt x="0" y="429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任意多边形: 形状 12"/>
            <p:cNvSpPr/>
            <p:nvPr/>
          </p:nvSpPr>
          <p:spPr bwMode="auto">
            <a:xfrm>
              <a:off x="11044278" y="2119955"/>
              <a:ext cx="512723" cy="531405"/>
            </a:xfrm>
            <a:custGeom>
              <a:avLst/>
              <a:gdLst>
                <a:gd name="T0" fmla="*/ 11756 w 15561"/>
                <a:gd name="T1" fmla="*/ 11710 h 16127"/>
                <a:gd name="T2" fmla="*/ 11764 w 15561"/>
                <a:gd name="T3" fmla="*/ 11201 h 16127"/>
                <a:gd name="T4" fmla="*/ 13246 w 15561"/>
                <a:gd name="T5" fmla="*/ 11223 h 16127"/>
                <a:gd name="T6" fmla="*/ 14516 w 15561"/>
                <a:gd name="T7" fmla="*/ 10799 h 16127"/>
                <a:gd name="T8" fmla="*/ 15019 w 15561"/>
                <a:gd name="T9" fmla="*/ 9764 h 16127"/>
                <a:gd name="T10" fmla="*/ 14640 w 15561"/>
                <a:gd name="T11" fmla="*/ 9601 h 16127"/>
                <a:gd name="T12" fmla="*/ 13604 w 15561"/>
                <a:gd name="T13" fmla="*/ 9504 h 16127"/>
                <a:gd name="T14" fmla="*/ 12573 w 15561"/>
                <a:gd name="T15" fmla="*/ 9264 h 16127"/>
                <a:gd name="T16" fmla="*/ 11663 w 15561"/>
                <a:gd name="T17" fmla="*/ 8766 h 16127"/>
                <a:gd name="T18" fmla="*/ 11017 w 15561"/>
                <a:gd name="T19" fmla="*/ 8232 h 16127"/>
                <a:gd name="T20" fmla="*/ 10681 w 15561"/>
                <a:gd name="T21" fmla="*/ 7871 h 16127"/>
                <a:gd name="T22" fmla="*/ 10298 w 15561"/>
                <a:gd name="T23" fmla="*/ 7197 h 16127"/>
                <a:gd name="T24" fmla="*/ 9830 w 15561"/>
                <a:gd name="T25" fmla="*/ 5728 h 16127"/>
                <a:gd name="T26" fmla="*/ 9597 w 15561"/>
                <a:gd name="T27" fmla="*/ 4029 h 16127"/>
                <a:gd name="T28" fmla="*/ 9339 w 15561"/>
                <a:gd name="T29" fmla="*/ 3691 h 16127"/>
                <a:gd name="T30" fmla="*/ 8860 w 15561"/>
                <a:gd name="T31" fmla="*/ 3488 h 16127"/>
                <a:gd name="T32" fmla="*/ 8307 w 15561"/>
                <a:gd name="T33" fmla="*/ 3331 h 16127"/>
                <a:gd name="T34" fmla="*/ 8380 w 15561"/>
                <a:gd name="T35" fmla="*/ 2454 h 16127"/>
                <a:gd name="T36" fmla="*/ 8517 w 15561"/>
                <a:gd name="T37" fmla="*/ 1469 h 16127"/>
                <a:gd name="T38" fmla="*/ 8721 w 15561"/>
                <a:gd name="T39" fmla="*/ 338 h 16127"/>
                <a:gd name="T40" fmla="*/ 8701 w 15561"/>
                <a:gd name="T41" fmla="*/ 50 h 16127"/>
                <a:gd name="T42" fmla="*/ 8062 w 15561"/>
                <a:gd name="T43" fmla="*/ 34 h 16127"/>
                <a:gd name="T44" fmla="*/ 7116 w 15561"/>
                <a:gd name="T45" fmla="*/ 266 h 16127"/>
                <a:gd name="T46" fmla="*/ 6546 w 15561"/>
                <a:gd name="T47" fmla="*/ 578 h 16127"/>
                <a:gd name="T48" fmla="*/ 6528 w 15561"/>
                <a:gd name="T49" fmla="*/ 1371 h 16127"/>
                <a:gd name="T50" fmla="*/ 6668 w 15561"/>
                <a:gd name="T51" fmla="*/ 2356 h 16127"/>
                <a:gd name="T52" fmla="*/ 6855 w 15561"/>
                <a:gd name="T53" fmla="*/ 3480 h 16127"/>
                <a:gd name="T54" fmla="*/ 6238 w 15561"/>
                <a:gd name="T55" fmla="*/ 3615 h 16127"/>
                <a:gd name="T56" fmla="*/ 5781 w 15561"/>
                <a:gd name="T57" fmla="*/ 3785 h 16127"/>
                <a:gd name="T58" fmla="*/ 5565 w 15561"/>
                <a:gd name="T59" fmla="*/ 3970 h 16127"/>
                <a:gd name="T60" fmla="*/ 5229 w 15561"/>
                <a:gd name="T61" fmla="*/ 5241 h 16127"/>
                <a:gd name="T62" fmla="*/ 4800 w 15561"/>
                <a:gd name="T63" fmla="*/ 6479 h 16127"/>
                <a:gd name="T64" fmla="*/ 4448 w 15561"/>
                <a:gd name="T65" fmla="*/ 7367 h 16127"/>
                <a:gd name="T66" fmla="*/ 4037 w 15561"/>
                <a:gd name="T67" fmla="*/ 8168 h 16127"/>
                <a:gd name="T68" fmla="*/ 3314 w 15561"/>
                <a:gd name="T69" fmla="*/ 9117 h 16127"/>
                <a:gd name="T70" fmla="*/ 2287 w 15561"/>
                <a:gd name="T71" fmla="*/ 9861 h 16127"/>
                <a:gd name="T72" fmla="*/ 1150 w 15561"/>
                <a:gd name="T73" fmla="*/ 10273 h 16127"/>
                <a:gd name="T74" fmla="*/ 156 w 15561"/>
                <a:gd name="T75" fmla="*/ 10551 h 16127"/>
                <a:gd name="T76" fmla="*/ 34 w 15561"/>
                <a:gd name="T77" fmla="*/ 10965 h 16127"/>
                <a:gd name="T78" fmla="*/ 674 w 15561"/>
                <a:gd name="T79" fmla="*/ 11869 h 16127"/>
                <a:gd name="T80" fmla="*/ 2299 w 15561"/>
                <a:gd name="T81" fmla="*/ 12370 h 16127"/>
                <a:gd name="T82" fmla="*/ 4064 w 15561"/>
                <a:gd name="T83" fmla="*/ 12173 h 16127"/>
                <a:gd name="T84" fmla="*/ 3561 w 15561"/>
                <a:gd name="T85" fmla="*/ 13156 h 16127"/>
                <a:gd name="T86" fmla="*/ 2724 w 15561"/>
                <a:gd name="T87" fmla="*/ 14306 h 16127"/>
                <a:gd name="T88" fmla="*/ 2162 w 15561"/>
                <a:gd name="T89" fmla="*/ 15252 h 16127"/>
                <a:gd name="T90" fmla="*/ 2377 w 15561"/>
                <a:gd name="T91" fmla="*/ 15926 h 16127"/>
                <a:gd name="T92" fmla="*/ 3744 w 15561"/>
                <a:gd name="T93" fmla="*/ 16099 h 16127"/>
                <a:gd name="T94" fmla="*/ 5735 w 15561"/>
                <a:gd name="T95" fmla="*/ 15122 h 16127"/>
                <a:gd name="T96" fmla="*/ 7416 w 15561"/>
                <a:gd name="T97" fmla="*/ 12603 h 16127"/>
                <a:gd name="T98" fmla="*/ 7963 w 15561"/>
                <a:gd name="T99" fmla="*/ 13505 h 16127"/>
                <a:gd name="T100" fmla="*/ 8690 w 15561"/>
                <a:gd name="T101" fmla="*/ 14388 h 16127"/>
                <a:gd name="T102" fmla="*/ 9609 w 15561"/>
                <a:gd name="T103" fmla="*/ 15151 h 16127"/>
                <a:gd name="T104" fmla="*/ 11499 w 15561"/>
                <a:gd name="T105" fmla="*/ 15845 h 16127"/>
                <a:gd name="T106" fmla="*/ 13652 w 15561"/>
                <a:gd name="T107" fmla="*/ 15818 h 16127"/>
                <a:gd name="T108" fmla="*/ 15262 w 15561"/>
                <a:gd name="T109" fmla="*/ 15059 h 16127"/>
                <a:gd name="T110" fmla="*/ 15415 w 15561"/>
                <a:gd name="T111" fmla="*/ 14300 h 16127"/>
                <a:gd name="T112" fmla="*/ 14411 w 15561"/>
                <a:gd name="T113" fmla="*/ 13735 h 16127"/>
                <a:gd name="T114" fmla="*/ 12988 w 15561"/>
                <a:gd name="T115" fmla="*/ 12936 h 16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561" h="16127">
                  <a:moveTo>
                    <a:pt x="12316" y="12369"/>
                  </a:moveTo>
                  <a:lnTo>
                    <a:pt x="12252" y="12302"/>
                  </a:lnTo>
                  <a:lnTo>
                    <a:pt x="12187" y="12232"/>
                  </a:lnTo>
                  <a:lnTo>
                    <a:pt x="12123" y="12162"/>
                  </a:lnTo>
                  <a:lnTo>
                    <a:pt x="12061" y="12089"/>
                  </a:lnTo>
                  <a:lnTo>
                    <a:pt x="11998" y="12015"/>
                  </a:lnTo>
                  <a:lnTo>
                    <a:pt x="11936" y="11941"/>
                  </a:lnTo>
                  <a:lnTo>
                    <a:pt x="11875" y="11865"/>
                  </a:lnTo>
                  <a:lnTo>
                    <a:pt x="11815" y="11788"/>
                  </a:lnTo>
                  <a:lnTo>
                    <a:pt x="11756" y="11710"/>
                  </a:lnTo>
                  <a:lnTo>
                    <a:pt x="11697" y="11632"/>
                  </a:lnTo>
                  <a:lnTo>
                    <a:pt x="11638" y="11553"/>
                  </a:lnTo>
                  <a:lnTo>
                    <a:pt x="11581" y="11473"/>
                  </a:lnTo>
                  <a:lnTo>
                    <a:pt x="11524" y="11392"/>
                  </a:lnTo>
                  <a:lnTo>
                    <a:pt x="11469" y="11312"/>
                  </a:lnTo>
                  <a:lnTo>
                    <a:pt x="11414" y="11231"/>
                  </a:lnTo>
                  <a:lnTo>
                    <a:pt x="11361" y="11149"/>
                  </a:lnTo>
                  <a:lnTo>
                    <a:pt x="11490" y="11168"/>
                  </a:lnTo>
                  <a:lnTo>
                    <a:pt x="11625" y="11185"/>
                  </a:lnTo>
                  <a:lnTo>
                    <a:pt x="11764" y="11201"/>
                  </a:lnTo>
                  <a:lnTo>
                    <a:pt x="11905" y="11215"/>
                  </a:lnTo>
                  <a:lnTo>
                    <a:pt x="12051" y="11227"/>
                  </a:lnTo>
                  <a:lnTo>
                    <a:pt x="12197" y="11237"/>
                  </a:lnTo>
                  <a:lnTo>
                    <a:pt x="12347" y="11245"/>
                  </a:lnTo>
                  <a:lnTo>
                    <a:pt x="12496" y="11249"/>
                  </a:lnTo>
                  <a:lnTo>
                    <a:pt x="12648" y="11251"/>
                  </a:lnTo>
                  <a:lnTo>
                    <a:pt x="12798" y="11250"/>
                  </a:lnTo>
                  <a:lnTo>
                    <a:pt x="12949" y="11245"/>
                  </a:lnTo>
                  <a:lnTo>
                    <a:pt x="13098" y="11236"/>
                  </a:lnTo>
                  <a:lnTo>
                    <a:pt x="13246" y="11223"/>
                  </a:lnTo>
                  <a:lnTo>
                    <a:pt x="13391" y="11206"/>
                  </a:lnTo>
                  <a:lnTo>
                    <a:pt x="13535" y="11184"/>
                  </a:lnTo>
                  <a:lnTo>
                    <a:pt x="13674" y="11156"/>
                  </a:lnTo>
                  <a:lnTo>
                    <a:pt x="13810" y="11123"/>
                  </a:lnTo>
                  <a:lnTo>
                    <a:pt x="13943" y="11085"/>
                  </a:lnTo>
                  <a:lnTo>
                    <a:pt x="14069" y="11041"/>
                  </a:lnTo>
                  <a:lnTo>
                    <a:pt x="14190" y="10990"/>
                  </a:lnTo>
                  <a:lnTo>
                    <a:pt x="14305" y="10934"/>
                  </a:lnTo>
                  <a:lnTo>
                    <a:pt x="14414" y="10869"/>
                  </a:lnTo>
                  <a:lnTo>
                    <a:pt x="14516" y="10799"/>
                  </a:lnTo>
                  <a:lnTo>
                    <a:pt x="14610" y="10720"/>
                  </a:lnTo>
                  <a:lnTo>
                    <a:pt x="14696" y="10634"/>
                  </a:lnTo>
                  <a:lnTo>
                    <a:pt x="14773" y="10541"/>
                  </a:lnTo>
                  <a:lnTo>
                    <a:pt x="14841" y="10439"/>
                  </a:lnTo>
                  <a:lnTo>
                    <a:pt x="14899" y="10328"/>
                  </a:lnTo>
                  <a:lnTo>
                    <a:pt x="14947" y="10208"/>
                  </a:lnTo>
                  <a:lnTo>
                    <a:pt x="14983" y="10080"/>
                  </a:lnTo>
                  <a:lnTo>
                    <a:pt x="15007" y="9942"/>
                  </a:lnTo>
                  <a:lnTo>
                    <a:pt x="15021" y="9794"/>
                  </a:lnTo>
                  <a:lnTo>
                    <a:pt x="15019" y="9764"/>
                  </a:lnTo>
                  <a:lnTo>
                    <a:pt x="15008" y="9738"/>
                  </a:lnTo>
                  <a:lnTo>
                    <a:pt x="14992" y="9715"/>
                  </a:lnTo>
                  <a:lnTo>
                    <a:pt x="14968" y="9694"/>
                  </a:lnTo>
                  <a:lnTo>
                    <a:pt x="14939" y="9676"/>
                  </a:lnTo>
                  <a:lnTo>
                    <a:pt x="14902" y="9660"/>
                  </a:lnTo>
                  <a:lnTo>
                    <a:pt x="14861" y="9645"/>
                  </a:lnTo>
                  <a:lnTo>
                    <a:pt x="14813" y="9631"/>
                  </a:lnTo>
                  <a:lnTo>
                    <a:pt x="14760" y="9620"/>
                  </a:lnTo>
                  <a:lnTo>
                    <a:pt x="14702" y="9610"/>
                  </a:lnTo>
                  <a:lnTo>
                    <a:pt x="14640" y="9601"/>
                  </a:lnTo>
                  <a:lnTo>
                    <a:pt x="14572" y="9593"/>
                  </a:lnTo>
                  <a:lnTo>
                    <a:pt x="14500" y="9586"/>
                  </a:lnTo>
                  <a:lnTo>
                    <a:pt x="14425" y="9579"/>
                  </a:lnTo>
                  <a:lnTo>
                    <a:pt x="14345" y="9573"/>
                  </a:lnTo>
                  <a:lnTo>
                    <a:pt x="14261" y="9566"/>
                  </a:lnTo>
                  <a:lnTo>
                    <a:pt x="14086" y="9552"/>
                  </a:lnTo>
                  <a:lnTo>
                    <a:pt x="13899" y="9537"/>
                  </a:lnTo>
                  <a:lnTo>
                    <a:pt x="13802" y="9527"/>
                  </a:lnTo>
                  <a:lnTo>
                    <a:pt x="13704" y="9517"/>
                  </a:lnTo>
                  <a:lnTo>
                    <a:pt x="13604" y="9504"/>
                  </a:lnTo>
                  <a:lnTo>
                    <a:pt x="13502" y="9490"/>
                  </a:lnTo>
                  <a:lnTo>
                    <a:pt x="13400" y="9475"/>
                  </a:lnTo>
                  <a:lnTo>
                    <a:pt x="13297" y="9458"/>
                  </a:lnTo>
                  <a:lnTo>
                    <a:pt x="13193" y="9439"/>
                  </a:lnTo>
                  <a:lnTo>
                    <a:pt x="13089" y="9417"/>
                  </a:lnTo>
                  <a:lnTo>
                    <a:pt x="12984" y="9392"/>
                  </a:lnTo>
                  <a:lnTo>
                    <a:pt x="12880" y="9364"/>
                  </a:lnTo>
                  <a:lnTo>
                    <a:pt x="12777" y="9334"/>
                  </a:lnTo>
                  <a:lnTo>
                    <a:pt x="12675" y="9300"/>
                  </a:lnTo>
                  <a:lnTo>
                    <a:pt x="12573" y="9264"/>
                  </a:lnTo>
                  <a:lnTo>
                    <a:pt x="12473" y="9223"/>
                  </a:lnTo>
                  <a:lnTo>
                    <a:pt x="12375" y="9181"/>
                  </a:lnTo>
                  <a:lnTo>
                    <a:pt x="12279" y="9136"/>
                  </a:lnTo>
                  <a:lnTo>
                    <a:pt x="12184" y="9087"/>
                  </a:lnTo>
                  <a:lnTo>
                    <a:pt x="12091" y="9037"/>
                  </a:lnTo>
                  <a:lnTo>
                    <a:pt x="12001" y="8985"/>
                  </a:lnTo>
                  <a:lnTo>
                    <a:pt x="11913" y="8932"/>
                  </a:lnTo>
                  <a:lnTo>
                    <a:pt x="11827" y="8877"/>
                  </a:lnTo>
                  <a:lnTo>
                    <a:pt x="11743" y="8822"/>
                  </a:lnTo>
                  <a:lnTo>
                    <a:pt x="11663" y="8766"/>
                  </a:lnTo>
                  <a:lnTo>
                    <a:pt x="11585" y="8709"/>
                  </a:lnTo>
                  <a:lnTo>
                    <a:pt x="11509" y="8653"/>
                  </a:lnTo>
                  <a:lnTo>
                    <a:pt x="11436" y="8596"/>
                  </a:lnTo>
                  <a:lnTo>
                    <a:pt x="11367" y="8540"/>
                  </a:lnTo>
                  <a:lnTo>
                    <a:pt x="11300" y="8485"/>
                  </a:lnTo>
                  <a:lnTo>
                    <a:pt x="11236" y="8431"/>
                  </a:lnTo>
                  <a:lnTo>
                    <a:pt x="11177" y="8378"/>
                  </a:lnTo>
                  <a:lnTo>
                    <a:pt x="11120" y="8327"/>
                  </a:lnTo>
                  <a:lnTo>
                    <a:pt x="11067" y="8279"/>
                  </a:lnTo>
                  <a:lnTo>
                    <a:pt x="11017" y="8232"/>
                  </a:lnTo>
                  <a:lnTo>
                    <a:pt x="10972" y="8188"/>
                  </a:lnTo>
                  <a:lnTo>
                    <a:pt x="10930" y="8147"/>
                  </a:lnTo>
                  <a:lnTo>
                    <a:pt x="10892" y="8108"/>
                  </a:lnTo>
                  <a:lnTo>
                    <a:pt x="10828" y="8043"/>
                  </a:lnTo>
                  <a:lnTo>
                    <a:pt x="10782" y="7992"/>
                  </a:lnTo>
                  <a:lnTo>
                    <a:pt x="10753" y="7960"/>
                  </a:lnTo>
                  <a:lnTo>
                    <a:pt x="10743" y="7950"/>
                  </a:lnTo>
                  <a:lnTo>
                    <a:pt x="10733" y="7937"/>
                  </a:lnTo>
                  <a:lnTo>
                    <a:pt x="10703" y="7900"/>
                  </a:lnTo>
                  <a:lnTo>
                    <a:pt x="10681" y="7871"/>
                  </a:lnTo>
                  <a:lnTo>
                    <a:pt x="10656" y="7836"/>
                  </a:lnTo>
                  <a:lnTo>
                    <a:pt x="10626" y="7794"/>
                  </a:lnTo>
                  <a:lnTo>
                    <a:pt x="10594" y="7745"/>
                  </a:lnTo>
                  <a:lnTo>
                    <a:pt x="10558" y="7689"/>
                  </a:lnTo>
                  <a:lnTo>
                    <a:pt x="10520" y="7626"/>
                  </a:lnTo>
                  <a:lnTo>
                    <a:pt x="10479" y="7555"/>
                  </a:lnTo>
                  <a:lnTo>
                    <a:pt x="10436" y="7477"/>
                  </a:lnTo>
                  <a:lnTo>
                    <a:pt x="10392" y="7392"/>
                  </a:lnTo>
                  <a:lnTo>
                    <a:pt x="10345" y="7299"/>
                  </a:lnTo>
                  <a:lnTo>
                    <a:pt x="10298" y="7197"/>
                  </a:lnTo>
                  <a:lnTo>
                    <a:pt x="10250" y="7088"/>
                  </a:lnTo>
                  <a:lnTo>
                    <a:pt x="10202" y="6971"/>
                  </a:lnTo>
                  <a:lnTo>
                    <a:pt x="10152" y="6846"/>
                  </a:lnTo>
                  <a:lnTo>
                    <a:pt x="10104" y="6712"/>
                  </a:lnTo>
                  <a:lnTo>
                    <a:pt x="10055" y="6570"/>
                  </a:lnTo>
                  <a:lnTo>
                    <a:pt x="10008" y="6420"/>
                  </a:lnTo>
                  <a:lnTo>
                    <a:pt x="9962" y="6260"/>
                  </a:lnTo>
                  <a:lnTo>
                    <a:pt x="9916" y="6092"/>
                  </a:lnTo>
                  <a:lnTo>
                    <a:pt x="9873" y="5915"/>
                  </a:lnTo>
                  <a:lnTo>
                    <a:pt x="9830" y="5728"/>
                  </a:lnTo>
                  <a:lnTo>
                    <a:pt x="9791" y="5533"/>
                  </a:lnTo>
                  <a:lnTo>
                    <a:pt x="9754" y="5328"/>
                  </a:lnTo>
                  <a:lnTo>
                    <a:pt x="9720" y="5114"/>
                  </a:lnTo>
                  <a:lnTo>
                    <a:pt x="9690" y="4890"/>
                  </a:lnTo>
                  <a:lnTo>
                    <a:pt x="9662" y="4657"/>
                  </a:lnTo>
                  <a:lnTo>
                    <a:pt x="9639" y="4413"/>
                  </a:lnTo>
                  <a:lnTo>
                    <a:pt x="9620" y="4160"/>
                  </a:lnTo>
                  <a:lnTo>
                    <a:pt x="9615" y="4115"/>
                  </a:lnTo>
                  <a:lnTo>
                    <a:pt x="9607" y="4071"/>
                  </a:lnTo>
                  <a:lnTo>
                    <a:pt x="9597" y="4029"/>
                  </a:lnTo>
                  <a:lnTo>
                    <a:pt x="9583" y="3989"/>
                  </a:lnTo>
                  <a:lnTo>
                    <a:pt x="9567" y="3950"/>
                  </a:lnTo>
                  <a:lnTo>
                    <a:pt x="9547" y="3913"/>
                  </a:lnTo>
                  <a:lnTo>
                    <a:pt x="9525" y="3877"/>
                  </a:lnTo>
                  <a:lnTo>
                    <a:pt x="9500" y="3842"/>
                  </a:lnTo>
                  <a:lnTo>
                    <a:pt x="9473" y="3809"/>
                  </a:lnTo>
                  <a:lnTo>
                    <a:pt x="9443" y="3778"/>
                  </a:lnTo>
                  <a:lnTo>
                    <a:pt x="9410" y="3748"/>
                  </a:lnTo>
                  <a:lnTo>
                    <a:pt x="9376" y="3719"/>
                  </a:lnTo>
                  <a:lnTo>
                    <a:pt x="9339" y="3691"/>
                  </a:lnTo>
                  <a:lnTo>
                    <a:pt x="9300" y="3665"/>
                  </a:lnTo>
                  <a:lnTo>
                    <a:pt x="9258" y="3641"/>
                  </a:lnTo>
                  <a:lnTo>
                    <a:pt x="9215" y="3618"/>
                  </a:lnTo>
                  <a:lnTo>
                    <a:pt x="9170" y="3596"/>
                  </a:lnTo>
                  <a:lnTo>
                    <a:pt x="9122" y="3574"/>
                  </a:lnTo>
                  <a:lnTo>
                    <a:pt x="9074" y="3554"/>
                  </a:lnTo>
                  <a:lnTo>
                    <a:pt x="9023" y="3536"/>
                  </a:lnTo>
                  <a:lnTo>
                    <a:pt x="8971" y="3519"/>
                  </a:lnTo>
                  <a:lnTo>
                    <a:pt x="8916" y="3503"/>
                  </a:lnTo>
                  <a:lnTo>
                    <a:pt x="8860" y="3488"/>
                  </a:lnTo>
                  <a:lnTo>
                    <a:pt x="8803" y="3475"/>
                  </a:lnTo>
                  <a:lnTo>
                    <a:pt x="8744" y="3461"/>
                  </a:lnTo>
                  <a:lnTo>
                    <a:pt x="8685" y="3450"/>
                  </a:lnTo>
                  <a:lnTo>
                    <a:pt x="8624" y="3440"/>
                  </a:lnTo>
                  <a:lnTo>
                    <a:pt x="8561" y="3430"/>
                  </a:lnTo>
                  <a:lnTo>
                    <a:pt x="8499" y="3422"/>
                  </a:lnTo>
                  <a:lnTo>
                    <a:pt x="8434" y="3415"/>
                  </a:lnTo>
                  <a:lnTo>
                    <a:pt x="8369" y="3409"/>
                  </a:lnTo>
                  <a:lnTo>
                    <a:pt x="8303" y="3404"/>
                  </a:lnTo>
                  <a:lnTo>
                    <a:pt x="8307" y="3331"/>
                  </a:lnTo>
                  <a:lnTo>
                    <a:pt x="8312" y="3255"/>
                  </a:lnTo>
                  <a:lnTo>
                    <a:pt x="8317" y="3175"/>
                  </a:lnTo>
                  <a:lnTo>
                    <a:pt x="8323" y="3094"/>
                  </a:lnTo>
                  <a:lnTo>
                    <a:pt x="8329" y="3008"/>
                  </a:lnTo>
                  <a:lnTo>
                    <a:pt x="8336" y="2921"/>
                  </a:lnTo>
                  <a:lnTo>
                    <a:pt x="8343" y="2831"/>
                  </a:lnTo>
                  <a:lnTo>
                    <a:pt x="8351" y="2740"/>
                  </a:lnTo>
                  <a:lnTo>
                    <a:pt x="8360" y="2646"/>
                  </a:lnTo>
                  <a:lnTo>
                    <a:pt x="8369" y="2551"/>
                  </a:lnTo>
                  <a:lnTo>
                    <a:pt x="8380" y="2454"/>
                  </a:lnTo>
                  <a:lnTo>
                    <a:pt x="8390" y="2358"/>
                  </a:lnTo>
                  <a:lnTo>
                    <a:pt x="8401" y="2260"/>
                  </a:lnTo>
                  <a:lnTo>
                    <a:pt x="8413" y="2160"/>
                  </a:lnTo>
                  <a:lnTo>
                    <a:pt x="8426" y="2061"/>
                  </a:lnTo>
                  <a:lnTo>
                    <a:pt x="8439" y="1963"/>
                  </a:lnTo>
                  <a:lnTo>
                    <a:pt x="8450" y="1879"/>
                  </a:lnTo>
                  <a:lnTo>
                    <a:pt x="8463" y="1796"/>
                  </a:lnTo>
                  <a:lnTo>
                    <a:pt x="8476" y="1714"/>
                  </a:lnTo>
                  <a:lnTo>
                    <a:pt x="8490" y="1631"/>
                  </a:lnTo>
                  <a:lnTo>
                    <a:pt x="8517" y="1469"/>
                  </a:lnTo>
                  <a:lnTo>
                    <a:pt x="8545" y="1309"/>
                  </a:lnTo>
                  <a:lnTo>
                    <a:pt x="8575" y="1155"/>
                  </a:lnTo>
                  <a:lnTo>
                    <a:pt x="8603" y="1006"/>
                  </a:lnTo>
                  <a:lnTo>
                    <a:pt x="8629" y="864"/>
                  </a:lnTo>
                  <a:lnTo>
                    <a:pt x="8655" y="730"/>
                  </a:lnTo>
                  <a:lnTo>
                    <a:pt x="8678" y="605"/>
                  </a:lnTo>
                  <a:lnTo>
                    <a:pt x="8698" y="490"/>
                  </a:lnTo>
                  <a:lnTo>
                    <a:pt x="8707" y="436"/>
                  </a:lnTo>
                  <a:lnTo>
                    <a:pt x="8715" y="386"/>
                  </a:lnTo>
                  <a:lnTo>
                    <a:pt x="8721" y="338"/>
                  </a:lnTo>
                  <a:lnTo>
                    <a:pt x="8727" y="294"/>
                  </a:lnTo>
                  <a:lnTo>
                    <a:pt x="8731" y="253"/>
                  </a:lnTo>
                  <a:lnTo>
                    <a:pt x="8734" y="216"/>
                  </a:lnTo>
                  <a:lnTo>
                    <a:pt x="8736" y="181"/>
                  </a:lnTo>
                  <a:lnTo>
                    <a:pt x="8736" y="152"/>
                  </a:lnTo>
                  <a:lnTo>
                    <a:pt x="8735" y="126"/>
                  </a:lnTo>
                  <a:lnTo>
                    <a:pt x="8732" y="104"/>
                  </a:lnTo>
                  <a:lnTo>
                    <a:pt x="8727" y="86"/>
                  </a:lnTo>
                  <a:lnTo>
                    <a:pt x="8721" y="73"/>
                  </a:lnTo>
                  <a:lnTo>
                    <a:pt x="8701" y="50"/>
                  </a:lnTo>
                  <a:lnTo>
                    <a:pt x="8670" y="32"/>
                  </a:lnTo>
                  <a:lnTo>
                    <a:pt x="8631" y="19"/>
                  </a:lnTo>
                  <a:lnTo>
                    <a:pt x="8583" y="9"/>
                  </a:lnTo>
                  <a:lnTo>
                    <a:pt x="8526" y="3"/>
                  </a:lnTo>
                  <a:lnTo>
                    <a:pt x="8463" y="0"/>
                  </a:lnTo>
                  <a:lnTo>
                    <a:pt x="8394" y="1"/>
                  </a:lnTo>
                  <a:lnTo>
                    <a:pt x="8318" y="5"/>
                  </a:lnTo>
                  <a:lnTo>
                    <a:pt x="8237" y="12"/>
                  </a:lnTo>
                  <a:lnTo>
                    <a:pt x="8151" y="21"/>
                  </a:lnTo>
                  <a:lnTo>
                    <a:pt x="8062" y="34"/>
                  </a:lnTo>
                  <a:lnTo>
                    <a:pt x="7970" y="48"/>
                  </a:lnTo>
                  <a:lnTo>
                    <a:pt x="7876" y="66"/>
                  </a:lnTo>
                  <a:lnTo>
                    <a:pt x="7779" y="85"/>
                  </a:lnTo>
                  <a:lnTo>
                    <a:pt x="7683" y="107"/>
                  </a:lnTo>
                  <a:lnTo>
                    <a:pt x="7585" y="130"/>
                  </a:lnTo>
                  <a:lnTo>
                    <a:pt x="7488" y="154"/>
                  </a:lnTo>
                  <a:lnTo>
                    <a:pt x="7392" y="180"/>
                  </a:lnTo>
                  <a:lnTo>
                    <a:pt x="7297" y="208"/>
                  </a:lnTo>
                  <a:lnTo>
                    <a:pt x="7205" y="237"/>
                  </a:lnTo>
                  <a:lnTo>
                    <a:pt x="7116" y="266"/>
                  </a:lnTo>
                  <a:lnTo>
                    <a:pt x="7031" y="297"/>
                  </a:lnTo>
                  <a:lnTo>
                    <a:pt x="6949" y="328"/>
                  </a:lnTo>
                  <a:lnTo>
                    <a:pt x="6874" y="360"/>
                  </a:lnTo>
                  <a:lnTo>
                    <a:pt x="6805" y="391"/>
                  </a:lnTo>
                  <a:lnTo>
                    <a:pt x="6741" y="423"/>
                  </a:lnTo>
                  <a:lnTo>
                    <a:pt x="6684" y="455"/>
                  </a:lnTo>
                  <a:lnTo>
                    <a:pt x="6636" y="486"/>
                  </a:lnTo>
                  <a:lnTo>
                    <a:pt x="6597" y="517"/>
                  </a:lnTo>
                  <a:lnTo>
                    <a:pt x="6566" y="548"/>
                  </a:lnTo>
                  <a:lnTo>
                    <a:pt x="6546" y="578"/>
                  </a:lnTo>
                  <a:lnTo>
                    <a:pt x="6536" y="607"/>
                  </a:lnTo>
                  <a:lnTo>
                    <a:pt x="6526" y="680"/>
                  </a:lnTo>
                  <a:lnTo>
                    <a:pt x="6519" y="757"/>
                  </a:lnTo>
                  <a:lnTo>
                    <a:pt x="6514" y="838"/>
                  </a:lnTo>
                  <a:lnTo>
                    <a:pt x="6512" y="920"/>
                  </a:lnTo>
                  <a:lnTo>
                    <a:pt x="6511" y="1006"/>
                  </a:lnTo>
                  <a:lnTo>
                    <a:pt x="6513" y="1095"/>
                  </a:lnTo>
                  <a:lnTo>
                    <a:pt x="6516" y="1184"/>
                  </a:lnTo>
                  <a:lnTo>
                    <a:pt x="6521" y="1277"/>
                  </a:lnTo>
                  <a:lnTo>
                    <a:pt x="6528" y="1371"/>
                  </a:lnTo>
                  <a:lnTo>
                    <a:pt x="6536" y="1467"/>
                  </a:lnTo>
                  <a:lnTo>
                    <a:pt x="6546" y="1563"/>
                  </a:lnTo>
                  <a:lnTo>
                    <a:pt x="6558" y="1661"/>
                  </a:lnTo>
                  <a:lnTo>
                    <a:pt x="6570" y="1760"/>
                  </a:lnTo>
                  <a:lnTo>
                    <a:pt x="6584" y="1860"/>
                  </a:lnTo>
                  <a:lnTo>
                    <a:pt x="6600" y="1959"/>
                  </a:lnTo>
                  <a:lnTo>
                    <a:pt x="6616" y="2058"/>
                  </a:lnTo>
                  <a:lnTo>
                    <a:pt x="6633" y="2158"/>
                  </a:lnTo>
                  <a:lnTo>
                    <a:pt x="6650" y="2257"/>
                  </a:lnTo>
                  <a:lnTo>
                    <a:pt x="6668" y="2356"/>
                  </a:lnTo>
                  <a:lnTo>
                    <a:pt x="6687" y="2453"/>
                  </a:lnTo>
                  <a:lnTo>
                    <a:pt x="6707" y="2549"/>
                  </a:lnTo>
                  <a:lnTo>
                    <a:pt x="6727" y="2645"/>
                  </a:lnTo>
                  <a:lnTo>
                    <a:pt x="6747" y="2738"/>
                  </a:lnTo>
                  <a:lnTo>
                    <a:pt x="6767" y="2829"/>
                  </a:lnTo>
                  <a:lnTo>
                    <a:pt x="6808" y="3007"/>
                  </a:lnTo>
                  <a:lnTo>
                    <a:pt x="6848" y="3173"/>
                  </a:lnTo>
                  <a:lnTo>
                    <a:pt x="6886" y="3328"/>
                  </a:lnTo>
                  <a:lnTo>
                    <a:pt x="6923" y="3470"/>
                  </a:lnTo>
                  <a:lnTo>
                    <a:pt x="6855" y="3480"/>
                  </a:lnTo>
                  <a:lnTo>
                    <a:pt x="6788" y="3491"/>
                  </a:lnTo>
                  <a:lnTo>
                    <a:pt x="6723" y="3503"/>
                  </a:lnTo>
                  <a:lnTo>
                    <a:pt x="6658" y="3515"/>
                  </a:lnTo>
                  <a:lnTo>
                    <a:pt x="6595" y="3528"/>
                  </a:lnTo>
                  <a:lnTo>
                    <a:pt x="6532" y="3541"/>
                  </a:lnTo>
                  <a:lnTo>
                    <a:pt x="6470" y="3555"/>
                  </a:lnTo>
                  <a:lnTo>
                    <a:pt x="6410" y="3569"/>
                  </a:lnTo>
                  <a:lnTo>
                    <a:pt x="6351" y="3584"/>
                  </a:lnTo>
                  <a:lnTo>
                    <a:pt x="6293" y="3600"/>
                  </a:lnTo>
                  <a:lnTo>
                    <a:pt x="6238" y="3615"/>
                  </a:lnTo>
                  <a:lnTo>
                    <a:pt x="6184" y="3630"/>
                  </a:lnTo>
                  <a:lnTo>
                    <a:pt x="6132" y="3646"/>
                  </a:lnTo>
                  <a:lnTo>
                    <a:pt x="6080" y="3663"/>
                  </a:lnTo>
                  <a:lnTo>
                    <a:pt x="6032" y="3679"/>
                  </a:lnTo>
                  <a:lnTo>
                    <a:pt x="5985" y="3696"/>
                  </a:lnTo>
                  <a:lnTo>
                    <a:pt x="5940" y="3713"/>
                  </a:lnTo>
                  <a:lnTo>
                    <a:pt x="5898" y="3732"/>
                  </a:lnTo>
                  <a:lnTo>
                    <a:pt x="5856" y="3749"/>
                  </a:lnTo>
                  <a:lnTo>
                    <a:pt x="5818" y="3767"/>
                  </a:lnTo>
                  <a:lnTo>
                    <a:pt x="5781" y="3785"/>
                  </a:lnTo>
                  <a:lnTo>
                    <a:pt x="5748" y="3803"/>
                  </a:lnTo>
                  <a:lnTo>
                    <a:pt x="5717" y="3821"/>
                  </a:lnTo>
                  <a:lnTo>
                    <a:pt x="5688" y="3839"/>
                  </a:lnTo>
                  <a:lnTo>
                    <a:pt x="5662" y="3859"/>
                  </a:lnTo>
                  <a:lnTo>
                    <a:pt x="5639" y="3877"/>
                  </a:lnTo>
                  <a:lnTo>
                    <a:pt x="5618" y="3895"/>
                  </a:lnTo>
                  <a:lnTo>
                    <a:pt x="5601" y="3914"/>
                  </a:lnTo>
                  <a:lnTo>
                    <a:pt x="5585" y="3932"/>
                  </a:lnTo>
                  <a:lnTo>
                    <a:pt x="5574" y="3951"/>
                  </a:lnTo>
                  <a:lnTo>
                    <a:pt x="5565" y="3970"/>
                  </a:lnTo>
                  <a:lnTo>
                    <a:pt x="5560" y="3989"/>
                  </a:lnTo>
                  <a:lnTo>
                    <a:pt x="5531" y="4125"/>
                  </a:lnTo>
                  <a:lnTo>
                    <a:pt x="5499" y="4262"/>
                  </a:lnTo>
                  <a:lnTo>
                    <a:pt x="5466" y="4401"/>
                  </a:lnTo>
                  <a:lnTo>
                    <a:pt x="5430" y="4541"/>
                  </a:lnTo>
                  <a:lnTo>
                    <a:pt x="5392" y="4681"/>
                  </a:lnTo>
                  <a:lnTo>
                    <a:pt x="5353" y="4822"/>
                  </a:lnTo>
                  <a:lnTo>
                    <a:pt x="5313" y="4962"/>
                  </a:lnTo>
                  <a:lnTo>
                    <a:pt x="5271" y="5101"/>
                  </a:lnTo>
                  <a:lnTo>
                    <a:pt x="5229" y="5241"/>
                  </a:lnTo>
                  <a:lnTo>
                    <a:pt x="5185" y="5378"/>
                  </a:lnTo>
                  <a:lnTo>
                    <a:pt x="5142" y="5513"/>
                  </a:lnTo>
                  <a:lnTo>
                    <a:pt x="5097" y="5645"/>
                  </a:lnTo>
                  <a:lnTo>
                    <a:pt x="5053" y="5776"/>
                  </a:lnTo>
                  <a:lnTo>
                    <a:pt x="5010" y="5903"/>
                  </a:lnTo>
                  <a:lnTo>
                    <a:pt x="4966" y="6027"/>
                  </a:lnTo>
                  <a:lnTo>
                    <a:pt x="4923" y="6147"/>
                  </a:lnTo>
                  <a:lnTo>
                    <a:pt x="4881" y="6262"/>
                  </a:lnTo>
                  <a:lnTo>
                    <a:pt x="4840" y="6374"/>
                  </a:lnTo>
                  <a:lnTo>
                    <a:pt x="4800" y="6479"/>
                  </a:lnTo>
                  <a:lnTo>
                    <a:pt x="4762" y="6580"/>
                  </a:lnTo>
                  <a:lnTo>
                    <a:pt x="4691" y="6764"/>
                  </a:lnTo>
                  <a:lnTo>
                    <a:pt x="4630" y="6921"/>
                  </a:lnTo>
                  <a:lnTo>
                    <a:pt x="4578" y="7049"/>
                  </a:lnTo>
                  <a:lnTo>
                    <a:pt x="4540" y="7144"/>
                  </a:lnTo>
                  <a:lnTo>
                    <a:pt x="4515" y="7203"/>
                  </a:lnTo>
                  <a:lnTo>
                    <a:pt x="4506" y="7224"/>
                  </a:lnTo>
                  <a:lnTo>
                    <a:pt x="4500" y="7240"/>
                  </a:lnTo>
                  <a:lnTo>
                    <a:pt x="4480" y="7290"/>
                  </a:lnTo>
                  <a:lnTo>
                    <a:pt x="4448" y="7367"/>
                  </a:lnTo>
                  <a:lnTo>
                    <a:pt x="4402" y="7471"/>
                  </a:lnTo>
                  <a:lnTo>
                    <a:pt x="4375" y="7532"/>
                  </a:lnTo>
                  <a:lnTo>
                    <a:pt x="4345" y="7597"/>
                  </a:lnTo>
                  <a:lnTo>
                    <a:pt x="4310" y="7667"/>
                  </a:lnTo>
                  <a:lnTo>
                    <a:pt x="4273" y="7742"/>
                  </a:lnTo>
                  <a:lnTo>
                    <a:pt x="4233" y="7821"/>
                  </a:lnTo>
                  <a:lnTo>
                    <a:pt x="4188" y="7903"/>
                  </a:lnTo>
                  <a:lnTo>
                    <a:pt x="4141" y="7988"/>
                  </a:lnTo>
                  <a:lnTo>
                    <a:pt x="4090" y="8077"/>
                  </a:lnTo>
                  <a:lnTo>
                    <a:pt x="4037" y="8168"/>
                  </a:lnTo>
                  <a:lnTo>
                    <a:pt x="3979" y="8261"/>
                  </a:lnTo>
                  <a:lnTo>
                    <a:pt x="3919" y="8354"/>
                  </a:lnTo>
                  <a:lnTo>
                    <a:pt x="3855" y="8450"/>
                  </a:lnTo>
                  <a:lnTo>
                    <a:pt x="3788" y="8546"/>
                  </a:lnTo>
                  <a:lnTo>
                    <a:pt x="3718" y="8643"/>
                  </a:lnTo>
                  <a:lnTo>
                    <a:pt x="3644" y="8739"/>
                  </a:lnTo>
                  <a:lnTo>
                    <a:pt x="3566" y="8835"/>
                  </a:lnTo>
                  <a:lnTo>
                    <a:pt x="3485" y="8931"/>
                  </a:lnTo>
                  <a:lnTo>
                    <a:pt x="3401" y="9025"/>
                  </a:lnTo>
                  <a:lnTo>
                    <a:pt x="3314" y="9117"/>
                  </a:lnTo>
                  <a:lnTo>
                    <a:pt x="3224" y="9208"/>
                  </a:lnTo>
                  <a:lnTo>
                    <a:pt x="3130" y="9297"/>
                  </a:lnTo>
                  <a:lnTo>
                    <a:pt x="3032" y="9381"/>
                  </a:lnTo>
                  <a:lnTo>
                    <a:pt x="2931" y="9464"/>
                  </a:lnTo>
                  <a:lnTo>
                    <a:pt x="2827" y="9543"/>
                  </a:lnTo>
                  <a:lnTo>
                    <a:pt x="2723" y="9613"/>
                  </a:lnTo>
                  <a:lnTo>
                    <a:pt x="2618" y="9681"/>
                  </a:lnTo>
                  <a:lnTo>
                    <a:pt x="2509" y="9744"/>
                  </a:lnTo>
                  <a:lnTo>
                    <a:pt x="2399" y="9805"/>
                  </a:lnTo>
                  <a:lnTo>
                    <a:pt x="2287" y="9861"/>
                  </a:lnTo>
                  <a:lnTo>
                    <a:pt x="2173" y="9915"/>
                  </a:lnTo>
                  <a:lnTo>
                    <a:pt x="2058" y="9964"/>
                  </a:lnTo>
                  <a:lnTo>
                    <a:pt x="1943" y="10011"/>
                  </a:lnTo>
                  <a:lnTo>
                    <a:pt x="1826" y="10056"/>
                  </a:lnTo>
                  <a:lnTo>
                    <a:pt x="1711" y="10098"/>
                  </a:lnTo>
                  <a:lnTo>
                    <a:pt x="1596" y="10137"/>
                  </a:lnTo>
                  <a:lnTo>
                    <a:pt x="1482" y="10174"/>
                  </a:lnTo>
                  <a:lnTo>
                    <a:pt x="1370" y="10209"/>
                  </a:lnTo>
                  <a:lnTo>
                    <a:pt x="1259" y="10241"/>
                  </a:lnTo>
                  <a:lnTo>
                    <a:pt x="1150" y="10273"/>
                  </a:lnTo>
                  <a:lnTo>
                    <a:pt x="1044" y="10302"/>
                  </a:lnTo>
                  <a:lnTo>
                    <a:pt x="840" y="10355"/>
                  </a:lnTo>
                  <a:lnTo>
                    <a:pt x="652" y="10404"/>
                  </a:lnTo>
                  <a:lnTo>
                    <a:pt x="564" y="10426"/>
                  </a:lnTo>
                  <a:lnTo>
                    <a:pt x="481" y="10448"/>
                  </a:lnTo>
                  <a:lnTo>
                    <a:pt x="404" y="10469"/>
                  </a:lnTo>
                  <a:lnTo>
                    <a:pt x="332" y="10489"/>
                  </a:lnTo>
                  <a:lnTo>
                    <a:pt x="267" y="10510"/>
                  </a:lnTo>
                  <a:lnTo>
                    <a:pt x="208" y="10531"/>
                  </a:lnTo>
                  <a:lnTo>
                    <a:pt x="156" y="10551"/>
                  </a:lnTo>
                  <a:lnTo>
                    <a:pt x="111" y="10571"/>
                  </a:lnTo>
                  <a:lnTo>
                    <a:pt x="74" y="10591"/>
                  </a:lnTo>
                  <a:lnTo>
                    <a:pt x="44" y="10612"/>
                  </a:lnTo>
                  <a:lnTo>
                    <a:pt x="24" y="10633"/>
                  </a:lnTo>
                  <a:lnTo>
                    <a:pt x="12" y="10656"/>
                  </a:lnTo>
                  <a:lnTo>
                    <a:pt x="3" y="10701"/>
                  </a:lnTo>
                  <a:lnTo>
                    <a:pt x="0" y="10756"/>
                  </a:lnTo>
                  <a:lnTo>
                    <a:pt x="4" y="10819"/>
                  </a:lnTo>
                  <a:lnTo>
                    <a:pt x="15" y="10889"/>
                  </a:lnTo>
                  <a:lnTo>
                    <a:pt x="34" y="10965"/>
                  </a:lnTo>
                  <a:lnTo>
                    <a:pt x="61" y="11047"/>
                  </a:lnTo>
                  <a:lnTo>
                    <a:pt x="94" y="11133"/>
                  </a:lnTo>
                  <a:lnTo>
                    <a:pt x="136" y="11223"/>
                  </a:lnTo>
                  <a:lnTo>
                    <a:pt x="187" y="11315"/>
                  </a:lnTo>
                  <a:lnTo>
                    <a:pt x="245" y="11409"/>
                  </a:lnTo>
                  <a:lnTo>
                    <a:pt x="313" y="11503"/>
                  </a:lnTo>
                  <a:lnTo>
                    <a:pt x="389" y="11598"/>
                  </a:lnTo>
                  <a:lnTo>
                    <a:pt x="475" y="11691"/>
                  </a:lnTo>
                  <a:lnTo>
                    <a:pt x="570" y="11782"/>
                  </a:lnTo>
                  <a:lnTo>
                    <a:pt x="674" y="11869"/>
                  </a:lnTo>
                  <a:lnTo>
                    <a:pt x="789" y="11953"/>
                  </a:lnTo>
                  <a:lnTo>
                    <a:pt x="913" y="12031"/>
                  </a:lnTo>
                  <a:lnTo>
                    <a:pt x="1048" y="12105"/>
                  </a:lnTo>
                  <a:lnTo>
                    <a:pt x="1193" y="12171"/>
                  </a:lnTo>
                  <a:lnTo>
                    <a:pt x="1350" y="12229"/>
                  </a:lnTo>
                  <a:lnTo>
                    <a:pt x="1516" y="12278"/>
                  </a:lnTo>
                  <a:lnTo>
                    <a:pt x="1695" y="12318"/>
                  </a:lnTo>
                  <a:lnTo>
                    <a:pt x="1885" y="12347"/>
                  </a:lnTo>
                  <a:lnTo>
                    <a:pt x="2086" y="12365"/>
                  </a:lnTo>
                  <a:lnTo>
                    <a:pt x="2299" y="12370"/>
                  </a:lnTo>
                  <a:lnTo>
                    <a:pt x="2524" y="12361"/>
                  </a:lnTo>
                  <a:lnTo>
                    <a:pt x="2763" y="12339"/>
                  </a:lnTo>
                  <a:lnTo>
                    <a:pt x="3012" y="12301"/>
                  </a:lnTo>
                  <a:lnTo>
                    <a:pt x="3276" y="12246"/>
                  </a:lnTo>
                  <a:lnTo>
                    <a:pt x="3552" y="12175"/>
                  </a:lnTo>
                  <a:lnTo>
                    <a:pt x="3842" y="12085"/>
                  </a:lnTo>
                  <a:lnTo>
                    <a:pt x="4144" y="11976"/>
                  </a:lnTo>
                  <a:lnTo>
                    <a:pt x="4118" y="12042"/>
                  </a:lnTo>
                  <a:lnTo>
                    <a:pt x="4091" y="12107"/>
                  </a:lnTo>
                  <a:lnTo>
                    <a:pt x="4064" y="12173"/>
                  </a:lnTo>
                  <a:lnTo>
                    <a:pt x="4036" y="12239"/>
                  </a:lnTo>
                  <a:lnTo>
                    <a:pt x="4007" y="12307"/>
                  </a:lnTo>
                  <a:lnTo>
                    <a:pt x="3978" y="12374"/>
                  </a:lnTo>
                  <a:lnTo>
                    <a:pt x="3948" y="12443"/>
                  </a:lnTo>
                  <a:lnTo>
                    <a:pt x="3918" y="12510"/>
                  </a:lnTo>
                  <a:lnTo>
                    <a:pt x="3854" y="12643"/>
                  </a:lnTo>
                  <a:lnTo>
                    <a:pt x="3786" y="12774"/>
                  </a:lnTo>
                  <a:lnTo>
                    <a:pt x="3714" y="12903"/>
                  </a:lnTo>
                  <a:lnTo>
                    <a:pt x="3640" y="13030"/>
                  </a:lnTo>
                  <a:lnTo>
                    <a:pt x="3561" y="13156"/>
                  </a:lnTo>
                  <a:lnTo>
                    <a:pt x="3480" y="13279"/>
                  </a:lnTo>
                  <a:lnTo>
                    <a:pt x="3397" y="13401"/>
                  </a:lnTo>
                  <a:lnTo>
                    <a:pt x="3312" y="13521"/>
                  </a:lnTo>
                  <a:lnTo>
                    <a:pt x="3227" y="13639"/>
                  </a:lnTo>
                  <a:lnTo>
                    <a:pt x="3141" y="13755"/>
                  </a:lnTo>
                  <a:lnTo>
                    <a:pt x="3056" y="13869"/>
                  </a:lnTo>
                  <a:lnTo>
                    <a:pt x="2970" y="13981"/>
                  </a:lnTo>
                  <a:lnTo>
                    <a:pt x="2886" y="14091"/>
                  </a:lnTo>
                  <a:lnTo>
                    <a:pt x="2804" y="14200"/>
                  </a:lnTo>
                  <a:lnTo>
                    <a:pt x="2724" y="14306"/>
                  </a:lnTo>
                  <a:lnTo>
                    <a:pt x="2647" y="14409"/>
                  </a:lnTo>
                  <a:lnTo>
                    <a:pt x="2573" y="14511"/>
                  </a:lnTo>
                  <a:lnTo>
                    <a:pt x="2502" y="14611"/>
                  </a:lnTo>
                  <a:lnTo>
                    <a:pt x="2437" y="14709"/>
                  </a:lnTo>
                  <a:lnTo>
                    <a:pt x="2376" y="14804"/>
                  </a:lnTo>
                  <a:lnTo>
                    <a:pt x="2320" y="14898"/>
                  </a:lnTo>
                  <a:lnTo>
                    <a:pt x="2270" y="14990"/>
                  </a:lnTo>
                  <a:lnTo>
                    <a:pt x="2226" y="15080"/>
                  </a:lnTo>
                  <a:lnTo>
                    <a:pt x="2190" y="15166"/>
                  </a:lnTo>
                  <a:lnTo>
                    <a:pt x="2162" y="15252"/>
                  </a:lnTo>
                  <a:lnTo>
                    <a:pt x="2141" y="15335"/>
                  </a:lnTo>
                  <a:lnTo>
                    <a:pt x="2128" y="15415"/>
                  </a:lnTo>
                  <a:lnTo>
                    <a:pt x="2124" y="15494"/>
                  </a:lnTo>
                  <a:lnTo>
                    <a:pt x="2132" y="15571"/>
                  </a:lnTo>
                  <a:lnTo>
                    <a:pt x="2148" y="15645"/>
                  </a:lnTo>
                  <a:lnTo>
                    <a:pt x="2175" y="15717"/>
                  </a:lnTo>
                  <a:lnTo>
                    <a:pt x="2213" y="15786"/>
                  </a:lnTo>
                  <a:lnTo>
                    <a:pt x="2252" y="15835"/>
                  </a:lnTo>
                  <a:lnTo>
                    <a:pt x="2306" y="15881"/>
                  </a:lnTo>
                  <a:lnTo>
                    <a:pt x="2377" y="15926"/>
                  </a:lnTo>
                  <a:lnTo>
                    <a:pt x="2462" y="15970"/>
                  </a:lnTo>
                  <a:lnTo>
                    <a:pt x="2560" y="16010"/>
                  </a:lnTo>
                  <a:lnTo>
                    <a:pt x="2672" y="16045"/>
                  </a:lnTo>
                  <a:lnTo>
                    <a:pt x="2795" y="16076"/>
                  </a:lnTo>
                  <a:lnTo>
                    <a:pt x="2931" y="16100"/>
                  </a:lnTo>
                  <a:lnTo>
                    <a:pt x="3075" y="16117"/>
                  </a:lnTo>
                  <a:lnTo>
                    <a:pt x="3231" y="16126"/>
                  </a:lnTo>
                  <a:lnTo>
                    <a:pt x="3394" y="16127"/>
                  </a:lnTo>
                  <a:lnTo>
                    <a:pt x="3565" y="16118"/>
                  </a:lnTo>
                  <a:lnTo>
                    <a:pt x="3744" y="16099"/>
                  </a:lnTo>
                  <a:lnTo>
                    <a:pt x="3929" y="16068"/>
                  </a:lnTo>
                  <a:lnTo>
                    <a:pt x="4119" y="16024"/>
                  </a:lnTo>
                  <a:lnTo>
                    <a:pt x="4314" y="15968"/>
                  </a:lnTo>
                  <a:lnTo>
                    <a:pt x="4512" y="15896"/>
                  </a:lnTo>
                  <a:lnTo>
                    <a:pt x="4714" y="15810"/>
                  </a:lnTo>
                  <a:lnTo>
                    <a:pt x="4917" y="15709"/>
                  </a:lnTo>
                  <a:lnTo>
                    <a:pt x="5122" y="15590"/>
                  </a:lnTo>
                  <a:lnTo>
                    <a:pt x="5327" y="15453"/>
                  </a:lnTo>
                  <a:lnTo>
                    <a:pt x="5531" y="15297"/>
                  </a:lnTo>
                  <a:lnTo>
                    <a:pt x="5735" y="15122"/>
                  </a:lnTo>
                  <a:lnTo>
                    <a:pt x="5936" y="14926"/>
                  </a:lnTo>
                  <a:lnTo>
                    <a:pt x="6134" y="14710"/>
                  </a:lnTo>
                  <a:lnTo>
                    <a:pt x="6329" y="14471"/>
                  </a:lnTo>
                  <a:lnTo>
                    <a:pt x="6519" y="14208"/>
                  </a:lnTo>
                  <a:lnTo>
                    <a:pt x="6704" y="13921"/>
                  </a:lnTo>
                  <a:lnTo>
                    <a:pt x="6881" y="13610"/>
                  </a:lnTo>
                  <a:lnTo>
                    <a:pt x="7053" y="13272"/>
                  </a:lnTo>
                  <a:lnTo>
                    <a:pt x="7216" y="12907"/>
                  </a:lnTo>
                  <a:lnTo>
                    <a:pt x="7370" y="12515"/>
                  </a:lnTo>
                  <a:lnTo>
                    <a:pt x="7416" y="12603"/>
                  </a:lnTo>
                  <a:lnTo>
                    <a:pt x="7463" y="12691"/>
                  </a:lnTo>
                  <a:lnTo>
                    <a:pt x="7512" y="12780"/>
                  </a:lnTo>
                  <a:lnTo>
                    <a:pt x="7563" y="12869"/>
                  </a:lnTo>
                  <a:lnTo>
                    <a:pt x="7615" y="12960"/>
                  </a:lnTo>
                  <a:lnTo>
                    <a:pt x="7668" y="13050"/>
                  </a:lnTo>
                  <a:lnTo>
                    <a:pt x="7724" y="13141"/>
                  </a:lnTo>
                  <a:lnTo>
                    <a:pt x="7782" y="13232"/>
                  </a:lnTo>
                  <a:lnTo>
                    <a:pt x="7840" y="13323"/>
                  </a:lnTo>
                  <a:lnTo>
                    <a:pt x="7902" y="13413"/>
                  </a:lnTo>
                  <a:lnTo>
                    <a:pt x="7963" y="13505"/>
                  </a:lnTo>
                  <a:lnTo>
                    <a:pt x="8028" y="13596"/>
                  </a:lnTo>
                  <a:lnTo>
                    <a:pt x="8095" y="13687"/>
                  </a:lnTo>
                  <a:lnTo>
                    <a:pt x="8162" y="13776"/>
                  </a:lnTo>
                  <a:lnTo>
                    <a:pt x="8232" y="13866"/>
                  </a:lnTo>
                  <a:lnTo>
                    <a:pt x="8304" y="13955"/>
                  </a:lnTo>
                  <a:lnTo>
                    <a:pt x="8377" y="14043"/>
                  </a:lnTo>
                  <a:lnTo>
                    <a:pt x="8452" y="14131"/>
                  </a:lnTo>
                  <a:lnTo>
                    <a:pt x="8529" y="14218"/>
                  </a:lnTo>
                  <a:lnTo>
                    <a:pt x="8609" y="14304"/>
                  </a:lnTo>
                  <a:lnTo>
                    <a:pt x="8690" y="14388"/>
                  </a:lnTo>
                  <a:lnTo>
                    <a:pt x="8773" y="14472"/>
                  </a:lnTo>
                  <a:lnTo>
                    <a:pt x="8857" y="14554"/>
                  </a:lnTo>
                  <a:lnTo>
                    <a:pt x="8944" y="14634"/>
                  </a:lnTo>
                  <a:lnTo>
                    <a:pt x="9033" y="14713"/>
                  </a:lnTo>
                  <a:lnTo>
                    <a:pt x="9124" y="14790"/>
                  </a:lnTo>
                  <a:lnTo>
                    <a:pt x="9217" y="14867"/>
                  </a:lnTo>
                  <a:lnTo>
                    <a:pt x="9312" y="14941"/>
                  </a:lnTo>
                  <a:lnTo>
                    <a:pt x="9409" y="15013"/>
                  </a:lnTo>
                  <a:lnTo>
                    <a:pt x="9508" y="15083"/>
                  </a:lnTo>
                  <a:lnTo>
                    <a:pt x="9609" y="15151"/>
                  </a:lnTo>
                  <a:lnTo>
                    <a:pt x="9713" y="15217"/>
                  </a:lnTo>
                  <a:lnTo>
                    <a:pt x="9886" y="15318"/>
                  </a:lnTo>
                  <a:lnTo>
                    <a:pt x="10068" y="15411"/>
                  </a:lnTo>
                  <a:lnTo>
                    <a:pt x="10256" y="15496"/>
                  </a:lnTo>
                  <a:lnTo>
                    <a:pt x="10451" y="15574"/>
                  </a:lnTo>
                  <a:lnTo>
                    <a:pt x="10652" y="15643"/>
                  </a:lnTo>
                  <a:lnTo>
                    <a:pt x="10859" y="15705"/>
                  </a:lnTo>
                  <a:lnTo>
                    <a:pt x="11069" y="15759"/>
                  </a:lnTo>
                  <a:lnTo>
                    <a:pt x="11282" y="15805"/>
                  </a:lnTo>
                  <a:lnTo>
                    <a:pt x="11499" y="15845"/>
                  </a:lnTo>
                  <a:lnTo>
                    <a:pt x="11717" y="15875"/>
                  </a:lnTo>
                  <a:lnTo>
                    <a:pt x="11936" y="15899"/>
                  </a:lnTo>
                  <a:lnTo>
                    <a:pt x="12157" y="15915"/>
                  </a:lnTo>
                  <a:lnTo>
                    <a:pt x="12377" y="15923"/>
                  </a:lnTo>
                  <a:lnTo>
                    <a:pt x="12596" y="15924"/>
                  </a:lnTo>
                  <a:lnTo>
                    <a:pt x="12813" y="15917"/>
                  </a:lnTo>
                  <a:lnTo>
                    <a:pt x="13028" y="15903"/>
                  </a:lnTo>
                  <a:lnTo>
                    <a:pt x="13241" y="15882"/>
                  </a:lnTo>
                  <a:lnTo>
                    <a:pt x="13449" y="15854"/>
                  </a:lnTo>
                  <a:lnTo>
                    <a:pt x="13652" y="15818"/>
                  </a:lnTo>
                  <a:lnTo>
                    <a:pt x="13850" y="15774"/>
                  </a:lnTo>
                  <a:lnTo>
                    <a:pt x="14041" y="15723"/>
                  </a:lnTo>
                  <a:lnTo>
                    <a:pt x="14226" y="15665"/>
                  </a:lnTo>
                  <a:lnTo>
                    <a:pt x="14402" y="15600"/>
                  </a:lnTo>
                  <a:lnTo>
                    <a:pt x="14571" y="15527"/>
                  </a:lnTo>
                  <a:lnTo>
                    <a:pt x="14731" y="15448"/>
                  </a:lnTo>
                  <a:lnTo>
                    <a:pt x="14880" y="15361"/>
                  </a:lnTo>
                  <a:lnTo>
                    <a:pt x="15020" y="15267"/>
                  </a:lnTo>
                  <a:lnTo>
                    <a:pt x="15147" y="15166"/>
                  </a:lnTo>
                  <a:lnTo>
                    <a:pt x="15262" y="15059"/>
                  </a:lnTo>
                  <a:lnTo>
                    <a:pt x="15365" y="14944"/>
                  </a:lnTo>
                  <a:lnTo>
                    <a:pt x="15454" y="14822"/>
                  </a:lnTo>
                  <a:lnTo>
                    <a:pt x="15528" y="14693"/>
                  </a:lnTo>
                  <a:lnTo>
                    <a:pt x="15552" y="14633"/>
                  </a:lnTo>
                  <a:lnTo>
                    <a:pt x="15561" y="14575"/>
                  </a:lnTo>
                  <a:lnTo>
                    <a:pt x="15556" y="14517"/>
                  </a:lnTo>
                  <a:lnTo>
                    <a:pt x="15539" y="14462"/>
                  </a:lnTo>
                  <a:lnTo>
                    <a:pt x="15508" y="14407"/>
                  </a:lnTo>
                  <a:lnTo>
                    <a:pt x="15467" y="14354"/>
                  </a:lnTo>
                  <a:lnTo>
                    <a:pt x="15415" y="14300"/>
                  </a:lnTo>
                  <a:lnTo>
                    <a:pt x="15351" y="14247"/>
                  </a:lnTo>
                  <a:lnTo>
                    <a:pt x="15278" y="14194"/>
                  </a:lnTo>
                  <a:lnTo>
                    <a:pt x="15195" y="14140"/>
                  </a:lnTo>
                  <a:lnTo>
                    <a:pt x="15104" y="14086"/>
                  </a:lnTo>
                  <a:lnTo>
                    <a:pt x="15005" y="14030"/>
                  </a:lnTo>
                  <a:lnTo>
                    <a:pt x="14898" y="13975"/>
                  </a:lnTo>
                  <a:lnTo>
                    <a:pt x="14785" y="13917"/>
                  </a:lnTo>
                  <a:lnTo>
                    <a:pt x="14666" y="13858"/>
                  </a:lnTo>
                  <a:lnTo>
                    <a:pt x="14542" y="13798"/>
                  </a:lnTo>
                  <a:lnTo>
                    <a:pt x="14411" y="13735"/>
                  </a:lnTo>
                  <a:lnTo>
                    <a:pt x="14278" y="13669"/>
                  </a:lnTo>
                  <a:lnTo>
                    <a:pt x="14141" y="13602"/>
                  </a:lnTo>
                  <a:lnTo>
                    <a:pt x="14000" y="13531"/>
                  </a:lnTo>
                  <a:lnTo>
                    <a:pt x="13858" y="13458"/>
                  </a:lnTo>
                  <a:lnTo>
                    <a:pt x="13713" y="13380"/>
                  </a:lnTo>
                  <a:lnTo>
                    <a:pt x="13568" y="13300"/>
                  </a:lnTo>
                  <a:lnTo>
                    <a:pt x="13422" y="13215"/>
                  </a:lnTo>
                  <a:lnTo>
                    <a:pt x="13276" y="13126"/>
                  </a:lnTo>
                  <a:lnTo>
                    <a:pt x="13131" y="13033"/>
                  </a:lnTo>
                  <a:lnTo>
                    <a:pt x="12988" y="12936"/>
                  </a:lnTo>
                  <a:lnTo>
                    <a:pt x="12848" y="12833"/>
                  </a:lnTo>
                  <a:lnTo>
                    <a:pt x="12709" y="12726"/>
                  </a:lnTo>
                  <a:lnTo>
                    <a:pt x="12574" y="12612"/>
                  </a:lnTo>
                  <a:lnTo>
                    <a:pt x="12443" y="12494"/>
                  </a:lnTo>
                  <a:lnTo>
                    <a:pt x="12316" y="1236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任意多边形: 形状 13"/>
            <p:cNvSpPr/>
            <p:nvPr/>
          </p:nvSpPr>
          <p:spPr bwMode="auto">
            <a:xfrm>
              <a:off x="8401656" y="4282591"/>
              <a:ext cx="614336" cy="338365"/>
            </a:xfrm>
            <a:custGeom>
              <a:avLst/>
              <a:gdLst>
                <a:gd name="T0" fmla="*/ 10971 w 16128"/>
                <a:gd name="T1" fmla="*/ 8176 h 8883"/>
                <a:gd name="T2" fmla="*/ 7655 w 16128"/>
                <a:gd name="T3" fmla="*/ 8061 h 8883"/>
                <a:gd name="T4" fmla="*/ 4083 w 16128"/>
                <a:gd name="T5" fmla="*/ 7866 h 8883"/>
                <a:gd name="T6" fmla="*/ 2042 w 16128"/>
                <a:gd name="T7" fmla="*/ 7706 h 8883"/>
                <a:gd name="T8" fmla="*/ 1589 w 16128"/>
                <a:gd name="T9" fmla="*/ 7235 h 8883"/>
                <a:gd name="T10" fmla="*/ 1006 w 16128"/>
                <a:gd name="T11" fmla="*/ 5968 h 8883"/>
                <a:gd name="T12" fmla="*/ 771 w 16128"/>
                <a:gd name="T13" fmla="*/ 4243 h 8883"/>
                <a:gd name="T14" fmla="*/ 1393 w 16128"/>
                <a:gd name="T15" fmla="*/ 2405 h 8883"/>
                <a:gd name="T16" fmla="*/ 2964 w 16128"/>
                <a:gd name="T17" fmla="*/ 1909 h 8883"/>
                <a:gd name="T18" fmla="*/ 6564 w 16128"/>
                <a:gd name="T19" fmla="*/ 1447 h 8883"/>
                <a:gd name="T20" fmla="*/ 10424 w 16128"/>
                <a:gd name="T21" fmla="*/ 1038 h 8883"/>
                <a:gd name="T22" fmla="*/ 12597 w 16128"/>
                <a:gd name="T23" fmla="*/ 899 h 8883"/>
                <a:gd name="T24" fmla="*/ 13128 w 16128"/>
                <a:gd name="T25" fmla="*/ 1626 h 8883"/>
                <a:gd name="T26" fmla="*/ 13488 w 16128"/>
                <a:gd name="T27" fmla="*/ 3261 h 8883"/>
                <a:gd name="T28" fmla="*/ 13360 w 16128"/>
                <a:gd name="T29" fmla="*/ 5440 h 8883"/>
                <a:gd name="T30" fmla="*/ 12442 w 16128"/>
                <a:gd name="T31" fmla="*/ 7822 h 8883"/>
                <a:gd name="T32" fmla="*/ 1722 w 16128"/>
                <a:gd name="T33" fmla="*/ 3559 h 8883"/>
                <a:gd name="T34" fmla="*/ 1610 w 16128"/>
                <a:gd name="T35" fmla="*/ 4827 h 8883"/>
                <a:gd name="T36" fmla="*/ 1821 w 16128"/>
                <a:gd name="T37" fmla="*/ 6105 h 8883"/>
                <a:gd name="T38" fmla="*/ 2223 w 16128"/>
                <a:gd name="T39" fmla="*/ 6890 h 8883"/>
                <a:gd name="T40" fmla="*/ 2815 w 16128"/>
                <a:gd name="T41" fmla="*/ 7027 h 8883"/>
                <a:gd name="T42" fmla="*/ 3708 w 16128"/>
                <a:gd name="T43" fmla="*/ 7106 h 8883"/>
                <a:gd name="T44" fmla="*/ 4626 w 16128"/>
                <a:gd name="T45" fmla="*/ 7114 h 8883"/>
                <a:gd name="T46" fmla="*/ 5277 w 16128"/>
                <a:gd name="T47" fmla="*/ 7002 h 8883"/>
                <a:gd name="T48" fmla="*/ 6117 w 16128"/>
                <a:gd name="T49" fmla="*/ 6048 h 8883"/>
                <a:gd name="T50" fmla="*/ 6592 w 16128"/>
                <a:gd name="T51" fmla="*/ 4703 h 8883"/>
                <a:gd name="T52" fmla="*/ 6605 w 16128"/>
                <a:gd name="T53" fmla="*/ 3423 h 8883"/>
                <a:gd name="T54" fmla="*/ 6306 w 16128"/>
                <a:gd name="T55" fmla="*/ 2459 h 8883"/>
                <a:gd name="T56" fmla="*/ 5768 w 16128"/>
                <a:gd name="T57" fmla="*/ 2220 h 8883"/>
                <a:gd name="T58" fmla="*/ 4548 w 16128"/>
                <a:gd name="T59" fmla="*/ 2338 h 8883"/>
                <a:gd name="T60" fmla="*/ 3154 w 16128"/>
                <a:gd name="T61" fmla="*/ 2591 h 8883"/>
                <a:gd name="T62" fmla="*/ 2196 w 16128"/>
                <a:gd name="T63" fmla="*/ 2861 h 8883"/>
                <a:gd name="T64" fmla="*/ 15671 w 16128"/>
                <a:gd name="T65" fmla="*/ 2135 h 8883"/>
                <a:gd name="T66" fmla="*/ 15349 w 16128"/>
                <a:gd name="T67" fmla="*/ 2127 h 8883"/>
                <a:gd name="T68" fmla="*/ 14910 w 16128"/>
                <a:gd name="T69" fmla="*/ 2222 h 8883"/>
                <a:gd name="T70" fmla="*/ 14284 w 16128"/>
                <a:gd name="T71" fmla="*/ 2300 h 8883"/>
                <a:gd name="T72" fmla="*/ 14116 w 16128"/>
                <a:gd name="T73" fmla="*/ 1445 h 8883"/>
                <a:gd name="T74" fmla="*/ 13892 w 16128"/>
                <a:gd name="T75" fmla="*/ 757 h 8883"/>
                <a:gd name="T76" fmla="*/ 13637 w 16128"/>
                <a:gd name="T77" fmla="*/ 266 h 8883"/>
                <a:gd name="T78" fmla="*/ 13345 w 16128"/>
                <a:gd name="T79" fmla="*/ 6 h 8883"/>
                <a:gd name="T80" fmla="*/ 10894 w 16128"/>
                <a:gd name="T81" fmla="*/ 175 h 8883"/>
                <a:gd name="T82" fmla="*/ 6541 w 16128"/>
                <a:gd name="T83" fmla="*/ 674 h 8883"/>
                <a:gd name="T84" fmla="*/ 2481 w 16128"/>
                <a:gd name="T85" fmla="*/ 1237 h 8883"/>
                <a:gd name="T86" fmla="*/ 710 w 16128"/>
                <a:gd name="T87" fmla="*/ 1842 h 8883"/>
                <a:gd name="T88" fmla="*/ 8 w 16128"/>
                <a:gd name="T89" fmla="*/ 4083 h 8883"/>
                <a:gd name="T90" fmla="*/ 272 w 16128"/>
                <a:gd name="T91" fmla="*/ 6186 h 8883"/>
                <a:gd name="T92" fmla="*/ 929 w 16128"/>
                <a:gd name="T93" fmla="*/ 7732 h 8883"/>
                <a:gd name="T94" fmla="*/ 1441 w 16128"/>
                <a:gd name="T95" fmla="*/ 8309 h 8883"/>
                <a:gd name="T96" fmla="*/ 3744 w 16128"/>
                <a:gd name="T97" fmla="*/ 8503 h 8883"/>
                <a:gd name="T98" fmla="*/ 7772 w 16128"/>
                <a:gd name="T99" fmla="*/ 8740 h 8883"/>
                <a:gd name="T100" fmla="*/ 11511 w 16128"/>
                <a:gd name="T101" fmla="*/ 8879 h 8883"/>
                <a:gd name="T102" fmla="*/ 13007 w 16128"/>
                <a:gd name="T103" fmla="*/ 8734 h 8883"/>
                <a:gd name="T104" fmla="*/ 13342 w 16128"/>
                <a:gd name="T105" fmla="*/ 8126 h 8883"/>
                <a:gd name="T106" fmla="*/ 13623 w 16128"/>
                <a:gd name="T107" fmla="*/ 7510 h 8883"/>
                <a:gd name="T108" fmla="*/ 13854 w 16128"/>
                <a:gd name="T109" fmla="*/ 6893 h 8883"/>
                <a:gd name="T110" fmla="*/ 14106 w 16128"/>
                <a:gd name="T111" fmla="*/ 6375 h 8883"/>
                <a:gd name="T112" fmla="*/ 14908 w 16128"/>
                <a:gd name="T113" fmla="*/ 6542 h 8883"/>
                <a:gd name="T114" fmla="*/ 15282 w 16128"/>
                <a:gd name="T115" fmla="*/ 6577 h 8883"/>
                <a:gd name="T116" fmla="*/ 15493 w 16128"/>
                <a:gd name="T117" fmla="*/ 6514 h 8883"/>
                <a:gd name="T118" fmla="*/ 15767 w 16128"/>
                <a:gd name="T119" fmla="*/ 5991 h 8883"/>
                <a:gd name="T120" fmla="*/ 16052 w 16128"/>
                <a:gd name="T121" fmla="*/ 4959 h 8883"/>
                <a:gd name="T122" fmla="*/ 16105 w 16128"/>
                <a:gd name="T123" fmla="*/ 3580 h 8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6128" h="8883">
                  <a:moveTo>
                    <a:pt x="12256" y="8117"/>
                  </a:moveTo>
                  <a:lnTo>
                    <a:pt x="12214" y="8137"/>
                  </a:lnTo>
                  <a:lnTo>
                    <a:pt x="12118" y="8153"/>
                  </a:lnTo>
                  <a:lnTo>
                    <a:pt x="11974" y="8165"/>
                  </a:lnTo>
                  <a:lnTo>
                    <a:pt x="11784" y="8173"/>
                  </a:lnTo>
                  <a:lnTo>
                    <a:pt x="11551" y="8178"/>
                  </a:lnTo>
                  <a:lnTo>
                    <a:pt x="11279" y="8178"/>
                  </a:lnTo>
                  <a:lnTo>
                    <a:pt x="10971" y="8176"/>
                  </a:lnTo>
                  <a:lnTo>
                    <a:pt x="10631" y="8169"/>
                  </a:lnTo>
                  <a:lnTo>
                    <a:pt x="10263" y="8160"/>
                  </a:lnTo>
                  <a:lnTo>
                    <a:pt x="9870" y="8149"/>
                  </a:lnTo>
                  <a:lnTo>
                    <a:pt x="9457" y="8136"/>
                  </a:lnTo>
                  <a:lnTo>
                    <a:pt x="9025" y="8120"/>
                  </a:lnTo>
                  <a:lnTo>
                    <a:pt x="8578" y="8103"/>
                  </a:lnTo>
                  <a:lnTo>
                    <a:pt x="8120" y="8083"/>
                  </a:lnTo>
                  <a:lnTo>
                    <a:pt x="7655" y="8061"/>
                  </a:lnTo>
                  <a:lnTo>
                    <a:pt x="7186" y="8039"/>
                  </a:lnTo>
                  <a:lnTo>
                    <a:pt x="6716" y="8016"/>
                  </a:lnTo>
                  <a:lnTo>
                    <a:pt x="6250" y="7992"/>
                  </a:lnTo>
                  <a:lnTo>
                    <a:pt x="5790" y="7967"/>
                  </a:lnTo>
                  <a:lnTo>
                    <a:pt x="5339" y="7942"/>
                  </a:lnTo>
                  <a:lnTo>
                    <a:pt x="4902" y="7917"/>
                  </a:lnTo>
                  <a:lnTo>
                    <a:pt x="4483" y="7892"/>
                  </a:lnTo>
                  <a:lnTo>
                    <a:pt x="4083" y="7866"/>
                  </a:lnTo>
                  <a:lnTo>
                    <a:pt x="3707" y="7842"/>
                  </a:lnTo>
                  <a:lnTo>
                    <a:pt x="3360" y="7819"/>
                  </a:lnTo>
                  <a:lnTo>
                    <a:pt x="3042" y="7795"/>
                  </a:lnTo>
                  <a:lnTo>
                    <a:pt x="2760" y="7774"/>
                  </a:lnTo>
                  <a:lnTo>
                    <a:pt x="2515" y="7754"/>
                  </a:lnTo>
                  <a:lnTo>
                    <a:pt x="2311" y="7736"/>
                  </a:lnTo>
                  <a:lnTo>
                    <a:pt x="2152" y="7720"/>
                  </a:lnTo>
                  <a:lnTo>
                    <a:pt x="2042" y="7706"/>
                  </a:lnTo>
                  <a:lnTo>
                    <a:pt x="1984" y="7693"/>
                  </a:lnTo>
                  <a:lnTo>
                    <a:pt x="1947" y="7674"/>
                  </a:lnTo>
                  <a:lnTo>
                    <a:pt x="1903" y="7639"/>
                  </a:lnTo>
                  <a:lnTo>
                    <a:pt x="1851" y="7587"/>
                  </a:lnTo>
                  <a:lnTo>
                    <a:pt x="1792" y="7520"/>
                  </a:lnTo>
                  <a:lnTo>
                    <a:pt x="1729" y="7439"/>
                  </a:lnTo>
                  <a:lnTo>
                    <a:pt x="1660" y="7343"/>
                  </a:lnTo>
                  <a:lnTo>
                    <a:pt x="1589" y="7235"/>
                  </a:lnTo>
                  <a:lnTo>
                    <a:pt x="1514" y="7113"/>
                  </a:lnTo>
                  <a:lnTo>
                    <a:pt x="1438" y="6980"/>
                  </a:lnTo>
                  <a:lnTo>
                    <a:pt x="1362" y="6835"/>
                  </a:lnTo>
                  <a:lnTo>
                    <a:pt x="1285" y="6681"/>
                  </a:lnTo>
                  <a:lnTo>
                    <a:pt x="1211" y="6516"/>
                  </a:lnTo>
                  <a:lnTo>
                    <a:pt x="1139" y="6341"/>
                  </a:lnTo>
                  <a:lnTo>
                    <a:pt x="1070" y="6159"/>
                  </a:lnTo>
                  <a:lnTo>
                    <a:pt x="1006" y="5968"/>
                  </a:lnTo>
                  <a:lnTo>
                    <a:pt x="948" y="5771"/>
                  </a:lnTo>
                  <a:lnTo>
                    <a:pt x="895" y="5567"/>
                  </a:lnTo>
                  <a:lnTo>
                    <a:pt x="850" y="5357"/>
                  </a:lnTo>
                  <a:lnTo>
                    <a:pt x="813" y="5141"/>
                  </a:lnTo>
                  <a:lnTo>
                    <a:pt x="786" y="4922"/>
                  </a:lnTo>
                  <a:lnTo>
                    <a:pt x="769" y="4699"/>
                  </a:lnTo>
                  <a:lnTo>
                    <a:pt x="764" y="4472"/>
                  </a:lnTo>
                  <a:lnTo>
                    <a:pt x="771" y="4243"/>
                  </a:lnTo>
                  <a:lnTo>
                    <a:pt x="791" y="4012"/>
                  </a:lnTo>
                  <a:lnTo>
                    <a:pt x="827" y="3781"/>
                  </a:lnTo>
                  <a:lnTo>
                    <a:pt x="877" y="3549"/>
                  </a:lnTo>
                  <a:lnTo>
                    <a:pt x="943" y="3317"/>
                  </a:lnTo>
                  <a:lnTo>
                    <a:pt x="1027" y="3086"/>
                  </a:lnTo>
                  <a:lnTo>
                    <a:pt x="1130" y="2856"/>
                  </a:lnTo>
                  <a:lnTo>
                    <a:pt x="1251" y="2630"/>
                  </a:lnTo>
                  <a:lnTo>
                    <a:pt x="1393" y="2405"/>
                  </a:lnTo>
                  <a:lnTo>
                    <a:pt x="1556" y="2185"/>
                  </a:lnTo>
                  <a:lnTo>
                    <a:pt x="1605" y="2159"/>
                  </a:lnTo>
                  <a:lnTo>
                    <a:pt x="1711" y="2128"/>
                  </a:lnTo>
                  <a:lnTo>
                    <a:pt x="1870" y="2092"/>
                  </a:lnTo>
                  <a:lnTo>
                    <a:pt x="2077" y="2052"/>
                  </a:lnTo>
                  <a:lnTo>
                    <a:pt x="2333" y="2007"/>
                  </a:lnTo>
                  <a:lnTo>
                    <a:pt x="2629" y="1960"/>
                  </a:lnTo>
                  <a:lnTo>
                    <a:pt x="2964" y="1909"/>
                  </a:lnTo>
                  <a:lnTo>
                    <a:pt x="3333" y="1857"/>
                  </a:lnTo>
                  <a:lnTo>
                    <a:pt x="3734" y="1801"/>
                  </a:lnTo>
                  <a:lnTo>
                    <a:pt x="4160" y="1744"/>
                  </a:lnTo>
                  <a:lnTo>
                    <a:pt x="4610" y="1686"/>
                  </a:lnTo>
                  <a:lnTo>
                    <a:pt x="5079" y="1626"/>
                  </a:lnTo>
                  <a:lnTo>
                    <a:pt x="5563" y="1567"/>
                  </a:lnTo>
                  <a:lnTo>
                    <a:pt x="6060" y="1507"/>
                  </a:lnTo>
                  <a:lnTo>
                    <a:pt x="6564" y="1447"/>
                  </a:lnTo>
                  <a:lnTo>
                    <a:pt x="7072" y="1389"/>
                  </a:lnTo>
                  <a:lnTo>
                    <a:pt x="7580" y="1331"/>
                  </a:lnTo>
                  <a:lnTo>
                    <a:pt x="8085" y="1275"/>
                  </a:lnTo>
                  <a:lnTo>
                    <a:pt x="8583" y="1222"/>
                  </a:lnTo>
                  <a:lnTo>
                    <a:pt x="9069" y="1171"/>
                  </a:lnTo>
                  <a:lnTo>
                    <a:pt x="9541" y="1123"/>
                  </a:lnTo>
                  <a:lnTo>
                    <a:pt x="9993" y="1078"/>
                  </a:lnTo>
                  <a:lnTo>
                    <a:pt x="10424" y="1038"/>
                  </a:lnTo>
                  <a:lnTo>
                    <a:pt x="10827" y="1001"/>
                  </a:lnTo>
                  <a:lnTo>
                    <a:pt x="11201" y="969"/>
                  </a:lnTo>
                  <a:lnTo>
                    <a:pt x="11541" y="942"/>
                  </a:lnTo>
                  <a:lnTo>
                    <a:pt x="11842" y="921"/>
                  </a:lnTo>
                  <a:lnTo>
                    <a:pt x="12103" y="906"/>
                  </a:lnTo>
                  <a:lnTo>
                    <a:pt x="12318" y="896"/>
                  </a:lnTo>
                  <a:lnTo>
                    <a:pt x="12484" y="893"/>
                  </a:lnTo>
                  <a:lnTo>
                    <a:pt x="12597" y="899"/>
                  </a:lnTo>
                  <a:lnTo>
                    <a:pt x="12653" y="912"/>
                  </a:lnTo>
                  <a:lnTo>
                    <a:pt x="12722" y="963"/>
                  </a:lnTo>
                  <a:lnTo>
                    <a:pt x="12792" y="1033"/>
                  </a:lnTo>
                  <a:lnTo>
                    <a:pt x="12860" y="1120"/>
                  </a:lnTo>
                  <a:lnTo>
                    <a:pt x="12930" y="1223"/>
                  </a:lnTo>
                  <a:lnTo>
                    <a:pt x="12997" y="1342"/>
                  </a:lnTo>
                  <a:lnTo>
                    <a:pt x="13064" y="1477"/>
                  </a:lnTo>
                  <a:lnTo>
                    <a:pt x="13128" y="1626"/>
                  </a:lnTo>
                  <a:lnTo>
                    <a:pt x="13189" y="1789"/>
                  </a:lnTo>
                  <a:lnTo>
                    <a:pt x="13247" y="1965"/>
                  </a:lnTo>
                  <a:lnTo>
                    <a:pt x="13301" y="2153"/>
                  </a:lnTo>
                  <a:lnTo>
                    <a:pt x="13350" y="2354"/>
                  </a:lnTo>
                  <a:lnTo>
                    <a:pt x="13393" y="2565"/>
                  </a:lnTo>
                  <a:lnTo>
                    <a:pt x="13432" y="2787"/>
                  </a:lnTo>
                  <a:lnTo>
                    <a:pt x="13463" y="3019"/>
                  </a:lnTo>
                  <a:lnTo>
                    <a:pt x="13488" y="3261"/>
                  </a:lnTo>
                  <a:lnTo>
                    <a:pt x="13505" y="3510"/>
                  </a:lnTo>
                  <a:lnTo>
                    <a:pt x="13513" y="3768"/>
                  </a:lnTo>
                  <a:lnTo>
                    <a:pt x="13513" y="4032"/>
                  </a:lnTo>
                  <a:lnTo>
                    <a:pt x="13504" y="4304"/>
                  </a:lnTo>
                  <a:lnTo>
                    <a:pt x="13485" y="4580"/>
                  </a:lnTo>
                  <a:lnTo>
                    <a:pt x="13455" y="4862"/>
                  </a:lnTo>
                  <a:lnTo>
                    <a:pt x="13413" y="5149"/>
                  </a:lnTo>
                  <a:lnTo>
                    <a:pt x="13360" y="5440"/>
                  </a:lnTo>
                  <a:lnTo>
                    <a:pt x="13296" y="5734"/>
                  </a:lnTo>
                  <a:lnTo>
                    <a:pt x="13217" y="6030"/>
                  </a:lnTo>
                  <a:lnTo>
                    <a:pt x="13125" y="6328"/>
                  </a:lnTo>
                  <a:lnTo>
                    <a:pt x="13019" y="6627"/>
                  </a:lnTo>
                  <a:lnTo>
                    <a:pt x="12898" y="6926"/>
                  </a:lnTo>
                  <a:lnTo>
                    <a:pt x="12762" y="7226"/>
                  </a:lnTo>
                  <a:lnTo>
                    <a:pt x="12611" y="7525"/>
                  </a:lnTo>
                  <a:lnTo>
                    <a:pt x="12442" y="7822"/>
                  </a:lnTo>
                  <a:lnTo>
                    <a:pt x="12256" y="8117"/>
                  </a:lnTo>
                  <a:close/>
                  <a:moveTo>
                    <a:pt x="2098" y="2918"/>
                  </a:moveTo>
                  <a:lnTo>
                    <a:pt x="2015" y="2995"/>
                  </a:lnTo>
                  <a:lnTo>
                    <a:pt x="1940" y="3086"/>
                  </a:lnTo>
                  <a:lnTo>
                    <a:pt x="1874" y="3189"/>
                  </a:lnTo>
                  <a:lnTo>
                    <a:pt x="1815" y="3302"/>
                  </a:lnTo>
                  <a:lnTo>
                    <a:pt x="1765" y="3426"/>
                  </a:lnTo>
                  <a:lnTo>
                    <a:pt x="1722" y="3559"/>
                  </a:lnTo>
                  <a:lnTo>
                    <a:pt x="1685" y="3700"/>
                  </a:lnTo>
                  <a:lnTo>
                    <a:pt x="1656" y="3848"/>
                  </a:lnTo>
                  <a:lnTo>
                    <a:pt x="1634" y="4001"/>
                  </a:lnTo>
                  <a:lnTo>
                    <a:pt x="1617" y="4160"/>
                  </a:lnTo>
                  <a:lnTo>
                    <a:pt x="1607" y="4323"/>
                  </a:lnTo>
                  <a:lnTo>
                    <a:pt x="1603" y="4490"/>
                  </a:lnTo>
                  <a:lnTo>
                    <a:pt x="1604" y="4657"/>
                  </a:lnTo>
                  <a:lnTo>
                    <a:pt x="1610" y="4827"/>
                  </a:lnTo>
                  <a:lnTo>
                    <a:pt x="1622" y="4996"/>
                  </a:lnTo>
                  <a:lnTo>
                    <a:pt x="1638" y="5165"/>
                  </a:lnTo>
                  <a:lnTo>
                    <a:pt x="1658" y="5331"/>
                  </a:lnTo>
                  <a:lnTo>
                    <a:pt x="1683" y="5496"/>
                  </a:lnTo>
                  <a:lnTo>
                    <a:pt x="1713" y="5656"/>
                  </a:lnTo>
                  <a:lnTo>
                    <a:pt x="1745" y="5811"/>
                  </a:lnTo>
                  <a:lnTo>
                    <a:pt x="1781" y="5961"/>
                  </a:lnTo>
                  <a:lnTo>
                    <a:pt x="1821" y="6105"/>
                  </a:lnTo>
                  <a:lnTo>
                    <a:pt x="1864" y="6240"/>
                  </a:lnTo>
                  <a:lnTo>
                    <a:pt x="1909" y="6366"/>
                  </a:lnTo>
                  <a:lnTo>
                    <a:pt x="1957" y="6484"/>
                  </a:lnTo>
                  <a:lnTo>
                    <a:pt x="2006" y="6591"/>
                  </a:lnTo>
                  <a:lnTo>
                    <a:pt x="2058" y="6685"/>
                  </a:lnTo>
                  <a:lnTo>
                    <a:pt x="2112" y="6768"/>
                  </a:lnTo>
                  <a:lnTo>
                    <a:pt x="2166" y="6835"/>
                  </a:lnTo>
                  <a:lnTo>
                    <a:pt x="2223" y="6890"/>
                  </a:lnTo>
                  <a:lnTo>
                    <a:pt x="2280" y="6928"/>
                  </a:lnTo>
                  <a:lnTo>
                    <a:pt x="2338" y="6950"/>
                  </a:lnTo>
                  <a:lnTo>
                    <a:pt x="2400" y="6963"/>
                  </a:lnTo>
                  <a:lnTo>
                    <a:pt x="2470" y="6976"/>
                  </a:lnTo>
                  <a:lnTo>
                    <a:pt x="2547" y="6989"/>
                  </a:lnTo>
                  <a:lnTo>
                    <a:pt x="2631" y="7002"/>
                  </a:lnTo>
                  <a:lnTo>
                    <a:pt x="2721" y="7014"/>
                  </a:lnTo>
                  <a:lnTo>
                    <a:pt x="2815" y="7027"/>
                  </a:lnTo>
                  <a:lnTo>
                    <a:pt x="2916" y="7039"/>
                  </a:lnTo>
                  <a:lnTo>
                    <a:pt x="3021" y="7051"/>
                  </a:lnTo>
                  <a:lnTo>
                    <a:pt x="3129" y="7062"/>
                  </a:lnTo>
                  <a:lnTo>
                    <a:pt x="3241" y="7073"/>
                  </a:lnTo>
                  <a:lnTo>
                    <a:pt x="3355" y="7082"/>
                  </a:lnTo>
                  <a:lnTo>
                    <a:pt x="3472" y="7091"/>
                  </a:lnTo>
                  <a:lnTo>
                    <a:pt x="3589" y="7099"/>
                  </a:lnTo>
                  <a:lnTo>
                    <a:pt x="3708" y="7106"/>
                  </a:lnTo>
                  <a:lnTo>
                    <a:pt x="3827" y="7112"/>
                  </a:lnTo>
                  <a:lnTo>
                    <a:pt x="3946" y="7116"/>
                  </a:lnTo>
                  <a:lnTo>
                    <a:pt x="4065" y="7120"/>
                  </a:lnTo>
                  <a:lnTo>
                    <a:pt x="4182" y="7122"/>
                  </a:lnTo>
                  <a:lnTo>
                    <a:pt x="4297" y="7122"/>
                  </a:lnTo>
                  <a:lnTo>
                    <a:pt x="4410" y="7121"/>
                  </a:lnTo>
                  <a:lnTo>
                    <a:pt x="4520" y="7118"/>
                  </a:lnTo>
                  <a:lnTo>
                    <a:pt x="4626" y="7114"/>
                  </a:lnTo>
                  <a:lnTo>
                    <a:pt x="4728" y="7107"/>
                  </a:lnTo>
                  <a:lnTo>
                    <a:pt x="4824" y="7099"/>
                  </a:lnTo>
                  <a:lnTo>
                    <a:pt x="4917" y="7089"/>
                  </a:lnTo>
                  <a:lnTo>
                    <a:pt x="5003" y="7076"/>
                  </a:lnTo>
                  <a:lnTo>
                    <a:pt x="5082" y="7062"/>
                  </a:lnTo>
                  <a:lnTo>
                    <a:pt x="5155" y="7045"/>
                  </a:lnTo>
                  <a:lnTo>
                    <a:pt x="5219" y="7024"/>
                  </a:lnTo>
                  <a:lnTo>
                    <a:pt x="5277" y="7002"/>
                  </a:lnTo>
                  <a:lnTo>
                    <a:pt x="5324" y="6978"/>
                  </a:lnTo>
                  <a:lnTo>
                    <a:pt x="5364" y="6950"/>
                  </a:lnTo>
                  <a:lnTo>
                    <a:pt x="5516" y="6811"/>
                  </a:lnTo>
                  <a:lnTo>
                    <a:pt x="5657" y="6667"/>
                  </a:lnTo>
                  <a:lnTo>
                    <a:pt x="5787" y="6518"/>
                  </a:lnTo>
                  <a:lnTo>
                    <a:pt x="5907" y="6365"/>
                  </a:lnTo>
                  <a:lnTo>
                    <a:pt x="6017" y="6208"/>
                  </a:lnTo>
                  <a:lnTo>
                    <a:pt x="6117" y="6048"/>
                  </a:lnTo>
                  <a:lnTo>
                    <a:pt x="6206" y="5884"/>
                  </a:lnTo>
                  <a:lnTo>
                    <a:pt x="6287" y="5719"/>
                  </a:lnTo>
                  <a:lnTo>
                    <a:pt x="6358" y="5552"/>
                  </a:lnTo>
                  <a:lnTo>
                    <a:pt x="6422" y="5382"/>
                  </a:lnTo>
                  <a:lnTo>
                    <a:pt x="6476" y="5213"/>
                  </a:lnTo>
                  <a:lnTo>
                    <a:pt x="6523" y="5042"/>
                  </a:lnTo>
                  <a:lnTo>
                    <a:pt x="6561" y="4873"/>
                  </a:lnTo>
                  <a:lnTo>
                    <a:pt x="6592" y="4703"/>
                  </a:lnTo>
                  <a:lnTo>
                    <a:pt x="6617" y="4534"/>
                  </a:lnTo>
                  <a:lnTo>
                    <a:pt x="6634" y="4367"/>
                  </a:lnTo>
                  <a:lnTo>
                    <a:pt x="6644" y="4202"/>
                  </a:lnTo>
                  <a:lnTo>
                    <a:pt x="6647" y="4040"/>
                  </a:lnTo>
                  <a:lnTo>
                    <a:pt x="6645" y="3880"/>
                  </a:lnTo>
                  <a:lnTo>
                    <a:pt x="6637" y="3723"/>
                  </a:lnTo>
                  <a:lnTo>
                    <a:pt x="6624" y="3572"/>
                  </a:lnTo>
                  <a:lnTo>
                    <a:pt x="6605" y="3423"/>
                  </a:lnTo>
                  <a:lnTo>
                    <a:pt x="6581" y="3281"/>
                  </a:lnTo>
                  <a:lnTo>
                    <a:pt x="6554" y="3143"/>
                  </a:lnTo>
                  <a:lnTo>
                    <a:pt x="6522" y="3012"/>
                  </a:lnTo>
                  <a:lnTo>
                    <a:pt x="6485" y="2887"/>
                  </a:lnTo>
                  <a:lnTo>
                    <a:pt x="6445" y="2768"/>
                  </a:lnTo>
                  <a:lnTo>
                    <a:pt x="6402" y="2657"/>
                  </a:lnTo>
                  <a:lnTo>
                    <a:pt x="6355" y="2554"/>
                  </a:lnTo>
                  <a:lnTo>
                    <a:pt x="6306" y="2459"/>
                  </a:lnTo>
                  <a:lnTo>
                    <a:pt x="6255" y="2373"/>
                  </a:lnTo>
                  <a:lnTo>
                    <a:pt x="6201" y="2296"/>
                  </a:lnTo>
                  <a:lnTo>
                    <a:pt x="6170" y="2271"/>
                  </a:lnTo>
                  <a:lnTo>
                    <a:pt x="6122" y="2252"/>
                  </a:lnTo>
                  <a:lnTo>
                    <a:pt x="6055" y="2237"/>
                  </a:lnTo>
                  <a:lnTo>
                    <a:pt x="5973" y="2227"/>
                  </a:lnTo>
                  <a:lnTo>
                    <a:pt x="5878" y="2222"/>
                  </a:lnTo>
                  <a:lnTo>
                    <a:pt x="5768" y="2220"/>
                  </a:lnTo>
                  <a:lnTo>
                    <a:pt x="5646" y="2224"/>
                  </a:lnTo>
                  <a:lnTo>
                    <a:pt x="5513" y="2231"/>
                  </a:lnTo>
                  <a:lnTo>
                    <a:pt x="5370" y="2241"/>
                  </a:lnTo>
                  <a:lnTo>
                    <a:pt x="5217" y="2254"/>
                  </a:lnTo>
                  <a:lnTo>
                    <a:pt x="5058" y="2271"/>
                  </a:lnTo>
                  <a:lnTo>
                    <a:pt x="4893" y="2290"/>
                  </a:lnTo>
                  <a:lnTo>
                    <a:pt x="4722" y="2312"/>
                  </a:lnTo>
                  <a:lnTo>
                    <a:pt x="4548" y="2338"/>
                  </a:lnTo>
                  <a:lnTo>
                    <a:pt x="4371" y="2364"/>
                  </a:lnTo>
                  <a:lnTo>
                    <a:pt x="4191" y="2392"/>
                  </a:lnTo>
                  <a:lnTo>
                    <a:pt x="4013" y="2423"/>
                  </a:lnTo>
                  <a:lnTo>
                    <a:pt x="3834" y="2455"/>
                  </a:lnTo>
                  <a:lnTo>
                    <a:pt x="3658" y="2487"/>
                  </a:lnTo>
                  <a:lnTo>
                    <a:pt x="3486" y="2522"/>
                  </a:lnTo>
                  <a:lnTo>
                    <a:pt x="3316" y="2556"/>
                  </a:lnTo>
                  <a:lnTo>
                    <a:pt x="3154" y="2591"/>
                  </a:lnTo>
                  <a:lnTo>
                    <a:pt x="2998" y="2627"/>
                  </a:lnTo>
                  <a:lnTo>
                    <a:pt x="2850" y="2662"/>
                  </a:lnTo>
                  <a:lnTo>
                    <a:pt x="2711" y="2698"/>
                  </a:lnTo>
                  <a:lnTo>
                    <a:pt x="2582" y="2732"/>
                  </a:lnTo>
                  <a:lnTo>
                    <a:pt x="2466" y="2766"/>
                  </a:lnTo>
                  <a:lnTo>
                    <a:pt x="2362" y="2799"/>
                  </a:lnTo>
                  <a:lnTo>
                    <a:pt x="2272" y="2831"/>
                  </a:lnTo>
                  <a:lnTo>
                    <a:pt x="2196" y="2861"/>
                  </a:lnTo>
                  <a:lnTo>
                    <a:pt x="2138" y="2891"/>
                  </a:lnTo>
                  <a:lnTo>
                    <a:pt x="2098" y="2918"/>
                  </a:lnTo>
                  <a:close/>
                  <a:moveTo>
                    <a:pt x="15769" y="2215"/>
                  </a:moveTo>
                  <a:lnTo>
                    <a:pt x="15757" y="2193"/>
                  </a:lnTo>
                  <a:lnTo>
                    <a:pt x="15742" y="2175"/>
                  </a:lnTo>
                  <a:lnTo>
                    <a:pt x="15722" y="2159"/>
                  </a:lnTo>
                  <a:lnTo>
                    <a:pt x="15699" y="2145"/>
                  </a:lnTo>
                  <a:lnTo>
                    <a:pt x="15671" y="2135"/>
                  </a:lnTo>
                  <a:lnTo>
                    <a:pt x="15641" y="2125"/>
                  </a:lnTo>
                  <a:lnTo>
                    <a:pt x="15607" y="2119"/>
                  </a:lnTo>
                  <a:lnTo>
                    <a:pt x="15571" y="2116"/>
                  </a:lnTo>
                  <a:lnTo>
                    <a:pt x="15531" y="2114"/>
                  </a:lnTo>
                  <a:lnTo>
                    <a:pt x="15489" y="2114"/>
                  </a:lnTo>
                  <a:lnTo>
                    <a:pt x="15445" y="2116"/>
                  </a:lnTo>
                  <a:lnTo>
                    <a:pt x="15398" y="2121"/>
                  </a:lnTo>
                  <a:lnTo>
                    <a:pt x="15349" y="2127"/>
                  </a:lnTo>
                  <a:lnTo>
                    <a:pt x="15298" y="2134"/>
                  </a:lnTo>
                  <a:lnTo>
                    <a:pt x="15247" y="2143"/>
                  </a:lnTo>
                  <a:lnTo>
                    <a:pt x="15193" y="2153"/>
                  </a:lnTo>
                  <a:lnTo>
                    <a:pt x="15138" y="2165"/>
                  </a:lnTo>
                  <a:lnTo>
                    <a:pt x="15083" y="2177"/>
                  </a:lnTo>
                  <a:lnTo>
                    <a:pt x="15025" y="2191"/>
                  </a:lnTo>
                  <a:lnTo>
                    <a:pt x="14968" y="2205"/>
                  </a:lnTo>
                  <a:lnTo>
                    <a:pt x="14910" y="2222"/>
                  </a:lnTo>
                  <a:lnTo>
                    <a:pt x="14852" y="2238"/>
                  </a:lnTo>
                  <a:lnTo>
                    <a:pt x="14794" y="2255"/>
                  </a:lnTo>
                  <a:lnTo>
                    <a:pt x="14736" y="2272"/>
                  </a:lnTo>
                  <a:lnTo>
                    <a:pt x="14621" y="2307"/>
                  </a:lnTo>
                  <a:lnTo>
                    <a:pt x="14509" y="2345"/>
                  </a:lnTo>
                  <a:lnTo>
                    <a:pt x="14402" y="2381"/>
                  </a:lnTo>
                  <a:lnTo>
                    <a:pt x="14300" y="2418"/>
                  </a:lnTo>
                  <a:lnTo>
                    <a:pt x="14284" y="2300"/>
                  </a:lnTo>
                  <a:lnTo>
                    <a:pt x="14267" y="2185"/>
                  </a:lnTo>
                  <a:lnTo>
                    <a:pt x="14249" y="2073"/>
                  </a:lnTo>
                  <a:lnTo>
                    <a:pt x="14230" y="1963"/>
                  </a:lnTo>
                  <a:lnTo>
                    <a:pt x="14209" y="1855"/>
                  </a:lnTo>
                  <a:lnTo>
                    <a:pt x="14187" y="1749"/>
                  </a:lnTo>
                  <a:lnTo>
                    <a:pt x="14164" y="1645"/>
                  </a:lnTo>
                  <a:lnTo>
                    <a:pt x="14140" y="1544"/>
                  </a:lnTo>
                  <a:lnTo>
                    <a:pt x="14116" y="1445"/>
                  </a:lnTo>
                  <a:lnTo>
                    <a:pt x="14091" y="1350"/>
                  </a:lnTo>
                  <a:lnTo>
                    <a:pt x="14065" y="1256"/>
                  </a:lnTo>
                  <a:lnTo>
                    <a:pt x="14037" y="1166"/>
                  </a:lnTo>
                  <a:lnTo>
                    <a:pt x="14009" y="1078"/>
                  </a:lnTo>
                  <a:lnTo>
                    <a:pt x="13981" y="994"/>
                  </a:lnTo>
                  <a:lnTo>
                    <a:pt x="13952" y="912"/>
                  </a:lnTo>
                  <a:lnTo>
                    <a:pt x="13922" y="833"/>
                  </a:lnTo>
                  <a:lnTo>
                    <a:pt x="13892" y="757"/>
                  </a:lnTo>
                  <a:lnTo>
                    <a:pt x="13861" y="684"/>
                  </a:lnTo>
                  <a:lnTo>
                    <a:pt x="13830" y="615"/>
                  </a:lnTo>
                  <a:lnTo>
                    <a:pt x="13799" y="548"/>
                  </a:lnTo>
                  <a:lnTo>
                    <a:pt x="13766" y="485"/>
                  </a:lnTo>
                  <a:lnTo>
                    <a:pt x="13735" y="424"/>
                  </a:lnTo>
                  <a:lnTo>
                    <a:pt x="13703" y="368"/>
                  </a:lnTo>
                  <a:lnTo>
                    <a:pt x="13669" y="315"/>
                  </a:lnTo>
                  <a:lnTo>
                    <a:pt x="13637" y="266"/>
                  </a:lnTo>
                  <a:lnTo>
                    <a:pt x="13604" y="219"/>
                  </a:lnTo>
                  <a:lnTo>
                    <a:pt x="13572" y="177"/>
                  </a:lnTo>
                  <a:lnTo>
                    <a:pt x="13538" y="138"/>
                  </a:lnTo>
                  <a:lnTo>
                    <a:pt x="13506" y="103"/>
                  </a:lnTo>
                  <a:lnTo>
                    <a:pt x="13473" y="73"/>
                  </a:lnTo>
                  <a:lnTo>
                    <a:pt x="13441" y="45"/>
                  </a:lnTo>
                  <a:lnTo>
                    <a:pt x="13408" y="22"/>
                  </a:lnTo>
                  <a:lnTo>
                    <a:pt x="13345" y="6"/>
                  </a:lnTo>
                  <a:lnTo>
                    <a:pt x="13218" y="0"/>
                  </a:lnTo>
                  <a:lnTo>
                    <a:pt x="13030" y="3"/>
                  </a:lnTo>
                  <a:lnTo>
                    <a:pt x="12788" y="14"/>
                  </a:lnTo>
                  <a:lnTo>
                    <a:pt x="12495" y="32"/>
                  </a:lnTo>
                  <a:lnTo>
                    <a:pt x="12154" y="59"/>
                  </a:lnTo>
                  <a:lnTo>
                    <a:pt x="11771" y="91"/>
                  </a:lnTo>
                  <a:lnTo>
                    <a:pt x="11350" y="130"/>
                  </a:lnTo>
                  <a:lnTo>
                    <a:pt x="10894" y="175"/>
                  </a:lnTo>
                  <a:lnTo>
                    <a:pt x="10410" y="224"/>
                  </a:lnTo>
                  <a:lnTo>
                    <a:pt x="9899" y="279"/>
                  </a:lnTo>
                  <a:lnTo>
                    <a:pt x="9367" y="338"/>
                  </a:lnTo>
                  <a:lnTo>
                    <a:pt x="8818" y="399"/>
                  </a:lnTo>
                  <a:lnTo>
                    <a:pt x="8258" y="465"/>
                  </a:lnTo>
                  <a:lnTo>
                    <a:pt x="7688" y="533"/>
                  </a:lnTo>
                  <a:lnTo>
                    <a:pt x="7114" y="602"/>
                  </a:lnTo>
                  <a:lnTo>
                    <a:pt x="6541" y="674"/>
                  </a:lnTo>
                  <a:lnTo>
                    <a:pt x="5972" y="746"/>
                  </a:lnTo>
                  <a:lnTo>
                    <a:pt x="5413" y="819"/>
                  </a:lnTo>
                  <a:lnTo>
                    <a:pt x="4867" y="892"/>
                  </a:lnTo>
                  <a:lnTo>
                    <a:pt x="4337" y="964"/>
                  </a:lnTo>
                  <a:lnTo>
                    <a:pt x="3830" y="1035"/>
                  </a:lnTo>
                  <a:lnTo>
                    <a:pt x="3349" y="1105"/>
                  </a:lnTo>
                  <a:lnTo>
                    <a:pt x="2898" y="1172"/>
                  </a:lnTo>
                  <a:lnTo>
                    <a:pt x="2481" y="1237"/>
                  </a:lnTo>
                  <a:lnTo>
                    <a:pt x="2104" y="1299"/>
                  </a:lnTo>
                  <a:lnTo>
                    <a:pt x="1769" y="1357"/>
                  </a:lnTo>
                  <a:lnTo>
                    <a:pt x="1482" y="1411"/>
                  </a:lnTo>
                  <a:lnTo>
                    <a:pt x="1247" y="1459"/>
                  </a:lnTo>
                  <a:lnTo>
                    <a:pt x="1067" y="1504"/>
                  </a:lnTo>
                  <a:lnTo>
                    <a:pt x="949" y="1541"/>
                  </a:lnTo>
                  <a:lnTo>
                    <a:pt x="894" y="1574"/>
                  </a:lnTo>
                  <a:lnTo>
                    <a:pt x="710" y="1842"/>
                  </a:lnTo>
                  <a:lnTo>
                    <a:pt x="549" y="2115"/>
                  </a:lnTo>
                  <a:lnTo>
                    <a:pt x="412" y="2392"/>
                  </a:lnTo>
                  <a:lnTo>
                    <a:pt x="297" y="2671"/>
                  </a:lnTo>
                  <a:lnTo>
                    <a:pt x="203" y="2953"/>
                  </a:lnTo>
                  <a:lnTo>
                    <a:pt x="127" y="3236"/>
                  </a:lnTo>
                  <a:lnTo>
                    <a:pt x="71" y="3519"/>
                  </a:lnTo>
                  <a:lnTo>
                    <a:pt x="31" y="3801"/>
                  </a:lnTo>
                  <a:lnTo>
                    <a:pt x="8" y="4083"/>
                  </a:lnTo>
                  <a:lnTo>
                    <a:pt x="0" y="4362"/>
                  </a:lnTo>
                  <a:lnTo>
                    <a:pt x="6" y="4638"/>
                  </a:lnTo>
                  <a:lnTo>
                    <a:pt x="25" y="4911"/>
                  </a:lnTo>
                  <a:lnTo>
                    <a:pt x="55" y="5178"/>
                  </a:lnTo>
                  <a:lnTo>
                    <a:pt x="97" y="5441"/>
                  </a:lnTo>
                  <a:lnTo>
                    <a:pt x="147" y="5696"/>
                  </a:lnTo>
                  <a:lnTo>
                    <a:pt x="207" y="5946"/>
                  </a:lnTo>
                  <a:lnTo>
                    <a:pt x="272" y="6186"/>
                  </a:lnTo>
                  <a:lnTo>
                    <a:pt x="345" y="6419"/>
                  </a:lnTo>
                  <a:lnTo>
                    <a:pt x="422" y="6642"/>
                  </a:lnTo>
                  <a:lnTo>
                    <a:pt x="504" y="6855"/>
                  </a:lnTo>
                  <a:lnTo>
                    <a:pt x="588" y="7056"/>
                  </a:lnTo>
                  <a:lnTo>
                    <a:pt x="673" y="7245"/>
                  </a:lnTo>
                  <a:lnTo>
                    <a:pt x="760" y="7421"/>
                  </a:lnTo>
                  <a:lnTo>
                    <a:pt x="846" y="7583"/>
                  </a:lnTo>
                  <a:lnTo>
                    <a:pt x="929" y="7732"/>
                  </a:lnTo>
                  <a:lnTo>
                    <a:pt x="1011" y="7864"/>
                  </a:lnTo>
                  <a:lnTo>
                    <a:pt x="1088" y="7981"/>
                  </a:lnTo>
                  <a:lnTo>
                    <a:pt x="1160" y="8082"/>
                  </a:lnTo>
                  <a:lnTo>
                    <a:pt x="1226" y="8163"/>
                  </a:lnTo>
                  <a:lnTo>
                    <a:pt x="1284" y="8226"/>
                  </a:lnTo>
                  <a:lnTo>
                    <a:pt x="1335" y="8271"/>
                  </a:lnTo>
                  <a:lnTo>
                    <a:pt x="1375" y="8294"/>
                  </a:lnTo>
                  <a:lnTo>
                    <a:pt x="1441" y="8309"/>
                  </a:lnTo>
                  <a:lnTo>
                    <a:pt x="1565" y="8326"/>
                  </a:lnTo>
                  <a:lnTo>
                    <a:pt x="1745" y="8345"/>
                  </a:lnTo>
                  <a:lnTo>
                    <a:pt x="1974" y="8368"/>
                  </a:lnTo>
                  <a:lnTo>
                    <a:pt x="2251" y="8392"/>
                  </a:lnTo>
                  <a:lnTo>
                    <a:pt x="2569" y="8417"/>
                  </a:lnTo>
                  <a:lnTo>
                    <a:pt x="2927" y="8444"/>
                  </a:lnTo>
                  <a:lnTo>
                    <a:pt x="3319" y="8474"/>
                  </a:lnTo>
                  <a:lnTo>
                    <a:pt x="3744" y="8503"/>
                  </a:lnTo>
                  <a:lnTo>
                    <a:pt x="4194" y="8533"/>
                  </a:lnTo>
                  <a:lnTo>
                    <a:pt x="4667" y="8564"/>
                  </a:lnTo>
                  <a:lnTo>
                    <a:pt x="5160" y="8594"/>
                  </a:lnTo>
                  <a:lnTo>
                    <a:pt x="5668" y="8625"/>
                  </a:lnTo>
                  <a:lnTo>
                    <a:pt x="6187" y="8656"/>
                  </a:lnTo>
                  <a:lnTo>
                    <a:pt x="6713" y="8685"/>
                  </a:lnTo>
                  <a:lnTo>
                    <a:pt x="7242" y="8713"/>
                  </a:lnTo>
                  <a:lnTo>
                    <a:pt x="7772" y="8740"/>
                  </a:lnTo>
                  <a:lnTo>
                    <a:pt x="8297" y="8766"/>
                  </a:lnTo>
                  <a:lnTo>
                    <a:pt x="8813" y="8789"/>
                  </a:lnTo>
                  <a:lnTo>
                    <a:pt x="9316" y="8811"/>
                  </a:lnTo>
                  <a:lnTo>
                    <a:pt x="9804" y="8830"/>
                  </a:lnTo>
                  <a:lnTo>
                    <a:pt x="10271" y="8848"/>
                  </a:lnTo>
                  <a:lnTo>
                    <a:pt x="10714" y="8861"/>
                  </a:lnTo>
                  <a:lnTo>
                    <a:pt x="11128" y="8872"/>
                  </a:lnTo>
                  <a:lnTo>
                    <a:pt x="11511" y="8879"/>
                  </a:lnTo>
                  <a:lnTo>
                    <a:pt x="11858" y="8883"/>
                  </a:lnTo>
                  <a:lnTo>
                    <a:pt x="12165" y="8882"/>
                  </a:lnTo>
                  <a:lnTo>
                    <a:pt x="12428" y="8877"/>
                  </a:lnTo>
                  <a:lnTo>
                    <a:pt x="12642" y="8868"/>
                  </a:lnTo>
                  <a:lnTo>
                    <a:pt x="12806" y="8854"/>
                  </a:lnTo>
                  <a:lnTo>
                    <a:pt x="12913" y="8834"/>
                  </a:lnTo>
                  <a:lnTo>
                    <a:pt x="12962" y="8809"/>
                  </a:lnTo>
                  <a:lnTo>
                    <a:pt x="13007" y="8734"/>
                  </a:lnTo>
                  <a:lnTo>
                    <a:pt x="13053" y="8659"/>
                  </a:lnTo>
                  <a:lnTo>
                    <a:pt x="13096" y="8583"/>
                  </a:lnTo>
                  <a:lnTo>
                    <a:pt x="13139" y="8507"/>
                  </a:lnTo>
                  <a:lnTo>
                    <a:pt x="13182" y="8431"/>
                  </a:lnTo>
                  <a:lnTo>
                    <a:pt x="13223" y="8354"/>
                  </a:lnTo>
                  <a:lnTo>
                    <a:pt x="13263" y="8279"/>
                  </a:lnTo>
                  <a:lnTo>
                    <a:pt x="13303" y="8202"/>
                  </a:lnTo>
                  <a:lnTo>
                    <a:pt x="13342" y="8126"/>
                  </a:lnTo>
                  <a:lnTo>
                    <a:pt x="13380" y="8049"/>
                  </a:lnTo>
                  <a:lnTo>
                    <a:pt x="13417" y="7972"/>
                  </a:lnTo>
                  <a:lnTo>
                    <a:pt x="13454" y="7896"/>
                  </a:lnTo>
                  <a:lnTo>
                    <a:pt x="13489" y="7819"/>
                  </a:lnTo>
                  <a:lnTo>
                    <a:pt x="13523" y="7742"/>
                  </a:lnTo>
                  <a:lnTo>
                    <a:pt x="13558" y="7664"/>
                  </a:lnTo>
                  <a:lnTo>
                    <a:pt x="13591" y="7587"/>
                  </a:lnTo>
                  <a:lnTo>
                    <a:pt x="13623" y="7510"/>
                  </a:lnTo>
                  <a:lnTo>
                    <a:pt x="13654" y="7433"/>
                  </a:lnTo>
                  <a:lnTo>
                    <a:pt x="13686" y="7356"/>
                  </a:lnTo>
                  <a:lnTo>
                    <a:pt x="13715" y="7279"/>
                  </a:lnTo>
                  <a:lnTo>
                    <a:pt x="13745" y="7201"/>
                  </a:lnTo>
                  <a:lnTo>
                    <a:pt x="13773" y="7124"/>
                  </a:lnTo>
                  <a:lnTo>
                    <a:pt x="13801" y="7047"/>
                  </a:lnTo>
                  <a:lnTo>
                    <a:pt x="13828" y="6970"/>
                  </a:lnTo>
                  <a:lnTo>
                    <a:pt x="13854" y="6893"/>
                  </a:lnTo>
                  <a:lnTo>
                    <a:pt x="13880" y="6815"/>
                  </a:lnTo>
                  <a:lnTo>
                    <a:pt x="13904" y="6738"/>
                  </a:lnTo>
                  <a:lnTo>
                    <a:pt x="13929" y="6661"/>
                  </a:lnTo>
                  <a:lnTo>
                    <a:pt x="13952" y="6585"/>
                  </a:lnTo>
                  <a:lnTo>
                    <a:pt x="13975" y="6508"/>
                  </a:lnTo>
                  <a:lnTo>
                    <a:pt x="13997" y="6431"/>
                  </a:lnTo>
                  <a:lnTo>
                    <a:pt x="14018" y="6354"/>
                  </a:lnTo>
                  <a:lnTo>
                    <a:pt x="14106" y="6375"/>
                  </a:lnTo>
                  <a:lnTo>
                    <a:pt x="14202" y="6399"/>
                  </a:lnTo>
                  <a:lnTo>
                    <a:pt x="14305" y="6423"/>
                  </a:lnTo>
                  <a:lnTo>
                    <a:pt x="14411" y="6447"/>
                  </a:lnTo>
                  <a:lnTo>
                    <a:pt x="14521" y="6470"/>
                  </a:lnTo>
                  <a:lnTo>
                    <a:pt x="14633" y="6494"/>
                  </a:lnTo>
                  <a:lnTo>
                    <a:pt x="14745" y="6515"/>
                  </a:lnTo>
                  <a:lnTo>
                    <a:pt x="14855" y="6534"/>
                  </a:lnTo>
                  <a:lnTo>
                    <a:pt x="14908" y="6542"/>
                  </a:lnTo>
                  <a:lnTo>
                    <a:pt x="14961" y="6550"/>
                  </a:lnTo>
                  <a:lnTo>
                    <a:pt x="15012" y="6557"/>
                  </a:lnTo>
                  <a:lnTo>
                    <a:pt x="15063" y="6562"/>
                  </a:lnTo>
                  <a:lnTo>
                    <a:pt x="15110" y="6567"/>
                  </a:lnTo>
                  <a:lnTo>
                    <a:pt x="15156" y="6572"/>
                  </a:lnTo>
                  <a:lnTo>
                    <a:pt x="15201" y="6575"/>
                  </a:lnTo>
                  <a:lnTo>
                    <a:pt x="15243" y="6577"/>
                  </a:lnTo>
                  <a:lnTo>
                    <a:pt x="15282" y="6577"/>
                  </a:lnTo>
                  <a:lnTo>
                    <a:pt x="15319" y="6576"/>
                  </a:lnTo>
                  <a:lnTo>
                    <a:pt x="15353" y="6573"/>
                  </a:lnTo>
                  <a:lnTo>
                    <a:pt x="15384" y="6569"/>
                  </a:lnTo>
                  <a:lnTo>
                    <a:pt x="15411" y="6563"/>
                  </a:lnTo>
                  <a:lnTo>
                    <a:pt x="15434" y="6555"/>
                  </a:lnTo>
                  <a:lnTo>
                    <a:pt x="15455" y="6546"/>
                  </a:lnTo>
                  <a:lnTo>
                    <a:pt x="15472" y="6536"/>
                  </a:lnTo>
                  <a:lnTo>
                    <a:pt x="15493" y="6514"/>
                  </a:lnTo>
                  <a:lnTo>
                    <a:pt x="15518" y="6483"/>
                  </a:lnTo>
                  <a:lnTo>
                    <a:pt x="15547" y="6440"/>
                  </a:lnTo>
                  <a:lnTo>
                    <a:pt x="15580" y="6389"/>
                  </a:lnTo>
                  <a:lnTo>
                    <a:pt x="15614" y="6327"/>
                  </a:lnTo>
                  <a:lnTo>
                    <a:pt x="15650" y="6256"/>
                  </a:lnTo>
                  <a:lnTo>
                    <a:pt x="15689" y="6176"/>
                  </a:lnTo>
                  <a:lnTo>
                    <a:pt x="15728" y="6087"/>
                  </a:lnTo>
                  <a:lnTo>
                    <a:pt x="15767" y="5991"/>
                  </a:lnTo>
                  <a:lnTo>
                    <a:pt x="15807" y="5887"/>
                  </a:lnTo>
                  <a:lnTo>
                    <a:pt x="15847" y="5775"/>
                  </a:lnTo>
                  <a:lnTo>
                    <a:pt x="15886" y="5655"/>
                  </a:lnTo>
                  <a:lnTo>
                    <a:pt x="15923" y="5529"/>
                  </a:lnTo>
                  <a:lnTo>
                    <a:pt x="15960" y="5396"/>
                  </a:lnTo>
                  <a:lnTo>
                    <a:pt x="15993" y="5257"/>
                  </a:lnTo>
                  <a:lnTo>
                    <a:pt x="16024" y="5111"/>
                  </a:lnTo>
                  <a:lnTo>
                    <a:pt x="16052" y="4959"/>
                  </a:lnTo>
                  <a:lnTo>
                    <a:pt x="16077" y="4803"/>
                  </a:lnTo>
                  <a:lnTo>
                    <a:pt x="16097" y="4640"/>
                  </a:lnTo>
                  <a:lnTo>
                    <a:pt x="16112" y="4474"/>
                  </a:lnTo>
                  <a:lnTo>
                    <a:pt x="16123" y="4303"/>
                  </a:lnTo>
                  <a:lnTo>
                    <a:pt x="16128" y="4128"/>
                  </a:lnTo>
                  <a:lnTo>
                    <a:pt x="16127" y="3949"/>
                  </a:lnTo>
                  <a:lnTo>
                    <a:pt x="16119" y="3766"/>
                  </a:lnTo>
                  <a:lnTo>
                    <a:pt x="16105" y="3580"/>
                  </a:lnTo>
                  <a:lnTo>
                    <a:pt x="16083" y="3391"/>
                  </a:lnTo>
                  <a:lnTo>
                    <a:pt x="16052" y="3200"/>
                  </a:lnTo>
                  <a:lnTo>
                    <a:pt x="16015" y="3006"/>
                  </a:lnTo>
                  <a:lnTo>
                    <a:pt x="15968" y="2811"/>
                  </a:lnTo>
                  <a:lnTo>
                    <a:pt x="15911" y="2614"/>
                  </a:lnTo>
                  <a:lnTo>
                    <a:pt x="15846" y="2415"/>
                  </a:lnTo>
                  <a:lnTo>
                    <a:pt x="15769" y="221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任意多边形: 形状 14"/>
            <p:cNvSpPr/>
            <p:nvPr/>
          </p:nvSpPr>
          <p:spPr bwMode="auto">
            <a:xfrm>
              <a:off x="7388421" y="2858212"/>
              <a:ext cx="325160" cy="378366"/>
            </a:xfrm>
            <a:custGeom>
              <a:avLst/>
              <a:gdLst>
                <a:gd name="T0" fmla="*/ 2317 w 13859"/>
                <a:gd name="T1" fmla="*/ 8004 h 16128"/>
                <a:gd name="T2" fmla="*/ 1967 w 13859"/>
                <a:gd name="T3" fmla="*/ 8285 h 16128"/>
                <a:gd name="T4" fmla="*/ 1694 w 13859"/>
                <a:gd name="T5" fmla="*/ 8189 h 16128"/>
                <a:gd name="T6" fmla="*/ 1481 w 13859"/>
                <a:gd name="T7" fmla="*/ 8207 h 16128"/>
                <a:gd name="T8" fmla="*/ 1015 w 13859"/>
                <a:gd name="T9" fmla="*/ 8838 h 16128"/>
                <a:gd name="T10" fmla="*/ 404 w 13859"/>
                <a:gd name="T11" fmla="*/ 10161 h 16128"/>
                <a:gd name="T12" fmla="*/ 18 w 13859"/>
                <a:gd name="T13" fmla="*/ 11295 h 16128"/>
                <a:gd name="T14" fmla="*/ 40 w 13859"/>
                <a:gd name="T15" fmla="*/ 11571 h 16128"/>
                <a:gd name="T16" fmla="*/ 184 w 13859"/>
                <a:gd name="T17" fmla="*/ 11696 h 16128"/>
                <a:gd name="T18" fmla="*/ 504 w 13859"/>
                <a:gd name="T19" fmla="*/ 11935 h 16128"/>
                <a:gd name="T20" fmla="*/ 429 w 13859"/>
                <a:gd name="T21" fmla="*/ 12718 h 16128"/>
                <a:gd name="T22" fmla="*/ 538 w 13859"/>
                <a:gd name="T23" fmla="*/ 13327 h 16128"/>
                <a:gd name="T24" fmla="*/ 1117 w 13859"/>
                <a:gd name="T25" fmla="*/ 14247 h 16128"/>
                <a:gd name="T26" fmla="*/ 2368 w 13859"/>
                <a:gd name="T27" fmla="*/ 14903 h 16128"/>
                <a:gd name="T28" fmla="*/ 4069 w 13859"/>
                <a:gd name="T29" fmla="*/ 14654 h 16128"/>
                <a:gd name="T30" fmla="*/ 4877 w 13859"/>
                <a:gd name="T31" fmla="*/ 12294 h 16128"/>
                <a:gd name="T32" fmla="*/ 5243 w 13859"/>
                <a:gd name="T33" fmla="*/ 9182 h 16128"/>
                <a:gd name="T34" fmla="*/ 5131 w 13859"/>
                <a:gd name="T35" fmla="*/ 7572 h 16128"/>
                <a:gd name="T36" fmla="*/ 4463 w 13859"/>
                <a:gd name="T37" fmla="*/ 7305 h 16128"/>
                <a:gd name="T38" fmla="*/ 3526 w 13859"/>
                <a:gd name="T39" fmla="*/ 7315 h 16128"/>
                <a:gd name="T40" fmla="*/ 2765 w 13859"/>
                <a:gd name="T41" fmla="*/ 7576 h 16128"/>
                <a:gd name="T42" fmla="*/ 12945 w 13859"/>
                <a:gd name="T43" fmla="*/ 8879 h 16128"/>
                <a:gd name="T44" fmla="*/ 13234 w 13859"/>
                <a:gd name="T45" fmla="*/ 8953 h 16128"/>
                <a:gd name="T46" fmla="*/ 13512 w 13859"/>
                <a:gd name="T47" fmla="*/ 8943 h 16128"/>
                <a:gd name="T48" fmla="*/ 13774 w 13859"/>
                <a:gd name="T49" fmla="*/ 8047 h 16128"/>
                <a:gd name="T50" fmla="*/ 13576 w 13859"/>
                <a:gd name="T51" fmla="*/ 4414 h 16128"/>
                <a:gd name="T52" fmla="*/ 10849 w 13859"/>
                <a:gd name="T53" fmla="*/ 812 h 16128"/>
                <a:gd name="T54" fmla="*/ 4579 w 13859"/>
                <a:gd name="T55" fmla="*/ 323 h 16128"/>
                <a:gd name="T56" fmla="*/ 1107 w 13859"/>
                <a:gd name="T57" fmla="*/ 3063 h 16128"/>
                <a:gd name="T58" fmla="*/ 298 w 13859"/>
                <a:gd name="T59" fmla="*/ 6381 h 16128"/>
                <a:gd name="T60" fmla="*/ 468 w 13859"/>
                <a:gd name="T61" fmla="*/ 7635 h 16128"/>
                <a:gd name="T62" fmla="*/ 669 w 13859"/>
                <a:gd name="T63" fmla="*/ 7694 h 16128"/>
                <a:gd name="T64" fmla="*/ 867 w 13859"/>
                <a:gd name="T65" fmla="*/ 7689 h 16128"/>
                <a:gd name="T66" fmla="*/ 1040 w 13859"/>
                <a:gd name="T67" fmla="*/ 7615 h 16128"/>
                <a:gd name="T68" fmla="*/ 1153 w 13859"/>
                <a:gd name="T69" fmla="*/ 6002 h 16128"/>
                <a:gd name="T70" fmla="*/ 2207 w 13859"/>
                <a:gd name="T71" fmla="*/ 2984 h 16128"/>
                <a:gd name="T72" fmla="*/ 5730 w 13859"/>
                <a:gd name="T73" fmla="*/ 968 h 16128"/>
                <a:gd name="T74" fmla="*/ 11096 w 13859"/>
                <a:gd name="T75" fmla="*/ 2116 h 16128"/>
                <a:gd name="T76" fmla="*/ 12882 w 13859"/>
                <a:gd name="T77" fmla="*/ 5512 h 16128"/>
                <a:gd name="T78" fmla="*/ 12837 w 13859"/>
                <a:gd name="T79" fmla="*/ 8391 h 16128"/>
                <a:gd name="T80" fmla="*/ 12363 w 13859"/>
                <a:gd name="T81" fmla="*/ 9207 h 16128"/>
                <a:gd name="T82" fmla="*/ 12196 w 13859"/>
                <a:gd name="T83" fmla="*/ 9200 h 16128"/>
                <a:gd name="T84" fmla="*/ 11803 w 13859"/>
                <a:gd name="T85" fmla="*/ 8483 h 16128"/>
                <a:gd name="T86" fmla="*/ 11506 w 13859"/>
                <a:gd name="T87" fmla="*/ 8049 h 16128"/>
                <a:gd name="T88" fmla="*/ 11126 w 13859"/>
                <a:gd name="T89" fmla="*/ 7668 h 16128"/>
                <a:gd name="T90" fmla="*/ 10363 w 13859"/>
                <a:gd name="T91" fmla="*/ 7693 h 16128"/>
                <a:gd name="T92" fmla="*/ 9499 w 13859"/>
                <a:gd name="T93" fmla="*/ 8070 h 16128"/>
                <a:gd name="T94" fmla="*/ 8926 w 13859"/>
                <a:gd name="T95" fmla="*/ 8534 h 16128"/>
                <a:gd name="T96" fmla="*/ 8632 w 13859"/>
                <a:gd name="T97" fmla="*/ 10488 h 16128"/>
                <a:gd name="T98" fmla="*/ 8646 w 13859"/>
                <a:gd name="T99" fmla="*/ 13526 h 16128"/>
                <a:gd name="T100" fmla="*/ 9240 w 13859"/>
                <a:gd name="T101" fmla="*/ 15599 h 16128"/>
                <a:gd name="T102" fmla="*/ 11060 w 13859"/>
                <a:gd name="T103" fmla="*/ 16119 h 16128"/>
                <a:gd name="T104" fmla="*/ 12333 w 13859"/>
                <a:gd name="T105" fmla="*/ 15535 h 16128"/>
                <a:gd name="T106" fmla="*/ 12971 w 13859"/>
                <a:gd name="T107" fmla="*/ 14631 h 16128"/>
                <a:gd name="T108" fmla="*/ 13083 w 13859"/>
                <a:gd name="T109" fmla="*/ 14119 h 16128"/>
                <a:gd name="T110" fmla="*/ 13150 w 13859"/>
                <a:gd name="T111" fmla="*/ 13442 h 16128"/>
                <a:gd name="T112" fmla="*/ 13522 w 13859"/>
                <a:gd name="T113" fmla="*/ 13307 h 16128"/>
                <a:gd name="T114" fmla="*/ 13720 w 13859"/>
                <a:gd name="T115" fmla="*/ 13151 h 16128"/>
                <a:gd name="T116" fmla="*/ 13766 w 13859"/>
                <a:gd name="T117" fmla="*/ 12817 h 16128"/>
                <a:gd name="T118" fmla="*/ 13425 w 13859"/>
                <a:gd name="T119" fmla="*/ 11505 h 16128"/>
                <a:gd name="T120" fmla="*/ 12866 w 13859"/>
                <a:gd name="T121" fmla="*/ 9968 h 16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859" h="16128">
                  <a:moveTo>
                    <a:pt x="2717" y="7615"/>
                  </a:moveTo>
                  <a:lnTo>
                    <a:pt x="2670" y="7657"/>
                  </a:lnTo>
                  <a:lnTo>
                    <a:pt x="2624" y="7699"/>
                  </a:lnTo>
                  <a:lnTo>
                    <a:pt x="2578" y="7741"/>
                  </a:lnTo>
                  <a:lnTo>
                    <a:pt x="2533" y="7785"/>
                  </a:lnTo>
                  <a:lnTo>
                    <a:pt x="2489" y="7827"/>
                  </a:lnTo>
                  <a:lnTo>
                    <a:pt x="2445" y="7871"/>
                  </a:lnTo>
                  <a:lnTo>
                    <a:pt x="2402" y="7915"/>
                  </a:lnTo>
                  <a:lnTo>
                    <a:pt x="2359" y="7959"/>
                  </a:lnTo>
                  <a:lnTo>
                    <a:pt x="2317" y="8004"/>
                  </a:lnTo>
                  <a:lnTo>
                    <a:pt x="2276" y="8049"/>
                  </a:lnTo>
                  <a:lnTo>
                    <a:pt x="2235" y="8094"/>
                  </a:lnTo>
                  <a:lnTo>
                    <a:pt x="2195" y="8140"/>
                  </a:lnTo>
                  <a:lnTo>
                    <a:pt x="2154" y="8186"/>
                  </a:lnTo>
                  <a:lnTo>
                    <a:pt x="2115" y="8232"/>
                  </a:lnTo>
                  <a:lnTo>
                    <a:pt x="2077" y="8279"/>
                  </a:lnTo>
                  <a:lnTo>
                    <a:pt x="2038" y="8326"/>
                  </a:lnTo>
                  <a:lnTo>
                    <a:pt x="2018" y="8314"/>
                  </a:lnTo>
                  <a:lnTo>
                    <a:pt x="1994" y="8300"/>
                  </a:lnTo>
                  <a:lnTo>
                    <a:pt x="1967" y="8285"/>
                  </a:lnTo>
                  <a:lnTo>
                    <a:pt x="1937" y="8270"/>
                  </a:lnTo>
                  <a:lnTo>
                    <a:pt x="1905" y="8255"/>
                  </a:lnTo>
                  <a:lnTo>
                    <a:pt x="1870" y="8239"/>
                  </a:lnTo>
                  <a:lnTo>
                    <a:pt x="1834" y="8224"/>
                  </a:lnTo>
                  <a:lnTo>
                    <a:pt x="1795" y="8212"/>
                  </a:lnTo>
                  <a:lnTo>
                    <a:pt x="1776" y="8206"/>
                  </a:lnTo>
                  <a:lnTo>
                    <a:pt x="1755" y="8201"/>
                  </a:lnTo>
                  <a:lnTo>
                    <a:pt x="1735" y="8196"/>
                  </a:lnTo>
                  <a:lnTo>
                    <a:pt x="1714" y="8192"/>
                  </a:lnTo>
                  <a:lnTo>
                    <a:pt x="1694" y="8189"/>
                  </a:lnTo>
                  <a:lnTo>
                    <a:pt x="1673" y="8186"/>
                  </a:lnTo>
                  <a:lnTo>
                    <a:pt x="1651" y="8184"/>
                  </a:lnTo>
                  <a:lnTo>
                    <a:pt x="1630" y="8183"/>
                  </a:lnTo>
                  <a:lnTo>
                    <a:pt x="1608" y="8183"/>
                  </a:lnTo>
                  <a:lnTo>
                    <a:pt x="1587" y="8184"/>
                  </a:lnTo>
                  <a:lnTo>
                    <a:pt x="1565" y="8187"/>
                  </a:lnTo>
                  <a:lnTo>
                    <a:pt x="1544" y="8190"/>
                  </a:lnTo>
                  <a:lnTo>
                    <a:pt x="1523" y="8194"/>
                  </a:lnTo>
                  <a:lnTo>
                    <a:pt x="1502" y="8200"/>
                  </a:lnTo>
                  <a:lnTo>
                    <a:pt x="1481" y="8207"/>
                  </a:lnTo>
                  <a:lnTo>
                    <a:pt x="1459" y="8215"/>
                  </a:lnTo>
                  <a:lnTo>
                    <a:pt x="1424" y="8236"/>
                  </a:lnTo>
                  <a:lnTo>
                    <a:pt x="1384" y="8272"/>
                  </a:lnTo>
                  <a:lnTo>
                    <a:pt x="1339" y="8320"/>
                  </a:lnTo>
                  <a:lnTo>
                    <a:pt x="1292" y="8382"/>
                  </a:lnTo>
                  <a:lnTo>
                    <a:pt x="1241" y="8453"/>
                  </a:lnTo>
                  <a:lnTo>
                    <a:pt x="1188" y="8536"/>
                  </a:lnTo>
                  <a:lnTo>
                    <a:pt x="1132" y="8628"/>
                  </a:lnTo>
                  <a:lnTo>
                    <a:pt x="1075" y="8729"/>
                  </a:lnTo>
                  <a:lnTo>
                    <a:pt x="1015" y="8838"/>
                  </a:lnTo>
                  <a:lnTo>
                    <a:pt x="953" y="8954"/>
                  </a:lnTo>
                  <a:lnTo>
                    <a:pt x="892" y="9075"/>
                  </a:lnTo>
                  <a:lnTo>
                    <a:pt x="829" y="9202"/>
                  </a:lnTo>
                  <a:lnTo>
                    <a:pt x="767" y="9333"/>
                  </a:lnTo>
                  <a:lnTo>
                    <a:pt x="704" y="9468"/>
                  </a:lnTo>
                  <a:lnTo>
                    <a:pt x="641" y="9605"/>
                  </a:lnTo>
                  <a:lnTo>
                    <a:pt x="580" y="9744"/>
                  </a:lnTo>
                  <a:lnTo>
                    <a:pt x="520" y="9883"/>
                  </a:lnTo>
                  <a:lnTo>
                    <a:pt x="462" y="10023"/>
                  </a:lnTo>
                  <a:lnTo>
                    <a:pt x="404" y="10161"/>
                  </a:lnTo>
                  <a:lnTo>
                    <a:pt x="349" y="10298"/>
                  </a:lnTo>
                  <a:lnTo>
                    <a:pt x="298" y="10431"/>
                  </a:lnTo>
                  <a:lnTo>
                    <a:pt x="248" y="10561"/>
                  </a:lnTo>
                  <a:lnTo>
                    <a:pt x="203" y="10687"/>
                  </a:lnTo>
                  <a:lnTo>
                    <a:pt x="161" y="10807"/>
                  </a:lnTo>
                  <a:lnTo>
                    <a:pt x="123" y="10921"/>
                  </a:lnTo>
                  <a:lnTo>
                    <a:pt x="89" y="11027"/>
                  </a:lnTo>
                  <a:lnTo>
                    <a:pt x="61" y="11125"/>
                  </a:lnTo>
                  <a:lnTo>
                    <a:pt x="36" y="11215"/>
                  </a:lnTo>
                  <a:lnTo>
                    <a:pt x="18" y="11295"/>
                  </a:lnTo>
                  <a:lnTo>
                    <a:pt x="6" y="11363"/>
                  </a:lnTo>
                  <a:lnTo>
                    <a:pt x="0" y="11421"/>
                  </a:lnTo>
                  <a:lnTo>
                    <a:pt x="0" y="11466"/>
                  </a:lnTo>
                  <a:lnTo>
                    <a:pt x="2" y="11481"/>
                  </a:lnTo>
                  <a:lnTo>
                    <a:pt x="6" y="11497"/>
                  </a:lnTo>
                  <a:lnTo>
                    <a:pt x="10" y="11512"/>
                  </a:lnTo>
                  <a:lnTo>
                    <a:pt x="16" y="11527"/>
                  </a:lnTo>
                  <a:lnTo>
                    <a:pt x="23" y="11542"/>
                  </a:lnTo>
                  <a:lnTo>
                    <a:pt x="31" y="11557"/>
                  </a:lnTo>
                  <a:lnTo>
                    <a:pt x="40" y="11571"/>
                  </a:lnTo>
                  <a:lnTo>
                    <a:pt x="51" y="11584"/>
                  </a:lnTo>
                  <a:lnTo>
                    <a:pt x="62" y="11598"/>
                  </a:lnTo>
                  <a:lnTo>
                    <a:pt x="74" y="11611"/>
                  </a:lnTo>
                  <a:lnTo>
                    <a:pt x="87" y="11623"/>
                  </a:lnTo>
                  <a:lnTo>
                    <a:pt x="101" y="11636"/>
                  </a:lnTo>
                  <a:lnTo>
                    <a:pt x="116" y="11648"/>
                  </a:lnTo>
                  <a:lnTo>
                    <a:pt x="132" y="11661"/>
                  </a:lnTo>
                  <a:lnTo>
                    <a:pt x="148" y="11673"/>
                  </a:lnTo>
                  <a:lnTo>
                    <a:pt x="166" y="11685"/>
                  </a:lnTo>
                  <a:lnTo>
                    <a:pt x="184" y="11696"/>
                  </a:lnTo>
                  <a:lnTo>
                    <a:pt x="203" y="11707"/>
                  </a:lnTo>
                  <a:lnTo>
                    <a:pt x="222" y="11718"/>
                  </a:lnTo>
                  <a:lnTo>
                    <a:pt x="242" y="11728"/>
                  </a:lnTo>
                  <a:lnTo>
                    <a:pt x="284" y="11748"/>
                  </a:lnTo>
                  <a:lnTo>
                    <a:pt x="328" y="11768"/>
                  </a:lnTo>
                  <a:lnTo>
                    <a:pt x="374" y="11787"/>
                  </a:lnTo>
                  <a:lnTo>
                    <a:pt x="421" y="11805"/>
                  </a:lnTo>
                  <a:lnTo>
                    <a:pt x="470" y="11822"/>
                  </a:lnTo>
                  <a:lnTo>
                    <a:pt x="519" y="11839"/>
                  </a:lnTo>
                  <a:lnTo>
                    <a:pt x="504" y="11935"/>
                  </a:lnTo>
                  <a:lnTo>
                    <a:pt x="489" y="12027"/>
                  </a:lnTo>
                  <a:lnTo>
                    <a:pt x="477" y="12118"/>
                  </a:lnTo>
                  <a:lnTo>
                    <a:pt x="466" y="12206"/>
                  </a:lnTo>
                  <a:lnTo>
                    <a:pt x="457" y="12290"/>
                  </a:lnTo>
                  <a:lnTo>
                    <a:pt x="448" y="12370"/>
                  </a:lnTo>
                  <a:lnTo>
                    <a:pt x="441" y="12448"/>
                  </a:lnTo>
                  <a:lnTo>
                    <a:pt x="436" y="12521"/>
                  </a:lnTo>
                  <a:lnTo>
                    <a:pt x="433" y="12591"/>
                  </a:lnTo>
                  <a:lnTo>
                    <a:pt x="430" y="12656"/>
                  </a:lnTo>
                  <a:lnTo>
                    <a:pt x="429" y="12718"/>
                  </a:lnTo>
                  <a:lnTo>
                    <a:pt x="429" y="12774"/>
                  </a:lnTo>
                  <a:lnTo>
                    <a:pt x="431" y="12828"/>
                  </a:lnTo>
                  <a:lnTo>
                    <a:pt x="433" y="12875"/>
                  </a:lnTo>
                  <a:lnTo>
                    <a:pt x="437" y="12920"/>
                  </a:lnTo>
                  <a:lnTo>
                    <a:pt x="442" y="12958"/>
                  </a:lnTo>
                  <a:lnTo>
                    <a:pt x="452" y="13020"/>
                  </a:lnTo>
                  <a:lnTo>
                    <a:pt x="468" y="13090"/>
                  </a:lnTo>
                  <a:lnTo>
                    <a:pt x="486" y="13164"/>
                  </a:lnTo>
                  <a:lnTo>
                    <a:pt x="510" y="13243"/>
                  </a:lnTo>
                  <a:lnTo>
                    <a:pt x="538" y="13327"/>
                  </a:lnTo>
                  <a:lnTo>
                    <a:pt x="571" y="13412"/>
                  </a:lnTo>
                  <a:lnTo>
                    <a:pt x="609" y="13502"/>
                  </a:lnTo>
                  <a:lnTo>
                    <a:pt x="652" y="13594"/>
                  </a:lnTo>
                  <a:lnTo>
                    <a:pt x="701" y="13688"/>
                  </a:lnTo>
                  <a:lnTo>
                    <a:pt x="755" y="13781"/>
                  </a:lnTo>
                  <a:lnTo>
                    <a:pt x="815" y="13876"/>
                  </a:lnTo>
                  <a:lnTo>
                    <a:pt x="881" y="13971"/>
                  </a:lnTo>
                  <a:lnTo>
                    <a:pt x="953" y="14065"/>
                  </a:lnTo>
                  <a:lnTo>
                    <a:pt x="1032" y="14157"/>
                  </a:lnTo>
                  <a:lnTo>
                    <a:pt x="1117" y="14247"/>
                  </a:lnTo>
                  <a:lnTo>
                    <a:pt x="1209" y="14335"/>
                  </a:lnTo>
                  <a:lnTo>
                    <a:pt x="1307" y="14419"/>
                  </a:lnTo>
                  <a:lnTo>
                    <a:pt x="1413" y="14500"/>
                  </a:lnTo>
                  <a:lnTo>
                    <a:pt x="1526" y="14576"/>
                  </a:lnTo>
                  <a:lnTo>
                    <a:pt x="1647" y="14647"/>
                  </a:lnTo>
                  <a:lnTo>
                    <a:pt x="1776" y="14712"/>
                  </a:lnTo>
                  <a:lnTo>
                    <a:pt x="1911" y="14771"/>
                  </a:lnTo>
                  <a:lnTo>
                    <a:pt x="2055" y="14823"/>
                  </a:lnTo>
                  <a:lnTo>
                    <a:pt x="2208" y="14868"/>
                  </a:lnTo>
                  <a:lnTo>
                    <a:pt x="2368" y="14903"/>
                  </a:lnTo>
                  <a:lnTo>
                    <a:pt x="2538" y="14932"/>
                  </a:lnTo>
                  <a:lnTo>
                    <a:pt x="2717" y="14950"/>
                  </a:lnTo>
                  <a:lnTo>
                    <a:pt x="2904" y="14958"/>
                  </a:lnTo>
                  <a:lnTo>
                    <a:pt x="3100" y="14955"/>
                  </a:lnTo>
                  <a:lnTo>
                    <a:pt x="3306" y="14942"/>
                  </a:lnTo>
                  <a:lnTo>
                    <a:pt x="3522" y="14915"/>
                  </a:lnTo>
                  <a:lnTo>
                    <a:pt x="3746" y="14878"/>
                  </a:lnTo>
                  <a:lnTo>
                    <a:pt x="3858" y="14838"/>
                  </a:lnTo>
                  <a:lnTo>
                    <a:pt x="3966" y="14762"/>
                  </a:lnTo>
                  <a:lnTo>
                    <a:pt x="4069" y="14654"/>
                  </a:lnTo>
                  <a:lnTo>
                    <a:pt x="4169" y="14517"/>
                  </a:lnTo>
                  <a:lnTo>
                    <a:pt x="4265" y="14351"/>
                  </a:lnTo>
                  <a:lnTo>
                    <a:pt x="4356" y="14160"/>
                  </a:lnTo>
                  <a:lnTo>
                    <a:pt x="4444" y="13946"/>
                  </a:lnTo>
                  <a:lnTo>
                    <a:pt x="4527" y="13710"/>
                  </a:lnTo>
                  <a:lnTo>
                    <a:pt x="4606" y="13455"/>
                  </a:lnTo>
                  <a:lnTo>
                    <a:pt x="4679" y="13184"/>
                  </a:lnTo>
                  <a:lnTo>
                    <a:pt x="4750" y="12898"/>
                  </a:lnTo>
                  <a:lnTo>
                    <a:pt x="4816" y="12600"/>
                  </a:lnTo>
                  <a:lnTo>
                    <a:pt x="4877" y="12294"/>
                  </a:lnTo>
                  <a:lnTo>
                    <a:pt x="4934" y="11978"/>
                  </a:lnTo>
                  <a:lnTo>
                    <a:pt x="4986" y="11659"/>
                  </a:lnTo>
                  <a:lnTo>
                    <a:pt x="5035" y="11335"/>
                  </a:lnTo>
                  <a:lnTo>
                    <a:pt x="5078" y="11011"/>
                  </a:lnTo>
                  <a:lnTo>
                    <a:pt x="5118" y="10689"/>
                  </a:lnTo>
                  <a:lnTo>
                    <a:pt x="5152" y="10371"/>
                  </a:lnTo>
                  <a:lnTo>
                    <a:pt x="5181" y="10059"/>
                  </a:lnTo>
                  <a:lnTo>
                    <a:pt x="5206" y="9755"/>
                  </a:lnTo>
                  <a:lnTo>
                    <a:pt x="5227" y="9462"/>
                  </a:lnTo>
                  <a:lnTo>
                    <a:pt x="5243" y="9182"/>
                  </a:lnTo>
                  <a:lnTo>
                    <a:pt x="5253" y="8917"/>
                  </a:lnTo>
                  <a:lnTo>
                    <a:pt x="5260" y="8669"/>
                  </a:lnTo>
                  <a:lnTo>
                    <a:pt x="5261" y="8441"/>
                  </a:lnTo>
                  <a:lnTo>
                    <a:pt x="5257" y="8235"/>
                  </a:lnTo>
                  <a:lnTo>
                    <a:pt x="5249" y="8054"/>
                  </a:lnTo>
                  <a:lnTo>
                    <a:pt x="5236" y="7899"/>
                  </a:lnTo>
                  <a:lnTo>
                    <a:pt x="5218" y="7773"/>
                  </a:lnTo>
                  <a:lnTo>
                    <a:pt x="5193" y="7677"/>
                  </a:lnTo>
                  <a:lnTo>
                    <a:pt x="5165" y="7615"/>
                  </a:lnTo>
                  <a:lnTo>
                    <a:pt x="5131" y="7572"/>
                  </a:lnTo>
                  <a:lnTo>
                    <a:pt x="5089" y="7533"/>
                  </a:lnTo>
                  <a:lnTo>
                    <a:pt x="5041" y="7495"/>
                  </a:lnTo>
                  <a:lnTo>
                    <a:pt x="4985" y="7461"/>
                  </a:lnTo>
                  <a:lnTo>
                    <a:pt x="4925" y="7431"/>
                  </a:lnTo>
                  <a:lnTo>
                    <a:pt x="4859" y="7403"/>
                  </a:lnTo>
                  <a:lnTo>
                    <a:pt x="4787" y="7378"/>
                  </a:lnTo>
                  <a:lnTo>
                    <a:pt x="4713" y="7355"/>
                  </a:lnTo>
                  <a:lnTo>
                    <a:pt x="4633" y="7335"/>
                  </a:lnTo>
                  <a:lnTo>
                    <a:pt x="4550" y="7319"/>
                  </a:lnTo>
                  <a:lnTo>
                    <a:pt x="4463" y="7305"/>
                  </a:lnTo>
                  <a:lnTo>
                    <a:pt x="4374" y="7294"/>
                  </a:lnTo>
                  <a:lnTo>
                    <a:pt x="4283" y="7286"/>
                  </a:lnTo>
                  <a:lnTo>
                    <a:pt x="4190" y="7280"/>
                  </a:lnTo>
                  <a:lnTo>
                    <a:pt x="4095" y="7277"/>
                  </a:lnTo>
                  <a:lnTo>
                    <a:pt x="4001" y="7277"/>
                  </a:lnTo>
                  <a:lnTo>
                    <a:pt x="3905" y="7280"/>
                  </a:lnTo>
                  <a:lnTo>
                    <a:pt x="3809" y="7285"/>
                  </a:lnTo>
                  <a:lnTo>
                    <a:pt x="3714" y="7292"/>
                  </a:lnTo>
                  <a:lnTo>
                    <a:pt x="3619" y="7302"/>
                  </a:lnTo>
                  <a:lnTo>
                    <a:pt x="3526" y="7315"/>
                  </a:lnTo>
                  <a:lnTo>
                    <a:pt x="3435" y="7330"/>
                  </a:lnTo>
                  <a:lnTo>
                    <a:pt x="3345" y="7347"/>
                  </a:lnTo>
                  <a:lnTo>
                    <a:pt x="3259" y="7367"/>
                  </a:lnTo>
                  <a:lnTo>
                    <a:pt x="3175" y="7391"/>
                  </a:lnTo>
                  <a:lnTo>
                    <a:pt x="3096" y="7416"/>
                  </a:lnTo>
                  <a:lnTo>
                    <a:pt x="3020" y="7443"/>
                  </a:lnTo>
                  <a:lnTo>
                    <a:pt x="2948" y="7472"/>
                  </a:lnTo>
                  <a:lnTo>
                    <a:pt x="2883" y="7505"/>
                  </a:lnTo>
                  <a:lnTo>
                    <a:pt x="2821" y="7540"/>
                  </a:lnTo>
                  <a:lnTo>
                    <a:pt x="2765" y="7576"/>
                  </a:lnTo>
                  <a:lnTo>
                    <a:pt x="2717" y="7615"/>
                  </a:lnTo>
                  <a:close/>
                  <a:moveTo>
                    <a:pt x="12800" y="8775"/>
                  </a:moveTo>
                  <a:lnTo>
                    <a:pt x="12812" y="8789"/>
                  </a:lnTo>
                  <a:lnTo>
                    <a:pt x="12825" y="8804"/>
                  </a:lnTo>
                  <a:lnTo>
                    <a:pt x="12840" y="8818"/>
                  </a:lnTo>
                  <a:lnTo>
                    <a:pt x="12858" y="8831"/>
                  </a:lnTo>
                  <a:lnTo>
                    <a:pt x="12877" y="8844"/>
                  </a:lnTo>
                  <a:lnTo>
                    <a:pt x="12899" y="8856"/>
                  </a:lnTo>
                  <a:lnTo>
                    <a:pt x="12922" y="8868"/>
                  </a:lnTo>
                  <a:lnTo>
                    <a:pt x="12945" y="8879"/>
                  </a:lnTo>
                  <a:lnTo>
                    <a:pt x="12971" y="8890"/>
                  </a:lnTo>
                  <a:lnTo>
                    <a:pt x="12997" y="8900"/>
                  </a:lnTo>
                  <a:lnTo>
                    <a:pt x="13025" y="8909"/>
                  </a:lnTo>
                  <a:lnTo>
                    <a:pt x="13053" y="8918"/>
                  </a:lnTo>
                  <a:lnTo>
                    <a:pt x="13082" y="8926"/>
                  </a:lnTo>
                  <a:lnTo>
                    <a:pt x="13113" y="8933"/>
                  </a:lnTo>
                  <a:lnTo>
                    <a:pt x="13142" y="8939"/>
                  </a:lnTo>
                  <a:lnTo>
                    <a:pt x="13173" y="8945"/>
                  </a:lnTo>
                  <a:lnTo>
                    <a:pt x="13204" y="8949"/>
                  </a:lnTo>
                  <a:lnTo>
                    <a:pt x="13234" y="8953"/>
                  </a:lnTo>
                  <a:lnTo>
                    <a:pt x="13265" y="8956"/>
                  </a:lnTo>
                  <a:lnTo>
                    <a:pt x="13295" y="8959"/>
                  </a:lnTo>
                  <a:lnTo>
                    <a:pt x="13325" y="8960"/>
                  </a:lnTo>
                  <a:lnTo>
                    <a:pt x="13354" y="8960"/>
                  </a:lnTo>
                  <a:lnTo>
                    <a:pt x="13383" y="8960"/>
                  </a:lnTo>
                  <a:lnTo>
                    <a:pt x="13411" y="8959"/>
                  </a:lnTo>
                  <a:lnTo>
                    <a:pt x="13438" y="8956"/>
                  </a:lnTo>
                  <a:lnTo>
                    <a:pt x="13464" y="8953"/>
                  </a:lnTo>
                  <a:lnTo>
                    <a:pt x="13488" y="8949"/>
                  </a:lnTo>
                  <a:lnTo>
                    <a:pt x="13512" y="8943"/>
                  </a:lnTo>
                  <a:lnTo>
                    <a:pt x="13534" y="8937"/>
                  </a:lnTo>
                  <a:lnTo>
                    <a:pt x="13553" y="8929"/>
                  </a:lnTo>
                  <a:lnTo>
                    <a:pt x="13572" y="8921"/>
                  </a:lnTo>
                  <a:lnTo>
                    <a:pt x="13588" y="8911"/>
                  </a:lnTo>
                  <a:lnTo>
                    <a:pt x="13608" y="8875"/>
                  </a:lnTo>
                  <a:lnTo>
                    <a:pt x="13635" y="8792"/>
                  </a:lnTo>
                  <a:lnTo>
                    <a:pt x="13667" y="8665"/>
                  </a:lnTo>
                  <a:lnTo>
                    <a:pt x="13703" y="8495"/>
                  </a:lnTo>
                  <a:lnTo>
                    <a:pt x="13740" y="8289"/>
                  </a:lnTo>
                  <a:lnTo>
                    <a:pt x="13774" y="8047"/>
                  </a:lnTo>
                  <a:lnTo>
                    <a:pt x="13806" y="7774"/>
                  </a:lnTo>
                  <a:lnTo>
                    <a:pt x="13832" y="7471"/>
                  </a:lnTo>
                  <a:lnTo>
                    <a:pt x="13851" y="7144"/>
                  </a:lnTo>
                  <a:lnTo>
                    <a:pt x="13859" y="6795"/>
                  </a:lnTo>
                  <a:lnTo>
                    <a:pt x="13855" y="6426"/>
                  </a:lnTo>
                  <a:lnTo>
                    <a:pt x="13837" y="6042"/>
                  </a:lnTo>
                  <a:lnTo>
                    <a:pt x="13801" y="5646"/>
                  </a:lnTo>
                  <a:lnTo>
                    <a:pt x="13748" y="5241"/>
                  </a:lnTo>
                  <a:lnTo>
                    <a:pt x="13673" y="4828"/>
                  </a:lnTo>
                  <a:lnTo>
                    <a:pt x="13576" y="4414"/>
                  </a:lnTo>
                  <a:lnTo>
                    <a:pt x="13453" y="4000"/>
                  </a:lnTo>
                  <a:lnTo>
                    <a:pt x="13302" y="3588"/>
                  </a:lnTo>
                  <a:lnTo>
                    <a:pt x="13123" y="3184"/>
                  </a:lnTo>
                  <a:lnTo>
                    <a:pt x="12911" y="2790"/>
                  </a:lnTo>
                  <a:lnTo>
                    <a:pt x="12665" y="2409"/>
                  </a:lnTo>
                  <a:lnTo>
                    <a:pt x="12382" y="2044"/>
                  </a:lnTo>
                  <a:lnTo>
                    <a:pt x="12062" y="1699"/>
                  </a:lnTo>
                  <a:lnTo>
                    <a:pt x="11702" y="1377"/>
                  </a:lnTo>
                  <a:lnTo>
                    <a:pt x="11298" y="1081"/>
                  </a:lnTo>
                  <a:lnTo>
                    <a:pt x="10849" y="812"/>
                  </a:lnTo>
                  <a:lnTo>
                    <a:pt x="10353" y="578"/>
                  </a:lnTo>
                  <a:lnTo>
                    <a:pt x="9809" y="378"/>
                  </a:lnTo>
                  <a:lnTo>
                    <a:pt x="9212" y="218"/>
                  </a:lnTo>
                  <a:lnTo>
                    <a:pt x="8563" y="99"/>
                  </a:lnTo>
                  <a:lnTo>
                    <a:pt x="7857" y="25"/>
                  </a:lnTo>
                  <a:lnTo>
                    <a:pt x="7093" y="0"/>
                  </a:lnTo>
                  <a:lnTo>
                    <a:pt x="6393" y="22"/>
                  </a:lnTo>
                  <a:lnTo>
                    <a:pt x="5742" y="85"/>
                  </a:lnTo>
                  <a:lnTo>
                    <a:pt x="5138" y="185"/>
                  </a:lnTo>
                  <a:lnTo>
                    <a:pt x="4579" y="323"/>
                  </a:lnTo>
                  <a:lnTo>
                    <a:pt x="4063" y="493"/>
                  </a:lnTo>
                  <a:lnTo>
                    <a:pt x="3591" y="694"/>
                  </a:lnTo>
                  <a:lnTo>
                    <a:pt x="3157" y="922"/>
                  </a:lnTo>
                  <a:lnTo>
                    <a:pt x="2762" y="1175"/>
                  </a:lnTo>
                  <a:lnTo>
                    <a:pt x="2404" y="1451"/>
                  </a:lnTo>
                  <a:lnTo>
                    <a:pt x="2082" y="1745"/>
                  </a:lnTo>
                  <a:lnTo>
                    <a:pt x="1792" y="2056"/>
                  </a:lnTo>
                  <a:lnTo>
                    <a:pt x="1534" y="2382"/>
                  </a:lnTo>
                  <a:lnTo>
                    <a:pt x="1306" y="2719"/>
                  </a:lnTo>
                  <a:lnTo>
                    <a:pt x="1107" y="3063"/>
                  </a:lnTo>
                  <a:lnTo>
                    <a:pt x="934" y="3414"/>
                  </a:lnTo>
                  <a:lnTo>
                    <a:pt x="786" y="3768"/>
                  </a:lnTo>
                  <a:lnTo>
                    <a:pt x="662" y="4122"/>
                  </a:lnTo>
                  <a:lnTo>
                    <a:pt x="559" y="4474"/>
                  </a:lnTo>
                  <a:lnTo>
                    <a:pt x="476" y="4820"/>
                  </a:lnTo>
                  <a:lnTo>
                    <a:pt x="410" y="5159"/>
                  </a:lnTo>
                  <a:lnTo>
                    <a:pt x="362" y="5488"/>
                  </a:lnTo>
                  <a:lnTo>
                    <a:pt x="328" y="5802"/>
                  </a:lnTo>
                  <a:lnTo>
                    <a:pt x="307" y="6100"/>
                  </a:lnTo>
                  <a:lnTo>
                    <a:pt x="298" y="6381"/>
                  </a:lnTo>
                  <a:lnTo>
                    <a:pt x="298" y="6639"/>
                  </a:lnTo>
                  <a:lnTo>
                    <a:pt x="306" y="6874"/>
                  </a:lnTo>
                  <a:lnTo>
                    <a:pt x="321" y="7080"/>
                  </a:lnTo>
                  <a:lnTo>
                    <a:pt x="340" y="7258"/>
                  </a:lnTo>
                  <a:lnTo>
                    <a:pt x="363" y="7403"/>
                  </a:lnTo>
                  <a:lnTo>
                    <a:pt x="386" y="7513"/>
                  </a:lnTo>
                  <a:lnTo>
                    <a:pt x="408" y="7584"/>
                  </a:lnTo>
                  <a:lnTo>
                    <a:pt x="429" y="7615"/>
                  </a:lnTo>
                  <a:lnTo>
                    <a:pt x="448" y="7626"/>
                  </a:lnTo>
                  <a:lnTo>
                    <a:pt x="468" y="7635"/>
                  </a:lnTo>
                  <a:lnTo>
                    <a:pt x="488" y="7644"/>
                  </a:lnTo>
                  <a:lnTo>
                    <a:pt x="507" y="7652"/>
                  </a:lnTo>
                  <a:lnTo>
                    <a:pt x="527" y="7660"/>
                  </a:lnTo>
                  <a:lnTo>
                    <a:pt x="547" y="7666"/>
                  </a:lnTo>
                  <a:lnTo>
                    <a:pt x="568" y="7673"/>
                  </a:lnTo>
                  <a:lnTo>
                    <a:pt x="588" y="7678"/>
                  </a:lnTo>
                  <a:lnTo>
                    <a:pt x="608" y="7683"/>
                  </a:lnTo>
                  <a:lnTo>
                    <a:pt x="628" y="7688"/>
                  </a:lnTo>
                  <a:lnTo>
                    <a:pt x="648" y="7691"/>
                  </a:lnTo>
                  <a:lnTo>
                    <a:pt x="669" y="7694"/>
                  </a:lnTo>
                  <a:lnTo>
                    <a:pt x="689" y="7697"/>
                  </a:lnTo>
                  <a:lnTo>
                    <a:pt x="709" y="7699"/>
                  </a:lnTo>
                  <a:lnTo>
                    <a:pt x="729" y="7700"/>
                  </a:lnTo>
                  <a:lnTo>
                    <a:pt x="749" y="7700"/>
                  </a:lnTo>
                  <a:lnTo>
                    <a:pt x="770" y="7700"/>
                  </a:lnTo>
                  <a:lnTo>
                    <a:pt x="789" y="7699"/>
                  </a:lnTo>
                  <a:lnTo>
                    <a:pt x="809" y="7698"/>
                  </a:lnTo>
                  <a:lnTo>
                    <a:pt x="828" y="7695"/>
                  </a:lnTo>
                  <a:lnTo>
                    <a:pt x="847" y="7692"/>
                  </a:lnTo>
                  <a:lnTo>
                    <a:pt x="867" y="7689"/>
                  </a:lnTo>
                  <a:lnTo>
                    <a:pt x="886" y="7685"/>
                  </a:lnTo>
                  <a:lnTo>
                    <a:pt x="904" y="7680"/>
                  </a:lnTo>
                  <a:lnTo>
                    <a:pt x="922" y="7674"/>
                  </a:lnTo>
                  <a:lnTo>
                    <a:pt x="940" y="7668"/>
                  </a:lnTo>
                  <a:lnTo>
                    <a:pt x="957" y="7661"/>
                  </a:lnTo>
                  <a:lnTo>
                    <a:pt x="976" y="7653"/>
                  </a:lnTo>
                  <a:lnTo>
                    <a:pt x="992" y="7645"/>
                  </a:lnTo>
                  <a:lnTo>
                    <a:pt x="1009" y="7636"/>
                  </a:lnTo>
                  <a:lnTo>
                    <a:pt x="1024" y="7626"/>
                  </a:lnTo>
                  <a:lnTo>
                    <a:pt x="1040" y="7615"/>
                  </a:lnTo>
                  <a:lnTo>
                    <a:pt x="1052" y="7585"/>
                  </a:lnTo>
                  <a:lnTo>
                    <a:pt x="1062" y="7521"/>
                  </a:lnTo>
                  <a:lnTo>
                    <a:pt x="1067" y="7422"/>
                  </a:lnTo>
                  <a:lnTo>
                    <a:pt x="1071" y="7292"/>
                  </a:lnTo>
                  <a:lnTo>
                    <a:pt x="1075" y="7135"/>
                  </a:lnTo>
                  <a:lnTo>
                    <a:pt x="1081" y="6950"/>
                  </a:lnTo>
                  <a:lnTo>
                    <a:pt x="1091" y="6743"/>
                  </a:lnTo>
                  <a:lnTo>
                    <a:pt x="1105" y="6514"/>
                  </a:lnTo>
                  <a:lnTo>
                    <a:pt x="1125" y="6266"/>
                  </a:lnTo>
                  <a:lnTo>
                    <a:pt x="1153" y="6002"/>
                  </a:lnTo>
                  <a:lnTo>
                    <a:pt x="1191" y="5723"/>
                  </a:lnTo>
                  <a:lnTo>
                    <a:pt x="1240" y="5433"/>
                  </a:lnTo>
                  <a:lnTo>
                    <a:pt x="1301" y="5134"/>
                  </a:lnTo>
                  <a:lnTo>
                    <a:pt x="1377" y="4828"/>
                  </a:lnTo>
                  <a:lnTo>
                    <a:pt x="1467" y="4518"/>
                  </a:lnTo>
                  <a:lnTo>
                    <a:pt x="1575" y="4205"/>
                  </a:lnTo>
                  <a:lnTo>
                    <a:pt x="1701" y="3893"/>
                  </a:lnTo>
                  <a:lnTo>
                    <a:pt x="1847" y="3583"/>
                  </a:lnTo>
                  <a:lnTo>
                    <a:pt x="2015" y="3280"/>
                  </a:lnTo>
                  <a:lnTo>
                    <a:pt x="2207" y="2984"/>
                  </a:lnTo>
                  <a:lnTo>
                    <a:pt x="2422" y="2697"/>
                  </a:lnTo>
                  <a:lnTo>
                    <a:pt x="2664" y="2423"/>
                  </a:lnTo>
                  <a:lnTo>
                    <a:pt x="2934" y="2164"/>
                  </a:lnTo>
                  <a:lnTo>
                    <a:pt x="3234" y="1922"/>
                  </a:lnTo>
                  <a:lnTo>
                    <a:pt x="3563" y="1699"/>
                  </a:lnTo>
                  <a:lnTo>
                    <a:pt x="3926" y="1500"/>
                  </a:lnTo>
                  <a:lnTo>
                    <a:pt x="4322" y="1325"/>
                  </a:lnTo>
                  <a:lnTo>
                    <a:pt x="4754" y="1175"/>
                  </a:lnTo>
                  <a:lnTo>
                    <a:pt x="5223" y="1055"/>
                  </a:lnTo>
                  <a:lnTo>
                    <a:pt x="5730" y="968"/>
                  </a:lnTo>
                  <a:lnTo>
                    <a:pt x="6276" y="914"/>
                  </a:lnTo>
                  <a:lnTo>
                    <a:pt x="6865" y="897"/>
                  </a:lnTo>
                  <a:lnTo>
                    <a:pt x="7574" y="921"/>
                  </a:lnTo>
                  <a:lnTo>
                    <a:pt x="8226" y="988"/>
                  </a:lnTo>
                  <a:lnTo>
                    <a:pt x="8826" y="1094"/>
                  </a:lnTo>
                  <a:lnTo>
                    <a:pt x="9374" y="1236"/>
                  </a:lnTo>
                  <a:lnTo>
                    <a:pt x="9873" y="1412"/>
                  </a:lnTo>
                  <a:lnTo>
                    <a:pt x="10324" y="1620"/>
                  </a:lnTo>
                  <a:lnTo>
                    <a:pt x="10731" y="1855"/>
                  </a:lnTo>
                  <a:lnTo>
                    <a:pt x="11096" y="2116"/>
                  </a:lnTo>
                  <a:lnTo>
                    <a:pt x="11420" y="2399"/>
                  </a:lnTo>
                  <a:lnTo>
                    <a:pt x="11706" y="2702"/>
                  </a:lnTo>
                  <a:lnTo>
                    <a:pt x="11955" y="3023"/>
                  </a:lnTo>
                  <a:lnTo>
                    <a:pt x="12171" y="3358"/>
                  </a:lnTo>
                  <a:lnTo>
                    <a:pt x="12356" y="3704"/>
                  </a:lnTo>
                  <a:lnTo>
                    <a:pt x="12511" y="4059"/>
                  </a:lnTo>
                  <a:lnTo>
                    <a:pt x="12639" y="4420"/>
                  </a:lnTo>
                  <a:lnTo>
                    <a:pt x="12742" y="4785"/>
                  </a:lnTo>
                  <a:lnTo>
                    <a:pt x="12822" y="5149"/>
                  </a:lnTo>
                  <a:lnTo>
                    <a:pt x="12882" y="5512"/>
                  </a:lnTo>
                  <a:lnTo>
                    <a:pt x="12924" y="5869"/>
                  </a:lnTo>
                  <a:lnTo>
                    <a:pt x="12949" y="6217"/>
                  </a:lnTo>
                  <a:lnTo>
                    <a:pt x="12960" y="6556"/>
                  </a:lnTo>
                  <a:lnTo>
                    <a:pt x="12960" y="6881"/>
                  </a:lnTo>
                  <a:lnTo>
                    <a:pt x="12950" y="7190"/>
                  </a:lnTo>
                  <a:lnTo>
                    <a:pt x="12933" y="7479"/>
                  </a:lnTo>
                  <a:lnTo>
                    <a:pt x="12912" y="7746"/>
                  </a:lnTo>
                  <a:lnTo>
                    <a:pt x="12886" y="7989"/>
                  </a:lnTo>
                  <a:lnTo>
                    <a:pt x="12861" y="8205"/>
                  </a:lnTo>
                  <a:lnTo>
                    <a:pt x="12837" y="8391"/>
                  </a:lnTo>
                  <a:lnTo>
                    <a:pt x="12817" y="8543"/>
                  </a:lnTo>
                  <a:lnTo>
                    <a:pt x="12802" y="8660"/>
                  </a:lnTo>
                  <a:lnTo>
                    <a:pt x="12795" y="8737"/>
                  </a:lnTo>
                  <a:lnTo>
                    <a:pt x="12800" y="8775"/>
                  </a:lnTo>
                  <a:close/>
                  <a:moveTo>
                    <a:pt x="12445" y="9238"/>
                  </a:moveTo>
                  <a:lnTo>
                    <a:pt x="12429" y="9230"/>
                  </a:lnTo>
                  <a:lnTo>
                    <a:pt x="12413" y="9223"/>
                  </a:lnTo>
                  <a:lnTo>
                    <a:pt x="12397" y="9217"/>
                  </a:lnTo>
                  <a:lnTo>
                    <a:pt x="12379" y="9211"/>
                  </a:lnTo>
                  <a:lnTo>
                    <a:pt x="12363" y="9207"/>
                  </a:lnTo>
                  <a:lnTo>
                    <a:pt x="12346" y="9203"/>
                  </a:lnTo>
                  <a:lnTo>
                    <a:pt x="12330" y="9200"/>
                  </a:lnTo>
                  <a:lnTo>
                    <a:pt x="12313" y="9198"/>
                  </a:lnTo>
                  <a:lnTo>
                    <a:pt x="12297" y="9196"/>
                  </a:lnTo>
                  <a:lnTo>
                    <a:pt x="12279" y="9195"/>
                  </a:lnTo>
                  <a:lnTo>
                    <a:pt x="12262" y="9195"/>
                  </a:lnTo>
                  <a:lnTo>
                    <a:pt x="12246" y="9196"/>
                  </a:lnTo>
                  <a:lnTo>
                    <a:pt x="12229" y="9197"/>
                  </a:lnTo>
                  <a:lnTo>
                    <a:pt x="12213" y="9198"/>
                  </a:lnTo>
                  <a:lnTo>
                    <a:pt x="12196" y="9200"/>
                  </a:lnTo>
                  <a:lnTo>
                    <a:pt x="12179" y="9203"/>
                  </a:lnTo>
                  <a:lnTo>
                    <a:pt x="12134" y="9103"/>
                  </a:lnTo>
                  <a:lnTo>
                    <a:pt x="12086" y="9004"/>
                  </a:lnTo>
                  <a:lnTo>
                    <a:pt x="12038" y="8907"/>
                  </a:lnTo>
                  <a:lnTo>
                    <a:pt x="11989" y="8811"/>
                  </a:lnTo>
                  <a:lnTo>
                    <a:pt x="11937" y="8715"/>
                  </a:lnTo>
                  <a:lnTo>
                    <a:pt x="11884" y="8621"/>
                  </a:lnTo>
                  <a:lnTo>
                    <a:pt x="11857" y="8575"/>
                  </a:lnTo>
                  <a:lnTo>
                    <a:pt x="11830" y="8529"/>
                  </a:lnTo>
                  <a:lnTo>
                    <a:pt x="11803" y="8483"/>
                  </a:lnTo>
                  <a:lnTo>
                    <a:pt x="11774" y="8438"/>
                  </a:lnTo>
                  <a:lnTo>
                    <a:pt x="11746" y="8393"/>
                  </a:lnTo>
                  <a:lnTo>
                    <a:pt x="11718" y="8348"/>
                  </a:lnTo>
                  <a:lnTo>
                    <a:pt x="11689" y="8304"/>
                  </a:lnTo>
                  <a:lnTo>
                    <a:pt x="11659" y="8261"/>
                  </a:lnTo>
                  <a:lnTo>
                    <a:pt x="11629" y="8217"/>
                  </a:lnTo>
                  <a:lnTo>
                    <a:pt x="11599" y="8175"/>
                  </a:lnTo>
                  <a:lnTo>
                    <a:pt x="11568" y="8133"/>
                  </a:lnTo>
                  <a:lnTo>
                    <a:pt x="11537" y="8090"/>
                  </a:lnTo>
                  <a:lnTo>
                    <a:pt x="11506" y="8049"/>
                  </a:lnTo>
                  <a:lnTo>
                    <a:pt x="11474" y="8008"/>
                  </a:lnTo>
                  <a:lnTo>
                    <a:pt x="11442" y="7967"/>
                  </a:lnTo>
                  <a:lnTo>
                    <a:pt x="11409" y="7927"/>
                  </a:lnTo>
                  <a:lnTo>
                    <a:pt x="11376" y="7888"/>
                  </a:lnTo>
                  <a:lnTo>
                    <a:pt x="11343" y="7848"/>
                  </a:lnTo>
                  <a:lnTo>
                    <a:pt x="11309" y="7810"/>
                  </a:lnTo>
                  <a:lnTo>
                    <a:pt x="11274" y="7772"/>
                  </a:lnTo>
                  <a:lnTo>
                    <a:pt x="11231" y="7730"/>
                  </a:lnTo>
                  <a:lnTo>
                    <a:pt x="11182" y="7696"/>
                  </a:lnTo>
                  <a:lnTo>
                    <a:pt x="11126" y="7668"/>
                  </a:lnTo>
                  <a:lnTo>
                    <a:pt x="11065" y="7647"/>
                  </a:lnTo>
                  <a:lnTo>
                    <a:pt x="11001" y="7632"/>
                  </a:lnTo>
                  <a:lnTo>
                    <a:pt x="10932" y="7621"/>
                  </a:lnTo>
                  <a:lnTo>
                    <a:pt x="10858" y="7617"/>
                  </a:lnTo>
                  <a:lnTo>
                    <a:pt x="10783" y="7618"/>
                  </a:lnTo>
                  <a:lnTo>
                    <a:pt x="10703" y="7625"/>
                  </a:lnTo>
                  <a:lnTo>
                    <a:pt x="10621" y="7636"/>
                  </a:lnTo>
                  <a:lnTo>
                    <a:pt x="10537" y="7651"/>
                  </a:lnTo>
                  <a:lnTo>
                    <a:pt x="10451" y="7670"/>
                  </a:lnTo>
                  <a:lnTo>
                    <a:pt x="10363" y="7693"/>
                  </a:lnTo>
                  <a:lnTo>
                    <a:pt x="10276" y="7719"/>
                  </a:lnTo>
                  <a:lnTo>
                    <a:pt x="10187" y="7750"/>
                  </a:lnTo>
                  <a:lnTo>
                    <a:pt x="10097" y="7782"/>
                  </a:lnTo>
                  <a:lnTo>
                    <a:pt x="10008" y="7817"/>
                  </a:lnTo>
                  <a:lnTo>
                    <a:pt x="9919" y="7855"/>
                  </a:lnTo>
                  <a:lnTo>
                    <a:pt x="9832" y="7896"/>
                  </a:lnTo>
                  <a:lnTo>
                    <a:pt x="9745" y="7937"/>
                  </a:lnTo>
                  <a:lnTo>
                    <a:pt x="9660" y="7980"/>
                  </a:lnTo>
                  <a:lnTo>
                    <a:pt x="9579" y="8025"/>
                  </a:lnTo>
                  <a:lnTo>
                    <a:pt x="9499" y="8070"/>
                  </a:lnTo>
                  <a:lnTo>
                    <a:pt x="9422" y="8116"/>
                  </a:lnTo>
                  <a:lnTo>
                    <a:pt x="9348" y="8163"/>
                  </a:lnTo>
                  <a:lnTo>
                    <a:pt x="9279" y="8210"/>
                  </a:lnTo>
                  <a:lnTo>
                    <a:pt x="9213" y="8257"/>
                  </a:lnTo>
                  <a:lnTo>
                    <a:pt x="9152" y="8303"/>
                  </a:lnTo>
                  <a:lnTo>
                    <a:pt x="9096" y="8348"/>
                  </a:lnTo>
                  <a:lnTo>
                    <a:pt x="9045" y="8393"/>
                  </a:lnTo>
                  <a:lnTo>
                    <a:pt x="9000" y="8436"/>
                  </a:lnTo>
                  <a:lnTo>
                    <a:pt x="8962" y="8477"/>
                  </a:lnTo>
                  <a:lnTo>
                    <a:pt x="8926" y="8534"/>
                  </a:lnTo>
                  <a:lnTo>
                    <a:pt x="8891" y="8622"/>
                  </a:lnTo>
                  <a:lnTo>
                    <a:pt x="8856" y="8740"/>
                  </a:lnTo>
                  <a:lnTo>
                    <a:pt x="8822" y="8885"/>
                  </a:lnTo>
                  <a:lnTo>
                    <a:pt x="8789" y="9055"/>
                  </a:lnTo>
                  <a:lnTo>
                    <a:pt x="8758" y="9247"/>
                  </a:lnTo>
                  <a:lnTo>
                    <a:pt x="8728" y="9462"/>
                  </a:lnTo>
                  <a:lnTo>
                    <a:pt x="8701" y="9695"/>
                  </a:lnTo>
                  <a:lnTo>
                    <a:pt x="8676" y="9945"/>
                  </a:lnTo>
                  <a:lnTo>
                    <a:pt x="8653" y="10210"/>
                  </a:lnTo>
                  <a:lnTo>
                    <a:pt x="8632" y="10488"/>
                  </a:lnTo>
                  <a:lnTo>
                    <a:pt x="8616" y="10778"/>
                  </a:lnTo>
                  <a:lnTo>
                    <a:pt x="8602" y="11075"/>
                  </a:lnTo>
                  <a:lnTo>
                    <a:pt x="8592" y="11379"/>
                  </a:lnTo>
                  <a:lnTo>
                    <a:pt x="8586" y="11688"/>
                  </a:lnTo>
                  <a:lnTo>
                    <a:pt x="8584" y="12000"/>
                  </a:lnTo>
                  <a:lnTo>
                    <a:pt x="8587" y="12312"/>
                  </a:lnTo>
                  <a:lnTo>
                    <a:pt x="8594" y="12623"/>
                  </a:lnTo>
                  <a:lnTo>
                    <a:pt x="8606" y="12931"/>
                  </a:lnTo>
                  <a:lnTo>
                    <a:pt x="8624" y="13232"/>
                  </a:lnTo>
                  <a:lnTo>
                    <a:pt x="8646" y="13526"/>
                  </a:lnTo>
                  <a:lnTo>
                    <a:pt x="8676" y="13811"/>
                  </a:lnTo>
                  <a:lnTo>
                    <a:pt x="8710" y="14084"/>
                  </a:lnTo>
                  <a:lnTo>
                    <a:pt x="8752" y="14343"/>
                  </a:lnTo>
                  <a:lnTo>
                    <a:pt x="8799" y="14586"/>
                  </a:lnTo>
                  <a:lnTo>
                    <a:pt x="8854" y="14812"/>
                  </a:lnTo>
                  <a:lnTo>
                    <a:pt x="8916" y="15017"/>
                  </a:lnTo>
                  <a:lnTo>
                    <a:pt x="8985" y="15201"/>
                  </a:lnTo>
                  <a:lnTo>
                    <a:pt x="9063" y="15360"/>
                  </a:lnTo>
                  <a:lnTo>
                    <a:pt x="9147" y="15493"/>
                  </a:lnTo>
                  <a:lnTo>
                    <a:pt x="9240" y="15599"/>
                  </a:lnTo>
                  <a:lnTo>
                    <a:pt x="9342" y="15674"/>
                  </a:lnTo>
                  <a:lnTo>
                    <a:pt x="9561" y="15789"/>
                  </a:lnTo>
                  <a:lnTo>
                    <a:pt x="9773" y="15886"/>
                  </a:lnTo>
                  <a:lnTo>
                    <a:pt x="9977" y="15966"/>
                  </a:lnTo>
                  <a:lnTo>
                    <a:pt x="10175" y="16028"/>
                  </a:lnTo>
                  <a:lnTo>
                    <a:pt x="10365" y="16075"/>
                  </a:lnTo>
                  <a:lnTo>
                    <a:pt x="10549" y="16106"/>
                  </a:lnTo>
                  <a:lnTo>
                    <a:pt x="10726" y="16124"/>
                  </a:lnTo>
                  <a:lnTo>
                    <a:pt x="10897" y="16128"/>
                  </a:lnTo>
                  <a:lnTo>
                    <a:pt x="11060" y="16119"/>
                  </a:lnTo>
                  <a:lnTo>
                    <a:pt x="11217" y="16100"/>
                  </a:lnTo>
                  <a:lnTo>
                    <a:pt x="11367" y="16069"/>
                  </a:lnTo>
                  <a:lnTo>
                    <a:pt x="11511" y="16028"/>
                  </a:lnTo>
                  <a:lnTo>
                    <a:pt x="11648" y="15978"/>
                  </a:lnTo>
                  <a:lnTo>
                    <a:pt x="11778" y="15920"/>
                  </a:lnTo>
                  <a:lnTo>
                    <a:pt x="11903" y="15855"/>
                  </a:lnTo>
                  <a:lnTo>
                    <a:pt x="12020" y="15782"/>
                  </a:lnTo>
                  <a:lnTo>
                    <a:pt x="12131" y="15705"/>
                  </a:lnTo>
                  <a:lnTo>
                    <a:pt x="12235" y="15622"/>
                  </a:lnTo>
                  <a:lnTo>
                    <a:pt x="12333" y="15535"/>
                  </a:lnTo>
                  <a:lnTo>
                    <a:pt x="12425" y="15445"/>
                  </a:lnTo>
                  <a:lnTo>
                    <a:pt x="12511" y="15353"/>
                  </a:lnTo>
                  <a:lnTo>
                    <a:pt x="12589" y="15259"/>
                  </a:lnTo>
                  <a:lnTo>
                    <a:pt x="12663" y="15164"/>
                  </a:lnTo>
                  <a:lnTo>
                    <a:pt x="12730" y="15071"/>
                  </a:lnTo>
                  <a:lnTo>
                    <a:pt x="12790" y="14977"/>
                  </a:lnTo>
                  <a:lnTo>
                    <a:pt x="12844" y="14885"/>
                  </a:lnTo>
                  <a:lnTo>
                    <a:pt x="12892" y="14796"/>
                  </a:lnTo>
                  <a:lnTo>
                    <a:pt x="12935" y="14712"/>
                  </a:lnTo>
                  <a:lnTo>
                    <a:pt x="12971" y="14631"/>
                  </a:lnTo>
                  <a:lnTo>
                    <a:pt x="13002" y="14556"/>
                  </a:lnTo>
                  <a:lnTo>
                    <a:pt x="13026" y="14486"/>
                  </a:lnTo>
                  <a:lnTo>
                    <a:pt x="13044" y="14424"/>
                  </a:lnTo>
                  <a:lnTo>
                    <a:pt x="13051" y="14393"/>
                  </a:lnTo>
                  <a:lnTo>
                    <a:pt x="13057" y="14358"/>
                  </a:lnTo>
                  <a:lnTo>
                    <a:pt x="13063" y="14319"/>
                  </a:lnTo>
                  <a:lnTo>
                    <a:pt x="13069" y="14275"/>
                  </a:lnTo>
                  <a:lnTo>
                    <a:pt x="13074" y="14227"/>
                  </a:lnTo>
                  <a:lnTo>
                    <a:pt x="13079" y="14176"/>
                  </a:lnTo>
                  <a:lnTo>
                    <a:pt x="13083" y="14119"/>
                  </a:lnTo>
                  <a:lnTo>
                    <a:pt x="13086" y="14060"/>
                  </a:lnTo>
                  <a:lnTo>
                    <a:pt x="13089" y="13996"/>
                  </a:lnTo>
                  <a:lnTo>
                    <a:pt x="13091" y="13929"/>
                  </a:lnTo>
                  <a:lnTo>
                    <a:pt x="13092" y="13858"/>
                  </a:lnTo>
                  <a:lnTo>
                    <a:pt x="13093" y="13784"/>
                  </a:lnTo>
                  <a:lnTo>
                    <a:pt x="13093" y="13707"/>
                  </a:lnTo>
                  <a:lnTo>
                    <a:pt x="13092" y="13626"/>
                  </a:lnTo>
                  <a:lnTo>
                    <a:pt x="13090" y="13542"/>
                  </a:lnTo>
                  <a:lnTo>
                    <a:pt x="13088" y="13457"/>
                  </a:lnTo>
                  <a:lnTo>
                    <a:pt x="13150" y="13442"/>
                  </a:lnTo>
                  <a:lnTo>
                    <a:pt x="13212" y="13426"/>
                  </a:lnTo>
                  <a:lnTo>
                    <a:pt x="13271" y="13407"/>
                  </a:lnTo>
                  <a:lnTo>
                    <a:pt x="13331" y="13388"/>
                  </a:lnTo>
                  <a:lnTo>
                    <a:pt x="13360" y="13377"/>
                  </a:lnTo>
                  <a:lnTo>
                    <a:pt x="13388" y="13367"/>
                  </a:lnTo>
                  <a:lnTo>
                    <a:pt x="13416" y="13356"/>
                  </a:lnTo>
                  <a:lnTo>
                    <a:pt x="13444" y="13344"/>
                  </a:lnTo>
                  <a:lnTo>
                    <a:pt x="13470" y="13332"/>
                  </a:lnTo>
                  <a:lnTo>
                    <a:pt x="13496" y="13320"/>
                  </a:lnTo>
                  <a:lnTo>
                    <a:pt x="13522" y="13307"/>
                  </a:lnTo>
                  <a:lnTo>
                    <a:pt x="13546" y="13294"/>
                  </a:lnTo>
                  <a:lnTo>
                    <a:pt x="13570" y="13279"/>
                  </a:lnTo>
                  <a:lnTo>
                    <a:pt x="13592" y="13265"/>
                  </a:lnTo>
                  <a:lnTo>
                    <a:pt x="13614" y="13250"/>
                  </a:lnTo>
                  <a:lnTo>
                    <a:pt x="13635" y="13235"/>
                  </a:lnTo>
                  <a:lnTo>
                    <a:pt x="13654" y="13220"/>
                  </a:lnTo>
                  <a:lnTo>
                    <a:pt x="13672" y="13204"/>
                  </a:lnTo>
                  <a:lnTo>
                    <a:pt x="13689" y="13187"/>
                  </a:lnTo>
                  <a:lnTo>
                    <a:pt x="13705" y="13170"/>
                  </a:lnTo>
                  <a:lnTo>
                    <a:pt x="13720" y="13151"/>
                  </a:lnTo>
                  <a:lnTo>
                    <a:pt x="13733" y="13133"/>
                  </a:lnTo>
                  <a:lnTo>
                    <a:pt x="13744" y="13115"/>
                  </a:lnTo>
                  <a:lnTo>
                    <a:pt x="13754" y="13096"/>
                  </a:lnTo>
                  <a:lnTo>
                    <a:pt x="13763" y="13076"/>
                  </a:lnTo>
                  <a:lnTo>
                    <a:pt x="13770" y="13056"/>
                  </a:lnTo>
                  <a:lnTo>
                    <a:pt x="13775" y="13034"/>
                  </a:lnTo>
                  <a:lnTo>
                    <a:pt x="13778" y="13013"/>
                  </a:lnTo>
                  <a:lnTo>
                    <a:pt x="13780" y="12962"/>
                  </a:lnTo>
                  <a:lnTo>
                    <a:pt x="13776" y="12896"/>
                  </a:lnTo>
                  <a:lnTo>
                    <a:pt x="13766" y="12817"/>
                  </a:lnTo>
                  <a:lnTo>
                    <a:pt x="13751" y="12725"/>
                  </a:lnTo>
                  <a:lnTo>
                    <a:pt x="13731" y="12622"/>
                  </a:lnTo>
                  <a:lnTo>
                    <a:pt x="13706" y="12508"/>
                  </a:lnTo>
                  <a:lnTo>
                    <a:pt x="13676" y="12385"/>
                  </a:lnTo>
                  <a:lnTo>
                    <a:pt x="13643" y="12253"/>
                  </a:lnTo>
                  <a:lnTo>
                    <a:pt x="13605" y="12115"/>
                  </a:lnTo>
                  <a:lnTo>
                    <a:pt x="13565" y="11969"/>
                  </a:lnTo>
                  <a:lnTo>
                    <a:pt x="13521" y="11819"/>
                  </a:lnTo>
                  <a:lnTo>
                    <a:pt x="13474" y="11664"/>
                  </a:lnTo>
                  <a:lnTo>
                    <a:pt x="13425" y="11505"/>
                  </a:lnTo>
                  <a:lnTo>
                    <a:pt x="13373" y="11345"/>
                  </a:lnTo>
                  <a:lnTo>
                    <a:pt x="13320" y="11184"/>
                  </a:lnTo>
                  <a:lnTo>
                    <a:pt x="13265" y="11021"/>
                  </a:lnTo>
                  <a:lnTo>
                    <a:pt x="13210" y="10860"/>
                  </a:lnTo>
                  <a:lnTo>
                    <a:pt x="13152" y="10701"/>
                  </a:lnTo>
                  <a:lnTo>
                    <a:pt x="13094" y="10545"/>
                  </a:lnTo>
                  <a:lnTo>
                    <a:pt x="13037" y="10392"/>
                  </a:lnTo>
                  <a:lnTo>
                    <a:pt x="12979" y="10244"/>
                  </a:lnTo>
                  <a:lnTo>
                    <a:pt x="12923" y="10103"/>
                  </a:lnTo>
                  <a:lnTo>
                    <a:pt x="12866" y="9968"/>
                  </a:lnTo>
                  <a:lnTo>
                    <a:pt x="12811" y="9841"/>
                  </a:lnTo>
                  <a:lnTo>
                    <a:pt x="12757" y="9724"/>
                  </a:lnTo>
                  <a:lnTo>
                    <a:pt x="12705" y="9616"/>
                  </a:lnTo>
                  <a:lnTo>
                    <a:pt x="12654" y="9520"/>
                  </a:lnTo>
                  <a:lnTo>
                    <a:pt x="12607" y="9435"/>
                  </a:lnTo>
                  <a:lnTo>
                    <a:pt x="12561" y="9363"/>
                  </a:lnTo>
                  <a:lnTo>
                    <a:pt x="12519" y="9306"/>
                  </a:lnTo>
                  <a:lnTo>
                    <a:pt x="12480" y="9264"/>
                  </a:lnTo>
                  <a:lnTo>
                    <a:pt x="12445" y="923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任意多边形: 形状 15"/>
            <p:cNvSpPr/>
            <p:nvPr/>
          </p:nvSpPr>
          <p:spPr bwMode="auto">
            <a:xfrm>
              <a:off x="3560078" y="2653862"/>
              <a:ext cx="543022" cy="443328"/>
            </a:xfrm>
            <a:custGeom>
              <a:avLst/>
              <a:gdLst>
                <a:gd name="T0" fmla="*/ 15282 w 16126"/>
                <a:gd name="T1" fmla="*/ 195 h 13163"/>
                <a:gd name="T2" fmla="*/ 12797 w 16126"/>
                <a:gd name="T3" fmla="*/ 1052 h 13163"/>
                <a:gd name="T4" fmla="*/ 9349 w 16126"/>
                <a:gd name="T5" fmla="*/ 2340 h 13163"/>
                <a:gd name="T6" fmla="*/ 5653 w 16126"/>
                <a:gd name="T7" fmla="*/ 3784 h 13163"/>
                <a:gd name="T8" fmla="*/ 2421 w 16126"/>
                <a:gd name="T9" fmla="*/ 5114 h 13163"/>
                <a:gd name="T10" fmla="*/ 369 w 16126"/>
                <a:gd name="T11" fmla="*/ 6058 h 13163"/>
                <a:gd name="T12" fmla="*/ 25 w 16126"/>
                <a:gd name="T13" fmla="*/ 6365 h 13163"/>
                <a:gd name="T14" fmla="*/ 240 w 16126"/>
                <a:gd name="T15" fmla="*/ 6528 h 13163"/>
                <a:gd name="T16" fmla="*/ 653 w 16126"/>
                <a:gd name="T17" fmla="*/ 6773 h 13163"/>
                <a:gd name="T18" fmla="*/ 1239 w 16126"/>
                <a:gd name="T19" fmla="*/ 7087 h 13163"/>
                <a:gd name="T20" fmla="*/ 2293 w 16126"/>
                <a:gd name="T21" fmla="*/ 7620 h 13163"/>
                <a:gd name="T22" fmla="*/ 3868 w 16126"/>
                <a:gd name="T23" fmla="*/ 8244 h 13163"/>
                <a:gd name="T24" fmla="*/ 7143 w 16126"/>
                <a:gd name="T25" fmla="*/ 6096 h 13163"/>
                <a:gd name="T26" fmla="*/ 9630 w 16126"/>
                <a:gd name="T27" fmla="*/ 4485 h 13163"/>
                <a:gd name="T28" fmla="*/ 12044 w 16126"/>
                <a:gd name="T29" fmla="*/ 2951 h 13163"/>
                <a:gd name="T30" fmla="*/ 13900 w 16126"/>
                <a:gd name="T31" fmla="*/ 1822 h 13163"/>
                <a:gd name="T32" fmla="*/ 14718 w 16126"/>
                <a:gd name="T33" fmla="*/ 1424 h 13163"/>
                <a:gd name="T34" fmla="*/ 14283 w 16126"/>
                <a:gd name="T35" fmla="*/ 2000 h 13163"/>
                <a:gd name="T36" fmla="*/ 12966 w 16126"/>
                <a:gd name="T37" fmla="*/ 3344 h 13163"/>
                <a:gd name="T38" fmla="*/ 11154 w 16126"/>
                <a:gd name="T39" fmla="*/ 5108 h 13163"/>
                <a:gd name="T40" fmla="*/ 7883 w 16126"/>
                <a:gd name="T41" fmla="*/ 8242 h 13163"/>
                <a:gd name="T42" fmla="*/ 6749 w 16126"/>
                <a:gd name="T43" fmla="*/ 9347 h 13163"/>
                <a:gd name="T44" fmla="*/ 6454 w 16126"/>
                <a:gd name="T45" fmla="*/ 9766 h 13163"/>
                <a:gd name="T46" fmla="*/ 6186 w 16126"/>
                <a:gd name="T47" fmla="*/ 10525 h 13163"/>
                <a:gd name="T48" fmla="*/ 5994 w 16126"/>
                <a:gd name="T49" fmla="*/ 11036 h 13163"/>
                <a:gd name="T50" fmla="*/ 5843 w 16126"/>
                <a:gd name="T51" fmla="*/ 11384 h 13163"/>
                <a:gd name="T52" fmla="*/ 5722 w 16126"/>
                <a:gd name="T53" fmla="*/ 11579 h 13163"/>
                <a:gd name="T54" fmla="*/ 5612 w 16126"/>
                <a:gd name="T55" fmla="*/ 11545 h 13163"/>
                <a:gd name="T56" fmla="*/ 5383 w 16126"/>
                <a:gd name="T57" fmla="*/ 11261 h 13163"/>
                <a:gd name="T58" fmla="*/ 5005 w 16126"/>
                <a:gd name="T59" fmla="*/ 10720 h 13163"/>
                <a:gd name="T60" fmla="*/ 4472 w 16126"/>
                <a:gd name="T61" fmla="*/ 9948 h 13163"/>
                <a:gd name="T62" fmla="*/ 4211 w 16126"/>
                <a:gd name="T63" fmla="*/ 9601 h 13163"/>
                <a:gd name="T64" fmla="*/ 4069 w 16126"/>
                <a:gd name="T65" fmla="*/ 9479 h 13163"/>
                <a:gd name="T66" fmla="*/ 4103 w 16126"/>
                <a:gd name="T67" fmla="*/ 9732 h 13163"/>
                <a:gd name="T68" fmla="*/ 4294 w 16126"/>
                <a:gd name="T69" fmla="*/ 10343 h 13163"/>
                <a:gd name="T70" fmla="*/ 4583 w 16126"/>
                <a:gd name="T71" fmla="*/ 11148 h 13163"/>
                <a:gd name="T72" fmla="*/ 4914 w 16126"/>
                <a:gd name="T73" fmla="*/ 11987 h 13163"/>
                <a:gd name="T74" fmla="*/ 5225 w 16126"/>
                <a:gd name="T75" fmla="*/ 12696 h 13163"/>
                <a:gd name="T76" fmla="*/ 5460 w 16126"/>
                <a:gd name="T77" fmla="*/ 13114 h 13163"/>
                <a:gd name="T78" fmla="*/ 5767 w 16126"/>
                <a:gd name="T79" fmla="*/ 12916 h 13163"/>
                <a:gd name="T80" fmla="*/ 6878 w 16126"/>
                <a:gd name="T81" fmla="*/ 11818 h 13163"/>
                <a:gd name="T82" fmla="*/ 7946 w 16126"/>
                <a:gd name="T83" fmla="*/ 10787 h 13163"/>
                <a:gd name="T84" fmla="*/ 8303 w 16126"/>
                <a:gd name="T85" fmla="*/ 10468 h 13163"/>
                <a:gd name="T86" fmla="*/ 8494 w 16126"/>
                <a:gd name="T87" fmla="*/ 10451 h 13163"/>
                <a:gd name="T88" fmla="*/ 9028 w 16126"/>
                <a:gd name="T89" fmla="*/ 10642 h 13163"/>
                <a:gd name="T90" fmla="*/ 9979 w 16126"/>
                <a:gd name="T91" fmla="*/ 11030 h 13163"/>
                <a:gd name="T92" fmla="*/ 11596 w 16126"/>
                <a:gd name="T93" fmla="*/ 11726 h 13163"/>
                <a:gd name="T94" fmla="*/ 12216 w 16126"/>
                <a:gd name="T95" fmla="*/ 11936 h 13163"/>
                <a:gd name="T96" fmla="*/ 12721 w 16126"/>
                <a:gd name="T97" fmla="*/ 10858 h 13163"/>
                <a:gd name="T98" fmla="*/ 13523 w 16126"/>
                <a:gd name="T99" fmla="*/ 8716 h 13163"/>
                <a:gd name="T100" fmla="*/ 14446 w 16126"/>
                <a:gd name="T101" fmla="*/ 6037 h 13163"/>
                <a:gd name="T102" fmla="*/ 15305 w 16126"/>
                <a:gd name="T103" fmla="*/ 3348 h 13163"/>
                <a:gd name="T104" fmla="*/ 15925 w 16126"/>
                <a:gd name="T105" fmla="*/ 1178 h 13163"/>
                <a:gd name="T106" fmla="*/ 16124 w 16126"/>
                <a:gd name="T107" fmla="*/ 55 h 13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126" h="13163">
                  <a:moveTo>
                    <a:pt x="16097" y="1"/>
                  </a:moveTo>
                  <a:lnTo>
                    <a:pt x="16014" y="0"/>
                  </a:lnTo>
                  <a:lnTo>
                    <a:pt x="15847" y="33"/>
                  </a:lnTo>
                  <a:lnTo>
                    <a:pt x="15601" y="99"/>
                  </a:lnTo>
                  <a:lnTo>
                    <a:pt x="15282" y="195"/>
                  </a:lnTo>
                  <a:lnTo>
                    <a:pt x="14896" y="319"/>
                  </a:lnTo>
                  <a:lnTo>
                    <a:pt x="14449" y="468"/>
                  </a:lnTo>
                  <a:lnTo>
                    <a:pt x="13947" y="642"/>
                  </a:lnTo>
                  <a:lnTo>
                    <a:pt x="13394" y="838"/>
                  </a:lnTo>
                  <a:lnTo>
                    <a:pt x="12797" y="1052"/>
                  </a:lnTo>
                  <a:lnTo>
                    <a:pt x="12162" y="1284"/>
                  </a:lnTo>
                  <a:lnTo>
                    <a:pt x="11493" y="1530"/>
                  </a:lnTo>
                  <a:lnTo>
                    <a:pt x="10799" y="1790"/>
                  </a:lnTo>
                  <a:lnTo>
                    <a:pt x="10082" y="2060"/>
                  </a:lnTo>
                  <a:lnTo>
                    <a:pt x="9349" y="2340"/>
                  </a:lnTo>
                  <a:lnTo>
                    <a:pt x="8607" y="2624"/>
                  </a:lnTo>
                  <a:lnTo>
                    <a:pt x="7860" y="2913"/>
                  </a:lnTo>
                  <a:lnTo>
                    <a:pt x="7115" y="3204"/>
                  </a:lnTo>
                  <a:lnTo>
                    <a:pt x="6378" y="3495"/>
                  </a:lnTo>
                  <a:lnTo>
                    <a:pt x="5653" y="3784"/>
                  </a:lnTo>
                  <a:lnTo>
                    <a:pt x="4946" y="4067"/>
                  </a:lnTo>
                  <a:lnTo>
                    <a:pt x="4265" y="4345"/>
                  </a:lnTo>
                  <a:lnTo>
                    <a:pt x="3613" y="4613"/>
                  </a:lnTo>
                  <a:lnTo>
                    <a:pt x="2997" y="4870"/>
                  </a:lnTo>
                  <a:lnTo>
                    <a:pt x="2421" y="5114"/>
                  </a:lnTo>
                  <a:lnTo>
                    <a:pt x="1894" y="5342"/>
                  </a:lnTo>
                  <a:lnTo>
                    <a:pt x="1419" y="5553"/>
                  </a:lnTo>
                  <a:lnTo>
                    <a:pt x="1003" y="5744"/>
                  </a:lnTo>
                  <a:lnTo>
                    <a:pt x="651" y="5912"/>
                  </a:lnTo>
                  <a:lnTo>
                    <a:pt x="369" y="6058"/>
                  </a:lnTo>
                  <a:lnTo>
                    <a:pt x="163" y="6176"/>
                  </a:lnTo>
                  <a:lnTo>
                    <a:pt x="38" y="6266"/>
                  </a:lnTo>
                  <a:lnTo>
                    <a:pt x="0" y="6325"/>
                  </a:lnTo>
                  <a:lnTo>
                    <a:pt x="8" y="6342"/>
                  </a:lnTo>
                  <a:lnTo>
                    <a:pt x="25" y="6365"/>
                  </a:lnTo>
                  <a:lnTo>
                    <a:pt x="50" y="6391"/>
                  </a:lnTo>
                  <a:lnTo>
                    <a:pt x="86" y="6419"/>
                  </a:lnTo>
                  <a:lnTo>
                    <a:pt x="129" y="6452"/>
                  </a:lnTo>
                  <a:lnTo>
                    <a:pt x="180" y="6489"/>
                  </a:lnTo>
                  <a:lnTo>
                    <a:pt x="240" y="6528"/>
                  </a:lnTo>
                  <a:lnTo>
                    <a:pt x="307" y="6571"/>
                  </a:lnTo>
                  <a:lnTo>
                    <a:pt x="383" y="6617"/>
                  </a:lnTo>
                  <a:lnTo>
                    <a:pt x="466" y="6666"/>
                  </a:lnTo>
                  <a:lnTo>
                    <a:pt x="556" y="6718"/>
                  </a:lnTo>
                  <a:lnTo>
                    <a:pt x="653" y="6773"/>
                  </a:lnTo>
                  <a:lnTo>
                    <a:pt x="758" y="6831"/>
                  </a:lnTo>
                  <a:lnTo>
                    <a:pt x="869" y="6891"/>
                  </a:lnTo>
                  <a:lnTo>
                    <a:pt x="986" y="6954"/>
                  </a:lnTo>
                  <a:lnTo>
                    <a:pt x="1109" y="7020"/>
                  </a:lnTo>
                  <a:lnTo>
                    <a:pt x="1239" y="7087"/>
                  </a:lnTo>
                  <a:lnTo>
                    <a:pt x="1374" y="7157"/>
                  </a:lnTo>
                  <a:lnTo>
                    <a:pt x="1514" y="7229"/>
                  </a:lnTo>
                  <a:lnTo>
                    <a:pt x="1660" y="7304"/>
                  </a:lnTo>
                  <a:lnTo>
                    <a:pt x="1968" y="7459"/>
                  </a:lnTo>
                  <a:lnTo>
                    <a:pt x="2293" y="7620"/>
                  </a:lnTo>
                  <a:lnTo>
                    <a:pt x="2636" y="7788"/>
                  </a:lnTo>
                  <a:lnTo>
                    <a:pt x="2994" y="7962"/>
                  </a:lnTo>
                  <a:lnTo>
                    <a:pt x="3365" y="8141"/>
                  </a:lnTo>
                  <a:lnTo>
                    <a:pt x="3748" y="8324"/>
                  </a:lnTo>
                  <a:lnTo>
                    <a:pt x="3868" y="8244"/>
                  </a:lnTo>
                  <a:lnTo>
                    <a:pt x="4207" y="8020"/>
                  </a:lnTo>
                  <a:lnTo>
                    <a:pt x="4736" y="7673"/>
                  </a:lnTo>
                  <a:lnTo>
                    <a:pt x="5421" y="7221"/>
                  </a:lnTo>
                  <a:lnTo>
                    <a:pt x="6233" y="6690"/>
                  </a:lnTo>
                  <a:lnTo>
                    <a:pt x="7143" y="6096"/>
                  </a:lnTo>
                  <a:lnTo>
                    <a:pt x="7622" y="5783"/>
                  </a:lnTo>
                  <a:lnTo>
                    <a:pt x="8115" y="5463"/>
                  </a:lnTo>
                  <a:lnTo>
                    <a:pt x="8617" y="5138"/>
                  </a:lnTo>
                  <a:lnTo>
                    <a:pt x="9123" y="4811"/>
                  </a:lnTo>
                  <a:lnTo>
                    <a:pt x="9630" y="4485"/>
                  </a:lnTo>
                  <a:lnTo>
                    <a:pt x="10134" y="4161"/>
                  </a:lnTo>
                  <a:lnTo>
                    <a:pt x="10632" y="3843"/>
                  </a:lnTo>
                  <a:lnTo>
                    <a:pt x="11118" y="3535"/>
                  </a:lnTo>
                  <a:lnTo>
                    <a:pt x="11590" y="3236"/>
                  </a:lnTo>
                  <a:lnTo>
                    <a:pt x="12044" y="2951"/>
                  </a:lnTo>
                  <a:lnTo>
                    <a:pt x="12475" y="2682"/>
                  </a:lnTo>
                  <a:lnTo>
                    <a:pt x="12880" y="2432"/>
                  </a:lnTo>
                  <a:lnTo>
                    <a:pt x="13255" y="2203"/>
                  </a:lnTo>
                  <a:lnTo>
                    <a:pt x="13596" y="1999"/>
                  </a:lnTo>
                  <a:lnTo>
                    <a:pt x="13900" y="1822"/>
                  </a:lnTo>
                  <a:lnTo>
                    <a:pt x="14162" y="1673"/>
                  </a:lnTo>
                  <a:lnTo>
                    <a:pt x="14378" y="1556"/>
                  </a:lnTo>
                  <a:lnTo>
                    <a:pt x="14545" y="1475"/>
                  </a:lnTo>
                  <a:lnTo>
                    <a:pt x="14660" y="1429"/>
                  </a:lnTo>
                  <a:lnTo>
                    <a:pt x="14718" y="1424"/>
                  </a:lnTo>
                  <a:lnTo>
                    <a:pt x="14720" y="1461"/>
                  </a:lnTo>
                  <a:lnTo>
                    <a:pt x="14674" y="1541"/>
                  </a:lnTo>
                  <a:lnTo>
                    <a:pt x="14585" y="1659"/>
                  </a:lnTo>
                  <a:lnTo>
                    <a:pt x="14454" y="1814"/>
                  </a:lnTo>
                  <a:lnTo>
                    <a:pt x="14283" y="2000"/>
                  </a:lnTo>
                  <a:lnTo>
                    <a:pt x="14079" y="2219"/>
                  </a:lnTo>
                  <a:lnTo>
                    <a:pt x="13841" y="2466"/>
                  </a:lnTo>
                  <a:lnTo>
                    <a:pt x="13575" y="2737"/>
                  </a:lnTo>
                  <a:lnTo>
                    <a:pt x="13281" y="3031"/>
                  </a:lnTo>
                  <a:lnTo>
                    <a:pt x="12966" y="3344"/>
                  </a:lnTo>
                  <a:lnTo>
                    <a:pt x="12631" y="3674"/>
                  </a:lnTo>
                  <a:lnTo>
                    <a:pt x="12279" y="4018"/>
                  </a:lnTo>
                  <a:lnTo>
                    <a:pt x="11914" y="4373"/>
                  </a:lnTo>
                  <a:lnTo>
                    <a:pt x="11538" y="4738"/>
                  </a:lnTo>
                  <a:lnTo>
                    <a:pt x="11154" y="5108"/>
                  </a:lnTo>
                  <a:lnTo>
                    <a:pt x="10766" y="5480"/>
                  </a:lnTo>
                  <a:lnTo>
                    <a:pt x="9990" y="6224"/>
                  </a:lnTo>
                  <a:lnTo>
                    <a:pt x="9234" y="6948"/>
                  </a:lnTo>
                  <a:lnTo>
                    <a:pt x="8524" y="7627"/>
                  </a:lnTo>
                  <a:lnTo>
                    <a:pt x="7883" y="8242"/>
                  </a:lnTo>
                  <a:lnTo>
                    <a:pt x="7596" y="8517"/>
                  </a:lnTo>
                  <a:lnTo>
                    <a:pt x="7336" y="8769"/>
                  </a:lnTo>
                  <a:lnTo>
                    <a:pt x="7106" y="8993"/>
                  </a:lnTo>
                  <a:lnTo>
                    <a:pt x="6910" y="9186"/>
                  </a:lnTo>
                  <a:lnTo>
                    <a:pt x="6749" y="9347"/>
                  </a:lnTo>
                  <a:lnTo>
                    <a:pt x="6627" y="9472"/>
                  </a:lnTo>
                  <a:lnTo>
                    <a:pt x="6548" y="9559"/>
                  </a:lnTo>
                  <a:lnTo>
                    <a:pt x="6514" y="9605"/>
                  </a:lnTo>
                  <a:lnTo>
                    <a:pt x="6488" y="9671"/>
                  </a:lnTo>
                  <a:lnTo>
                    <a:pt x="6454" y="9766"/>
                  </a:lnTo>
                  <a:lnTo>
                    <a:pt x="6412" y="9886"/>
                  </a:lnTo>
                  <a:lnTo>
                    <a:pt x="6362" y="10027"/>
                  </a:lnTo>
                  <a:lnTo>
                    <a:pt x="6308" y="10184"/>
                  </a:lnTo>
                  <a:lnTo>
                    <a:pt x="6249" y="10351"/>
                  </a:lnTo>
                  <a:lnTo>
                    <a:pt x="6186" y="10525"/>
                  </a:lnTo>
                  <a:lnTo>
                    <a:pt x="6123" y="10700"/>
                  </a:lnTo>
                  <a:lnTo>
                    <a:pt x="6090" y="10787"/>
                  </a:lnTo>
                  <a:lnTo>
                    <a:pt x="6057" y="10872"/>
                  </a:lnTo>
                  <a:lnTo>
                    <a:pt x="6025" y="10956"/>
                  </a:lnTo>
                  <a:lnTo>
                    <a:pt x="5994" y="11036"/>
                  </a:lnTo>
                  <a:lnTo>
                    <a:pt x="5961" y="11115"/>
                  </a:lnTo>
                  <a:lnTo>
                    <a:pt x="5931" y="11189"/>
                  </a:lnTo>
                  <a:lnTo>
                    <a:pt x="5901" y="11258"/>
                  </a:lnTo>
                  <a:lnTo>
                    <a:pt x="5872" y="11324"/>
                  </a:lnTo>
                  <a:lnTo>
                    <a:pt x="5843" y="11384"/>
                  </a:lnTo>
                  <a:lnTo>
                    <a:pt x="5816" y="11437"/>
                  </a:lnTo>
                  <a:lnTo>
                    <a:pt x="5790" y="11484"/>
                  </a:lnTo>
                  <a:lnTo>
                    <a:pt x="5766" y="11524"/>
                  </a:lnTo>
                  <a:lnTo>
                    <a:pt x="5744" y="11555"/>
                  </a:lnTo>
                  <a:lnTo>
                    <a:pt x="5722" y="11579"/>
                  </a:lnTo>
                  <a:lnTo>
                    <a:pt x="5703" y="11594"/>
                  </a:lnTo>
                  <a:lnTo>
                    <a:pt x="5687" y="11599"/>
                  </a:lnTo>
                  <a:lnTo>
                    <a:pt x="5668" y="11593"/>
                  </a:lnTo>
                  <a:lnTo>
                    <a:pt x="5643" y="11574"/>
                  </a:lnTo>
                  <a:lnTo>
                    <a:pt x="5612" y="11545"/>
                  </a:lnTo>
                  <a:lnTo>
                    <a:pt x="5575" y="11506"/>
                  </a:lnTo>
                  <a:lnTo>
                    <a:pt x="5533" y="11456"/>
                  </a:lnTo>
                  <a:lnTo>
                    <a:pt x="5488" y="11399"/>
                  </a:lnTo>
                  <a:lnTo>
                    <a:pt x="5437" y="11333"/>
                  </a:lnTo>
                  <a:lnTo>
                    <a:pt x="5383" y="11261"/>
                  </a:lnTo>
                  <a:lnTo>
                    <a:pt x="5325" y="11181"/>
                  </a:lnTo>
                  <a:lnTo>
                    <a:pt x="5266" y="11097"/>
                  </a:lnTo>
                  <a:lnTo>
                    <a:pt x="5203" y="11007"/>
                  </a:lnTo>
                  <a:lnTo>
                    <a:pt x="5138" y="10914"/>
                  </a:lnTo>
                  <a:lnTo>
                    <a:pt x="5005" y="10720"/>
                  </a:lnTo>
                  <a:lnTo>
                    <a:pt x="4868" y="10520"/>
                  </a:lnTo>
                  <a:lnTo>
                    <a:pt x="4732" y="10320"/>
                  </a:lnTo>
                  <a:lnTo>
                    <a:pt x="4598" y="10127"/>
                  </a:lnTo>
                  <a:lnTo>
                    <a:pt x="4534" y="10035"/>
                  </a:lnTo>
                  <a:lnTo>
                    <a:pt x="4472" y="9948"/>
                  </a:lnTo>
                  <a:lnTo>
                    <a:pt x="4414" y="9866"/>
                  </a:lnTo>
                  <a:lnTo>
                    <a:pt x="4358" y="9789"/>
                  </a:lnTo>
                  <a:lnTo>
                    <a:pt x="4305" y="9718"/>
                  </a:lnTo>
                  <a:lnTo>
                    <a:pt x="4257" y="9656"/>
                  </a:lnTo>
                  <a:lnTo>
                    <a:pt x="4211" y="9601"/>
                  </a:lnTo>
                  <a:lnTo>
                    <a:pt x="4172" y="9556"/>
                  </a:lnTo>
                  <a:lnTo>
                    <a:pt x="4138" y="9520"/>
                  </a:lnTo>
                  <a:lnTo>
                    <a:pt x="4109" y="9494"/>
                  </a:lnTo>
                  <a:lnTo>
                    <a:pt x="4086" y="9480"/>
                  </a:lnTo>
                  <a:lnTo>
                    <a:pt x="4069" y="9479"/>
                  </a:lnTo>
                  <a:lnTo>
                    <a:pt x="4061" y="9493"/>
                  </a:lnTo>
                  <a:lnTo>
                    <a:pt x="4060" y="9528"/>
                  </a:lnTo>
                  <a:lnTo>
                    <a:pt x="4067" y="9579"/>
                  </a:lnTo>
                  <a:lnTo>
                    <a:pt x="4081" y="9648"/>
                  </a:lnTo>
                  <a:lnTo>
                    <a:pt x="4103" y="9732"/>
                  </a:lnTo>
                  <a:lnTo>
                    <a:pt x="4131" y="9831"/>
                  </a:lnTo>
                  <a:lnTo>
                    <a:pt x="4164" y="9943"/>
                  </a:lnTo>
                  <a:lnTo>
                    <a:pt x="4202" y="10067"/>
                  </a:lnTo>
                  <a:lnTo>
                    <a:pt x="4246" y="10201"/>
                  </a:lnTo>
                  <a:lnTo>
                    <a:pt x="4294" y="10343"/>
                  </a:lnTo>
                  <a:lnTo>
                    <a:pt x="4345" y="10494"/>
                  </a:lnTo>
                  <a:lnTo>
                    <a:pt x="4401" y="10651"/>
                  </a:lnTo>
                  <a:lnTo>
                    <a:pt x="4459" y="10813"/>
                  </a:lnTo>
                  <a:lnTo>
                    <a:pt x="4521" y="10980"/>
                  </a:lnTo>
                  <a:lnTo>
                    <a:pt x="4583" y="11148"/>
                  </a:lnTo>
                  <a:lnTo>
                    <a:pt x="4649" y="11319"/>
                  </a:lnTo>
                  <a:lnTo>
                    <a:pt x="4714" y="11490"/>
                  </a:lnTo>
                  <a:lnTo>
                    <a:pt x="4781" y="11658"/>
                  </a:lnTo>
                  <a:lnTo>
                    <a:pt x="4847" y="11825"/>
                  </a:lnTo>
                  <a:lnTo>
                    <a:pt x="4914" y="11987"/>
                  </a:lnTo>
                  <a:lnTo>
                    <a:pt x="4980" y="12145"/>
                  </a:lnTo>
                  <a:lnTo>
                    <a:pt x="5044" y="12295"/>
                  </a:lnTo>
                  <a:lnTo>
                    <a:pt x="5107" y="12438"/>
                  </a:lnTo>
                  <a:lnTo>
                    <a:pt x="5167" y="12573"/>
                  </a:lnTo>
                  <a:lnTo>
                    <a:pt x="5225" y="12696"/>
                  </a:lnTo>
                  <a:lnTo>
                    <a:pt x="5281" y="12808"/>
                  </a:lnTo>
                  <a:lnTo>
                    <a:pt x="5332" y="12908"/>
                  </a:lnTo>
                  <a:lnTo>
                    <a:pt x="5380" y="12992"/>
                  </a:lnTo>
                  <a:lnTo>
                    <a:pt x="5422" y="13061"/>
                  </a:lnTo>
                  <a:lnTo>
                    <a:pt x="5460" y="13114"/>
                  </a:lnTo>
                  <a:lnTo>
                    <a:pt x="5493" y="13148"/>
                  </a:lnTo>
                  <a:lnTo>
                    <a:pt x="5519" y="13163"/>
                  </a:lnTo>
                  <a:lnTo>
                    <a:pt x="5549" y="13133"/>
                  </a:lnTo>
                  <a:lnTo>
                    <a:pt x="5635" y="13048"/>
                  </a:lnTo>
                  <a:lnTo>
                    <a:pt x="5767" y="12916"/>
                  </a:lnTo>
                  <a:lnTo>
                    <a:pt x="5940" y="12744"/>
                  </a:lnTo>
                  <a:lnTo>
                    <a:pt x="6145" y="12540"/>
                  </a:lnTo>
                  <a:lnTo>
                    <a:pt x="6375" y="12313"/>
                  </a:lnTo>
                  <a:lnTo>
                    <a:pt x="6622" y="12070"/>
                  </a:lnTo>
                  <a:lnTo>
                    <a:pt x="6878" y="11818"/>
                  </a:lnTo>
                  <a:lnTo>
                    <a:pt x="7137" y="11565"/>
                  </a:lnTo>
                  <a:lnTo>
                    <a:pt x="7389" y="11320"/>
                  </a:lnTo>
                  <a:lnTo>
                    <a:pt x="7629" y="11089"/>
                  </a:lnTo>
                  <a:lnTo>
                    <a:pt x="7847" y="10881"/>
                  </a:lnTo>
                  <a:lnTo>
                    <a:pt x="7946" y="10787"/>
                  </a:lnTo>
                  <a:lnTo>
                    <a:pt x="8038" y="10702"/>
                  </a:lnTo>
                  <a:lnTo>
                    <a:pt x="8119" y="10628"/>
                  </a:lnTo>
                  <a:lnTo>
                    <a:pt x="8192" y="10562"/>
                  </a:lnTo>
                  <a:lnTo>
                    <a:pt x="8254" y="10510"/>
                  </a:lnTo>
                  <a:lnTo>
                    <a:pt x="8303" y="10468"/>
                  </a:lnTo>
                  <a:lnTo>
                    <a:pt x="8339" y="10441"/>
                  </a:lnTo>
                  <a:lnTo>
                    <a:pt x="8362" y="10428"/>
                  </a:lnTo>
                  <a:lnTo>
                    <a:pt x="8388" y="10427"/>
                  </a:lnTo>
                  <a:lnTo>
                    <a:pt x="8432" y="10434"/>
                  </a:lnTo>
                  <a:lnTo>
                    <a:pt x="8494" y="10451"/>
                  </a:lnTo>
                  <a:lnTo>
                    <a:pt x="8574" y="10475"/>
                  </a:lnTo>
                  <a:lnTo>
                    <a:pt x="8668" y="10508"/>
                  </a:lnTo>
                  <a:lnTo>
                    <a:pt x="8776" y="10546"/>
                  </a:lnTo>
                  <a:lnTo>
                    <a:pt x="8896" y="10591"/>
                  </a:lnTo>
                  <a:lnTo>
                    <a:pt x="9028" y="10642"/>
                  </a:lnTo>
                  <a:lnTo>
                    <a:pt x="9169" y="10697"/>
                  </a:lnTo>
                  <a:lnTo>
                    <a:pt x="9319" y="10758"/>
                  </a:lnTo>
                  <a:lnTo>
                    <a:pt x="9476" y="10821"/>
                  </a:lnTo>
                  <a:lnTo>
                    <a:pt x="9640" y="10889"/>
                  </a:lnTo>
                  <a:lnTo>
                    <a:pt x="9979" y="11030"/>
                  </a:lnTo>
                  <a:lnTo>
                    <a:pt x="10327" y="11178"/>
                  </a:lnTo>
                  <a:lnTo>
                    <a:pt x="10674" y="11326"/>
                  </a:lnTo>
                  <a:lnTo>
                    <a:pt x="11007" y="11469"/>
                  </a:lnTo>
                  <a:lnTo>
                    <a:pt x="11318" y="11605"/>
                  </a:lnTo>
                  <a:lnTo>
                    <a:pt x="11596" y="11726"/>
                  </a:lnTo>
                  <a:lnTo>
                    <a:pt x="11830" y="11829"/>
                  </a:lnTo>
                  <a:lnTo>
                    <a:pt x="12010" y="11907"/>
                  </a:lnTo>
                  <a:lnTo>
                    <a:pt x="12125" y="11959"/>
                  </a:lnTo>
                  <a:lnTo>
                    <a:pt x="12167" y="11977"/>
                  </a:lnTo>
                  <a:lnTo>
                    <a:pt x="12216" y="11936"/>
                  </a:lnTo>
                  <a:lnTo>
                    <a:pt x="12284" y="11831"/>
                  </a:lnTo>
                  <a:lnTo>
                    <a:pt x="12370" y="11666"/>
                  </a:lnTo>
                  <a:lnTo>
                    <a:pt x="12473" y="11446"/>
                  </a:lnTo>
                  <a:lnTo>
                    <a:pt x="12590" y="11176"/>
                  </a:lnTo>
                  <a:lnTo>
                    <a:pt x="12721" y="10858"/>
                  </a:lnTo>
                  <a:lnTo>
                    <a:pt x="12863" y="10498"/>
                  </a:lnTo>
                  <a:lnTo>
                    <a:pt x="13016" y="10100"/>
                  </a:lnTo>
                  <a:lnTo>
                    <a:pt x="13178" y="9667"/>
                  </a:lnTo>
                  <a:lnTo>
                    <a:pt x="13348" y="9204"/>
                  </a:lnTo>
                  <a:lnTo>
                    <a:pt x="13523" y="8716"/>
                  </a:lnTo>
                  <a:lnTo>
                    <a:pt x="13704" y="8205"/>
                  </a:lnTo>
                  <a:lnTo>
                    <a:pt x="13888" y="7679"/>
                  </a:lnTo>
                  <a:lnTo>
                    <a:pt x="14074" y="7139"/>
                  </a:lnTo>
                  <a:lnTo>
                    <a:pt x="14260" y="6590"/>
                  </a:lnTo>
                  <a:lnTo>
                    <a:pt x="14446" y="6037"/>
                  </a:lnTo>
                  <a:lnTo>
                    <a:pt x="14628" y="5482"/>
                  </a:lnTo>
                  <a:lnTo>
                    <a:pt x="14807" y="4932"/>
                  </a:lnTo>
                  <a:lnTo>
                    <a:pt x="14981" y="4390"/>
                  </a:lnTo>
                  <a:lnTo>
                    <a:pt x="15147" y="3861"/>
                  </a:lnTo>
                  <a:lnTo>
                    <a:pt x="15305" y="3348"/>
                  </a:lnTo>
                  <a:lnTo>
                    <a:pt x="15455" y="2855"/>
                  </a:lnTo>
                  <a:lnTo>
                    <a:pt x="15593" y="2388"/>
                  </a:lnTo>
                  <a:lnTo>
                    <a:pt x="15718" y="1950"/>
                  </a:lnTo>
                  <a:lnTo>
                    <a:pt x="15829" y="1545"/>
                  </a:lnTo>
                  <a:lnTo>
                    <a:pt x="15925" y="1178"/>
                  </a:lnTo>
                  <a:lnTo>
                    <a:pt x="16004" y="853"/>
                  </a:lnTo>
                  <a:lnTo>
                    <a:pt x="16066" y="573"/>
                  </a:lnTo>
                  <a:lnTo>
                    <a:pt x="16106" y="344"/>
                  </a:lnTo>
                  <a:lnTo>
                    <a:pt x="16126" y="170"/>
                  </a:lnTo>
                  <a:lnTo>
                    <a:pt x="16124" y="55"/>
                  </a:lnTo>
                  <a:lnTo>
                    <a:pt x="16097" y="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任意多边形: 形状 16"/>
            <p:cNvSpPr/>
            <p:nvPr/>
          </p:nvSpPr>
          <p:spPr bwMode="auto">
            <a:xfrm>
              <a:off x="2636075" y="4594883"/>
              <a:ext cx="363587" cy="376888"/>
            </a:xfrm>
            <a:custGeom>
              <a:avLst/>
              <a:gdLst>
                <a:gd name="T0" fmla="*/ 2882 w 15497"/>
                <a:gd name="T1" fmla="*/ 11270 h 16065"/>
                <a:gd name="T2" fmla="*/ 2995 w 15497"/>
                <a:gd name="T3" fmla="*/ 13061 h 16065"/>
                <a:gd name="T4" fmla="*/ 3267 w 15497"/>
                <a:gd name="T5" fmla="*/ 16054 h 16065"/>
                <a:gd name="T6" fmla="*/ 5282 w 15497"/>
                <a:gd name="T7" fmla="*/ 16040 h 16065"/>
                <a:gd name="T8" fmla="*/ 7631 w 15497"/>
                <a:gd name="T9" fmla="*/ 15891 h 16065"/>
                <a:gd name="T10" fmla="*/ 9978 w 15497"/>
                <a:gd name="T11" fmla="*/ 15609 h 16065"/>
                <a:gd name="T12" fmla="*/ 11322 w 15497"/>
                <a:gd name="T13" fmla="*/ 13653 h 16065"/>
                <a:gd name="T14" fmla="*/ 11548 w 15497"/>
                <a:gd name="T15" fmla="*/ 10731 h 16065"/>
                <a:gd name="T16" fmla="*/ 11591 w 15497"/>
                <a:gd name="T17" fmla="*/ 9014 h 16065"/>
                <a:gd name="T18" fmla="*/ 10885 w 15497"/>
                <a:gd name="T19" fmla="*/ 8710 h 16065"/>
                <a:gd name="T20" fmla="*/ 7970 w 15497"/>
                <a:gd name="T21" fmla="*/ 9189 h 16065"/>
                <a:gd name="T22" fmla="*/ 4607 w 15497"/>
                <a:gd name="T23" fmla="*/ 9929 h 16065"/>
                <a:gd name="T24" fmla="*/ 2911 w 15497"/>
                <a:gd name="T25" fmla="*/ 10476 h 16065"/>
                <a:gd name="T26" fmla="*/ 6566 w 15497"/>
                <a:gd name="T27" fmla="*/ 4972 h 16065"/>
                <a:gd name="T28" fmla="*/ 6733 w 15497"/>
                <a:gd name="T29" fmla="*/ 3174 h 16065"/>
                <a:gd name="T30" fmla="*/ 6643 w 15497"/>
                <a:gd name="T31" fmla="*/ 588 h 16065"/>
                <a:gd name="T32" fmla="*/ 5424 w 15497"/>
                <a:gd name="T33" fmla="*/ 869 h 16065"/>
                <a:gd name="T34" fmla="*/ 4689 w 15497"/>
                <a:gd name="T35" fmla="*/ 2399 h 16065"/>
                <a:gd name="T36" fmla="*/ 4579 w 15497"/>
                <a:gd name="T37" fmla="*/ 4921 h 16065"/>
                <a:gd name="T38" fmla="*/ 4601 w 15497"/>
                <a:gd name="T39" fmla="*/ 5949 h 16065"/>
                <a:gd name="T40" fmla="*/ 4902 w 15497"/>
                <a:gd name="T41" fmla="*/ 6070 h 16065"/>
                <a:gd name="T42" fmla="*/ 5535 w 15497"/>
                <a:gd name="T43" fmla="*/ 5992 h 16065"/>
                <a:gd name="T44" fmla="*/ 6168 w 15497"/>
                <a:gd name="T45" fmla="*/ 5811 h 16065"/>
                <a:gd name="T46" fmla="*/ 15292 w 15497"/>
                <a:gd name="T47" fmla="*/ 834 h 16065"/>
                <a:gd name="T48" fmla="*/ 14533 w 15497"/>
                <a:gd name="T49" fmla="*/ 404 h 16065"/>
                <a:gd name="T50" fmla="*/ 13510 w 15497"/>
                <a:gd name="T51" fmla="*/ 135 h 16065"/>
                <a:gd name="T52" fmla="*/ 12276 w 15497"/>
                <a:gd name="T53" fmla="*/ 12 h 16065"/>
                <a:gd name="T54" fmla="*/ 11499 w 15497"/>
                <a:gd name="T55" fmla="*/ 1983 h 16065"/>
                <a:gd name="T56" fmla="*/ 11228 w 15497"/>
                <a:gd name="T57" fmla="*/ 4447 h 16065"/>
                <a:gd name="T58" fmla="*/ 10904 w 15497"/>
                <a:gd name="T59" fmla="*/ 6370 h 16065"/>
                <a:gd name="T60" fmla="*/ 10266 w 15497"/>
                <a:gd name="T61" fmla="*/ 7011 h 16065"/>
                <a:gd name="T62" fmla="*/ 7874 w 15497"/>
                <a:gd name="T63" fmla="*/ 7552 h 16065"/>
                <a:gd name="T64" fmla="*/ 4960 w 15497"/>
                <a:gd name="T65" fmla="*/ 8008 h 16065"/>
                <a:gd name="T66" fmla="*/ 3224 w 15497"/>
                <a:gd name="T67" fmla="*/ 8065 h 16065"/>
                <a:gd name="T68" fmla="*/ 3059 w 15497"/>
                <a:gd name="T69" fmla="*/ 7065 h 16065"/>
                <a:gd name="T70" fmla="*/ 3057 w 15497"/>
                <a:gd name="T71" fmla="*/ 4893 h 16065"/>
                <a:gd name="T72" fmla="*/ 3162 w 15497"/>
                <a:gd name="T73" fmla="*/ 1531 h 16065"/>
                <a:gd name="T74" fmla="*/ 2011 w 15497"/>
                <a:gd name="T75" fmla="*/ 1974 h 16065"/>
                <a:gd name="T76" fmla="*/ 1083 w 15497"/>
                <a:gd name="T77" fmla="*/ 2427 h 16065"/>
                <a:gd name="T78" fmla="*/ 431 w 15497"/>
                <a:gd name="T79" fmla="*/ 2876 h 16065"/>
                <a:gd name="T80" fmla="*/ 17 w 15497"/>
                <a:gd name="T81" fmla="*/ 3979 h 16065"/>
                <a:gd name="T82" fmla="*/ 250 w 15497"/>
                <a:gd name="T83" fmla="*/ 8128 h 16065"/>
                <a:gd name="T84" fmla="*/ 960 w 15497"/>
                <a:gd name="T85" fmla="*/ 13015 h 16065"/>
                <a:gd name="T86" fmla="*/ 1609 w 15497"/>
                <a:gd name="T87" fmla="*/ 15789 h 16065"/>
                <a:gd name="T88" fmla="*/ 1921 w 15497"/>
                <a:gd name="T89" fmla="*/ 15928 h 16065"/>
                <a:gd name="T90" fmla="*/ 2599 w 15497"/>
                <a:gd name="T91" fmla="*/ 16021 h 16065"/>
                <a:gd name="T92" fmla="*/ 2391 w 15497"/>
                <a:gd name="T93" fmla="*/ 13163 h 16065"/>
                <a:gd name="T94" fmla="*/ 2226 w 15497"/>
                <a:gd name="T95" fmla="*/ 11102 h 16065"/>
                <a:gd name="T96" fmla="*/ 2249 w 15497"/>
                <a:gd name="T97" fmla="*/ 10020 h 16065"/>
                <a:gd name="T98" fmla="*/ 4243 w 15497"/>
                <a:gd name="T99" fmla="*/ 9449 h 16065"/>
                <a:gd name="T100" fmla="*/ 8196 w 15497"/>
                <a:gd name="T101" fmla="*/ 8679 h 16065"/>
                <a:gd name="T102" fmla="*/ 11624 w 15497"/>
                <a:gd name="T103" fmla="*/ 8182 h 16065"/>
                <a:gd name="T104" fmla="*/ 12455 w 15497"/>
                <a:gd name="T105" fmla="*/ 8505 h 16065"/>
                <a:gd name="T106" fmla="*/ 12399 w 15497"/>
                <a:gd name="T107" fmla="*/ 10336 h 16065"/>
                <a:gd name="T108" fmla="*/ 12181 w 15497"/>
                <a:gd name="T109" fmla="*/ 12869 h 16065"/>
                <a:gd name="T110" fmla="*/ 12268 w 15497"/>
                <a:gd name="T111" fmla="*/ 15114 h 16065"/>
                <a:gd name="T112" fmla="*/ 12793 w 15497"/>
                <a:gd name="T113" fmla="*/ 14927 h 16065"/>
                <a:gd name="T114" fmla="*/ 13210 w 15497"/>
                <a:gd name="T115" fmla="*/ 14725 h 16065"/>
                <a:gd name="T116" fmla="*/ 13501 w 15497"/>
                <a:gd name="T117" fmla="*/ 14508 h 16065"/>
                <a:gd name="T118" fmla="*/ 14238 w 15497"/>
                <a:gd name="T119" fmla="*/ 11720 h 16065"/>
                <a:gd name="T120" fmla="*/ 15077 w 15497"/>
                <a:gd name="T121" fmla="*/ 6492 h 16065"/>
                <a:gd name="T122" fmla="*/ 15497 w 15497"/>
                <a:gd name="T123" fmla="*/ 1958 h 16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497" h="16065">
                  <a:moveTo>
                    <a:pt x="2911" y="10476"/>
                  </a:moveTo>
                  <a:lnTo>
                    <a:pt x="2898" y="10515"/>
                  </a:lnTo>
                  <a:lnTo>
                    <a:pt x="2888" y="10572"/>
                  </a:lnTo>
                  <a:lnTo>
                    <a:pt x="2880" y="10647"/>
                  </a:lnTo>
                  <a:lnTo>
                    <a:pt x="2875" y="10741"/>
                  </a:lnTo>
                  <a:lnTo>
                    <a:pt x="2873" y="10851"/>
                  </a:lnTo>
                  <a:lnTo>
                    <a:pt x="2874" y="10976"/>
                  </a:lnTo>
                  <a:lnTo>
                    <a:pt x="2876" y="11117"/>
                  </a:lnTo>
                  <a:lnTo>
                    <a:pt x="2882" y="11270"/>
                  </a:lnTo>
                  <a:lnTo>
                    <a:pt x="2888" y="11435"/>
                  </a:lnTo>
                  <a:lnTo>
                    <a:pt x="2897" y="11611"/>
                  </a:lnTo>
                  <a:lnTo>
                    <a:pt x="2907" y="11797"/>
                  </a:lnTo>
                  <a:lnTo>
                    <a:pt x="2918" y="11992"/>
                  </a:lnTo>
                  <a:lnTo>
                    <a:pt x="2931" y="12194"/>
                  </a:lnTo>
                  <a:lnTo>
                    <a:pt x="2946" y="12404"/>
                  </a:lnTo>
                  <a:lnTo>
                    <a:pt x="2961" y="12619"/>
                  </a:lnTo>
                  <a:lnTo>
                    <a:pt x="2978" y="12838"/>
                  </a:lnTo>
                  <a:lnTo>
                    <a:pt x="2995" y="13061"/>
                  </a:lnTo>
                  <a:lnTo>
                    <a:pt x="3013" y="13286"/>
                  </a:lnTo>
                  <a:lnTo>
                    <a:pt x="3032" y="13512"/>
                  </a:lnTo>
                  <a:lnTo>
                    <a:pt x="3051" y="13738"/>
                  </a:lnTo>
                  <a:lnTo>
                    <a:pt x="3091" y="14185"/>
                  </a:lnTo>
                  <a:lnTo>
                    <a:pt x="3130" y="14620"/>
                  </a:lnTo>
                  <a:lnTo>
                    <a:pt x="3168" y="15033"/>
                  </a:lnTo>
                  <a:lnTo>
                    <a:pt x="3205" y="15415"/>
                  </a:lnTo>
                  <a:lnTo>
                    <a:pt x="3238" y="15759"/>
                  </a:lnTo>
                  <a:lnTo>
                    <a:pt x="3267" y="16054"/>
                  </a:lnTo>
                  <a:lnTo>
                    <a:pt x="3464" y="16059"/>
                  </a:lnTo>
                  <a:lnTo>
                    <a:pt x="3668" y="16063"/>
                  </a:lnTo>
                  <a:lnTo>
                    <a:pt x="3881" y="16065"/>
                  </a:lnTo>
                  <a:lnTo>
                    <a:pt x="4100" y="16065"/>
                  </a:lnTo>
                  <a:lnTo>
                    <a:pt x="4325" y="16063"/>
                  </a:lnTo>
                  <a:lnTo>
                    <a:pt x="4557" y="16060"/>
                  </a:lnTo>
                  <a:lnTo>
                    <a:pt x="4793" y="16055"/>
                  </a:lnTo>
                  <a:lnTo>
                    <a:pt x="5035" y="16049"/>
                  </a:lnTo>
                  <a:lnTo>
                    <a:pt x="5282" y="16040"/>
                  </a:lnTo>
                  <a:lnTo>
                    <a:pt x="5533" y="16031"/>
                  </a:lnTo>
                  <a:lnTo>
                    <a:pt x="5787" y="16019"/>
                  </a:lnTo>
                  <a:lnTo>
                    <a:pt x="6044" y="16006"/>
                  </a:lnTo>
                  <a:lnTo>
                    <a:pt x="6305" y="15991"/>
                  </a:lnTo>
                  <a:lnTo>
                    <a:pt x="6567" y="15974"/>
                  </a:lnTo>
                  <a:lnTo>
                    <a:pt x="6831" y="15956"/>
                  </a:lnTo>
                  <a:lnTo>
                    <a:pt x="7098" y="15935"/>
                  </a:lnTo>
                  <a:lnTo>
                    <a:pt x="7364" y="15914"/>
                  </a:lnTo>
                  <a:lnTo>
                    <a:pt x="7631" y="15891"/>
                  </a:lnTo>
                  <a:lnTo>
                    <a:pt x="7898" y="15866"/>
                  </a:lnTo>
                  <a:lnTo>
                    <a:pt x="8165" y="15840"/>
                  </a:lnTo>
                  <a:lnTo>
                    <a:pt x="8430" y="15812"/>
                  </a:lnTo>
                  <a:lnTo>
                    <a:pt x="8695" y="15782"/>
                  </a:lnTo>
                  <a:lnTo>
                    <a:pt x="8957" y="15751"/>
                  </a:lnTo>
                  <a:lnTo>
                    <a:pt x="9217" y="15718"/>
                  </a:lnTo>
                  <a:lnTo>
                    <a:pt x="9474" y="15683"/>
                  </a:lnTo>
                  <a:lnTo>
                    <a:pt x="9728" y="15647"/>
                  </a:lnTo>
                  <a:lnTo>
                    <a:pt x="9978" y="15609"/>
                  </a:lnTo>
                  <a:lnTo>
                    <a:pt x="10224" y="15570"/>
                  </a:lnTo>
                  <a:lnTo>
                    <a:pt x="10466" y="15529"/>
                  </a:lnTo>
                  <a:lnTo>
                    <a:pt x="10702" y="15487"/>
                  </a:lnTo>
                  <a:lnTo>
                    <a:pt x="10933" y="15442"/>
                  </a:lnTo>
                  <a:lnTo>
                    <a:pt x="11157" y="15396"/>
                  </a:lnTo>
                  <a:lnTo>
                    <a:pt x="11192" y="15036"/>
                  </a:lnTo>
                  <a:lnTo>
                    <a:pt x="11233" y="14619"/>
                  </a:lnTo>
                  <a:lnTo>
                    <a:pt x="11276" y="14154"/>
                  </a:lnTo>
                  <a:lnTo>
                    <a:pt x="11322" y="13653"/>
                  </a:lnTo>
                  <a:lnTo>
                    <a:pt x="11367" y="13127"/>
                  </a:lnTo>
                  <a:lnTo>
                    <a:pt x="11413" y="12587"/>
                  </a:lnTo>
                  <a:lnTo>
                    <a:pt x="11436" y="12314"/>
                  </a:lnTo>
                  <a:lnTo>
                    <a:pt x="11457" y="12042"/>
                  </a:lnTo>
                  <a:lnTo>
                    <a:pt x="11478" y="11771"/>
                  </a:lnTo>
                  <a:lnTo>
                    <a:pt x="11497" y="11504"/>
                  </a:lnTo>
                  <a:lnTo>
                    <a:pt x="11515" y="11240"/>
                  </a:lnTo>
                  <a:lnTo>
                    <a:pt x="11532" y="10982"/>
                  </a:lnTo>
                  <a:lnTo>
                    <a:pt x="11548" y="10731"/>
                  </a:lnTo>
                  <a:lnTo>
                    <a:pt x="11562" y="10489"/>
                  </a:lnTo>
                  <a:lnTo>
                    <a:pt x="11574" y="10258"/>
                  </a:lnTo>
                  <a:lnTo>
                    <a:pt x="11583" y="10036"/>
                  </a:lnTo>
                  <a:lnTo>
                    <a:pt x="11591" y="9827"/>
                  </a:lnTo>
                  <a:lnTo>
                    <a:pt x="11596" y="9632"/>
                  </a:lnTo>
                  <a:lnTo>
                    <a:pt x="11599" y="9451"/>
                  </a:lnTo>
                  <a:lnTo>
                    <a:pt x="11599" y="9288"/>
                  </a:lnTo>
                  <a:lnTo>
                    <a:pt x="11597" y="9142"/>
                  </a:lnTo>
                  <a:lnTo>
                    <a:pt x="11591" y="9014"/>
                  </a:lnTo>
                  <a:lnTo>
                    <a:pt x="11582" y="8908"/>
                  </a:lnTo>
                  <a:lnTo>
                    <a:pt x="11570" y="8824"/>
                  </a:lnTo>
                  <a:lnTo>
                    <a:pt x="11554" y="8761"/>
                  </a:lnTo>
                  <a:lnTo>
                    <a:pt x="11534" y="8724"/>
                  </a:lnTo>
                  <a:lnTo>
                    <a:pt x="11485" y="8700"/>
                  </a:lnTo>
                  <a:lnTo>
                    <a:pt x="11392" y="8687"/>
                  </a:lnTo>
                  <a:lnTo>
                    <a:pt x="11260" y="8685"/>
                  </a:lnTo>
                  <a:lnTo>
                    <a:pt x="11090" y="8693"/>
                  </a:lnTo>
                  <a:lnTo>
                    <a:pt x="10885" y="8710"/>
                  </a:lnTo>
                  <a:lnTo>
                    <a:pt x="10649" y="8736"/>
                  </a:lnTo>
                  <a:lnTo>
                    <a:pt x="10384" y="8770"/>
                  </a:lnTo>
                  <a:lnTo>
                    <a:pt x="10094" y="8813"/>
                  </a:lnTo>
                  <a:lnTo>
                    <a:pt x="9780" y="8862"/>
                  </a:lnTo>
                  <a:lnTo>
                    <a:pt x="9447" y="8917"/>
                  </a:lnTo>
                  <a:lnTo>
                    <a:pt x="9096" y="8978"/>
                  </a:lnTo>
                  <a:lnTo>
                    <a:pt x="8731" y="9044"/>
                  </a:lnTo>
                  <a:lnTo>
                    <a:pt x="8354" y="9115"/>
                  </a:lnTo>
                  <a:lnTo>
                    <a:pt x="7970" y="9189"/>
                  </a:lnTo>
                  <a:lnTo>
                    <a:pt x="7579" y="9266"/>
                  </a:lnTo>
                  <a:lnTo>
                    <a:pt x="7187" y="9347"/>
                  </a:lnTo>
                  <a:lnTo>
                    <a:pt x="6794" y="9429"/>
                  </a:lnTo>
                  <a:lnTo>
                    <a:pt x="6405" y="9512"/>
                  </a:lnTo>
                  <a:lnTo>
                    <a:pt x="6021" y="9597"/>
                  </a:lnTo>
                  <a:lnTo>
                    <a:pt x="5647" y="9681"/>
                  </a:lnTo>
                  <a:lnTo>
                    <a:pt x="5285" y="9765"/>
                  </a:lnTo>
                  <a:lnTo>
                    <a:pt x="4938" y="9848"/>
                  </a:lnTo>
                  <a:lnTo>
                    <a:pt x="4607" y="9929"/>
                  </a:lnTo>
                  <a:lnTo>
                    <a:pt x="4298" y="10007"/>
                  </a:lnTo>
                  <a:lnTo>
                    <a:pt x="4012" y="10083"/>
                  </a:lnTo>
                  <a:lnTo>
                    <a:pt x="3753" y="10155"/>
                  </a:lnTo>
                  <a:lnTo>
                    <a:pt x="3522" y="10223"/>
                  </a:lnTo>
                  <a:lnTo>
                    <a:pt x="3324" y="10286"/>
                  </a:lnTo>
                  <a:lnTo>
                    <a:pt x="3161" y="10343"/>
                  </a:lnTo>
                  <a:lnTo>
                    <a:pt x="3035" y="10395"/>
                  </a:lnTo>
                  <a:lnTo>
                    <a:pt x="2951" y="10439"/>
                  </a:lnTo>
                  <a:lnTo>
                    <a:pt x="2911" y="10476"/>
                  </a:lnTo>
                  <a:close/>
                  <a:moveTo>
                    <a:pt x="6444" y="5643"/>
                  </a:moveTo>
                  <a:lnTo>
                    <a:pt x="6459" y="5615"/>
                  </a:lnTo>
                  <a:lnTo>
                    <a:pt x="6473" y="5569"/>
                  </a:lnTo>
                  <a:lnTo>
                    <a:pt x="6488" y="5506"/>
                  </a:lnTo>
                  <a:lnTo>
                    <a:pt x="6503" y="5427"/>
                  </a:lnTo>
                  <a:lnTo>
                    <a:pt x="6518" y="5334"/>
                  </a:lnTo>
                  <a:lnTo>
                    <a:pt x="6534" y="5226"/>
                  </a:lnTo>
                  <a:lnTo>
                    <a:pt x="6550" y="5105"/>
                  </a:lnTo>
                  <a:lnTo>
                    <a:pt x="6566" y="4972"/>
                  </a:lnTo>
                  <a:lnTo>
                    <a:pt x="6583" y="4828"/>
                  </a:lnTo>
                  <a:lnTo>
                    <a:pt x="6599" y="4673"/>
                  </a:lnTo>
                  <a:lnTo>
                    <a:pt x="6616" y="4508"/>
                  </a:lnTo>
                  <a:lnTo>
                    <a:pt x="6633" y="4336"/>
                  </a:lnTo>
                  <a:lnTo>
                    <a:pt x="6649" y="4156"/>
                  </a:lnTo>
                  <a:lnTo>
                    <a:pt x="6667" y="3969"/>
                  </a:lnTo>
                  <a:lnTo>
                    <a:pt x="6684" y="3776"/>
                  </a:lnTo>
                  <a:lnTo>
                    <a:pt x="6700" y="3578"/>
                  </a:lnTo>
                  <a:lnTo>
                    <a:pt x="6733" y="3174"/>
                  </a:lnTo>
                  <a:lnTo>
                    <a:pt x="6765" y="2760"/>
                  </a:lnTo>
                  <a:lnTo>
                    <a:pt x="6795" y="2346"/>
                  </a:lnTo>
                  <a:lnTo>
                    <a:pt x="6824" y="1940"/>
                  </a:lnTo>
                  <a:lnTo>
                    <a:pt x="6852" y="1547"/>
                  </a:lnTo>
                  <a:lnTo>
                    <a:pt x="6878" y="1178"/>
                  </a:lnTo>
                  <a:lnTo>
                    <a:pt x="6900" y="836"/>
                  </a:lnTo>
                  <a:lnTo>
                    <a:pt x="6920" y="532"/>
                  </a:lnTo>
                  <a:lnTo>
                    <a:pt x="6782" y="560"/>
                  </a:lnTo>
                  <a:lnTo>
                    <a:pt x="6643" y="588"/>
                  </a:lnTo>
                  <a:lnTo>
                    <a:pt x="6507" y="617"/>
                  </a:lnTo>
                  <a:lnTo>
                    <a:pt x="6369" y="647"/>
                  </a:lnTo>
                  <a:lnTo>
                    <a:pt x="6232" y="677"/>
                  </a:lnTo>
                  <a:lnTo>
                    <a:pt x="6097" y="708"/>
                  </a:lnTo>
                  <a:lnTo>
                    <a:pt x="5961" y="739"/>
                  </a:lnTo>
                  <a:lnTo>
                    <a:pt x="5825" y="770"/>
                  </a:lnTo>
                  <a:lnTo>
                    <a:pt x="5692" y="803"/>
                  </a:lnTo>
                  <a:lnTo>
                    <a:pt x="5557" y="835"/>
                  </a:lnTo>
                  <a:lnTo>
                    <a:pt x="5424" y="869"/>
                  </a:lnTo>
                  <a:lnTo>
                    <a:pt x="5292" y="902"/>
                  </a:lnTo>
                  <a:lnTo>
                    <a:pt x="5160" y="936"/>
                  </a:lnTo>
                  <a:lnTo>
                    <a:pt x="5029" y="970"/>
                  </a:lnTo>
                  <a:lnTo>
                    <a:pt x="4899" y="1004"/>
                  </a:lnTo>
                  <a:lnTo>
                    <a:pt x="4770" y="1039"/>
                  </a:lnTo>
                  <a:lnTo>
                    <a:pt x="4752" y="1329"/>
                  </a:lnTo>
                  <a:lnTo>
                    <a:pt x="4732" y="1658"/>
                  </a:lnTo>
                  <a:lnTo>
                    <a:pt x="4710" y="2017"/>
                  </a:lnTo>
                  <a:lnTo>
                    <a:pt x="4689" y="2399"/>
                  </a:lnTo>
                  <a:lnTo>
                    <a:pt x="4666" y="2796"/>
                  </a:lnTo>
                  <a:lnTo>
                    <a:pt x="4645" y="3202"/>
                  </a:lnTo>
                  <a:lnTo>
                    <a:pt x="4626" y="3609"/>
                  </a:lnTo>
                  <a:lnTo>
                    <a:pt x="4608" y="4007"/>
                  </a:lnTo>
                  <a:lnTo>
                    <a:pt x="4601" y="4201"/>
                  </a:lnTo>
                  <a:lnTo>
                    <a:pt x="4594" y="4390"/>
                  </a:lnTo>
                  <a:lnTo>
                    <a:pt x="4588" y="4574"/>
                  </a:lnTo>
                  <a:lnTo>
                    <a:pt x="4583" y="4751"/>
                  </a:lnTo>
                  <a:lnTo>
                    <a:pt x="4579" y="4921"/>
                  </a:lnTo>
                  <a:lnTo>
                    <a:pt x="4576" y="5082"/>
                  </a:lnTo>
                  <a:lnTo>
                    <a:pt x="4574" y="5233"/>
                  </a:lnTo>
                  <a:lnTo>
                    <a:pt x="4573" y="5375"/>
                  </a:lnTo>
                  <a:lnTo>
                    <a:pt x="4574" y="5504"/>
                  </a:lnTo>
                  <a:lnTo>
                    <a:pt x="4576" y="5622"/>
                  </a:lnTo>
                  <a:lnTo>
                    <a:pt x="4580" y="5726"/>
                  </a:lnTo>
                  <a:lnTo>
                    <a:pt x="4585" y="5816"/>
                  </a:lnTo>
                  <a:lnTo>
                    <a:pt x="4593" y="5891"/>
                  </a:lnTo>
                  <a:lnTo>
                    <a:pt x="4601" y="5949"/>
                  </a:lnTo>
                  <a:lnTo>
                    <a:pt x="4612" y="5990"/>
                  </a:lnTo>
                  <a:lnTo>
                    <a:pt x="4625" y="6014"/>
                  </a:lnTo>
                  <a:lnTo>
                    <a:pt x="4646" y="6029"/>
                  </a:lnTo>
                  <a:lnTo>
                    <a:pt x="4675" y="6042"/>
                  </a:lnTo>
                  <a:lnTo>
                    <a:pt x="4709" y="6052"/>
                  </a:lnTo>
                  <a:lnTo>
                    <a:pt x="4749" y="6061"/>
                  </a:lnTo>
                  <a:lnTo>
                    <a:pt x="4795" y="6066"/>
                  </a:lnTo>
                  <a:lnTo>
                    <a:pt x="4846" y="6069"/>
                  </a:lnTo>
                  <a:lnTo>
                    <a:pt x="4902" y="6070"/>
                  </a:lnTo>
                  <a:lnTo>
                    <a:pt x="4962" y="6069"/>
                  </a:lnTo>
                  <a:lnTo>
                    <a:pt x="5025" y="6065"/>
                  </a:lnTo>
                  <a:lnTo>
                    <a:pt x="5092" y="6060"/>
                  </a:lnTo>
                  <a:lnTo>
                    <a:pt x="5162" y="6052"/>
                  </a:lnTo>
                  <a:lnTo>
                    <a:pt x="5233" y="6043"/>
                  </a:lnTo>
                  <a:lnTo>
                    <a:pt x="5307" y="6032"/>
                  </a:lnTo>
                  <a:lnTo>
                    <a:pt x="5382" y="6020"/>
                  </a:lnTo>
                  <a:lnTo>
                    <a:pt x="5458" y="6007"/>
                  </a:lnTo>
                  <a:lnTo>
                    <a:pt x="5535" y="5992"/>
                  </a:lnTo>
                  <a:lnTo>
                    <a:pt x="5611" y="5976"/>
                  </a:lnTo>
                  <a:lnTo>
                    <a:pt x="5688" y="5958"/>
                  </a:lnTo>
                  <a:lnTo>
                    <a:pt x="5763" y="5940"/>
                  </a:lnTo>
                  <a:lnTo>
                    <a:pt x="5836" y="5920"/>
                  </a:lnTo>
                  <a:lnTo>
                    <a:pt x="5908" y="5900"/>
                  </a:lnTo>
                  <a:lnTo>
                    <a:pt x="5978" y="5879"/>
                  </a:lnTo>
                  <a:lnTo>
                    <a:pt x="6044" y="5857"/>
                  </a:lnTo>
                  <a:lnTo>
                    <a:pt x="6108" y="5834"/>
                  </a:lnTo>
                  <a:lnTo>
                    <a:pt x="6168" y="5811"/>
                  </a:lnTo>
                  <a:lnTo>
                    <a:pt x="6223" y="5787"/>
                  </a:lnTo>
                  <a:lnTo>
                    <a:pt x="6275" y="5763"/>
                  </a:lnTo>
                  <a:lnTo>
                    <a:pt x="6321" y="5739"/>
                  </a:lnTo>
                  <a:lnTo>
                    <a:pt x="6361" y="5715"/>
                  </a:lnTo>
                  <a:lnTo>
                    <a:pt x="6395" y="5691"/>
                  </a:lnTo>
                  <a:lnTo>
                    <a:pt x="6423" y="5667"/>
                  </a:lnTo>
                  <a:lnTo>
                    <a:pt x="6444" y="5643"/>
                  </a:lnTo>
                  <a:close/>
                  <a:moveTo>
                    <a:pt x="15357" y="894"/>
                  </a:moveTo>
                  <a:lnTo>
                    <a:pt x="15292" y="834"/>
                  </a:lnTo>
                  <a:lnTo>
                    <a:pt x="15222" y="778"/>
                  </a:lnTo>
                  <a:lnTo>
                    <a:pt x="15148" y="724"/>
                  </a:lnTo>
                  <a:lnTo>
                    <a:pt x="15072" y="672"/>
                  </a:lnTo>
                  <a:lnTo>
                    <a:pt x="14990" y="622"/>
                  </a:lnTo>
                  <a:lnTo>
                    <a:pt x="14906" y="574"/>
                  </a:lnTo>
                  <a:lnTo>
                    <a:pt x="14818" y="528"/>
                  </a:lnTo>
                  <a:lnTo>
                    <a:pt x="14726" y="485"/>
                  </a:lnTo>
                  <a:lnTo>
                    <a:pt x="14632" y="443"/>
                  </a:lnTo>
                  <a:lnTo>
                    <a:pt x="14533" y="404"/>
                  </a:lnTo>
                  <a:lnTo>
                    <a:pt x="14432" y="366"/>
                  </a:lnTo>
                  <a:lnTo>
                    <a:pt x="14327" y="330"/>
                  </a:lnTo>
                  <a:lnTo>
                    <a:pt x="14219" y="297"/>
                  </a:lnTo>
                  <a:lnTo>
                    <a:pt x="14108" y="265"/>
                  </a:lnTo>
                  <a:lnTo>
                    <a:pt x="13993" y="236"/>
                  </a:lnTo>
                  <a:lnTo>
                    <a:pt x="13877" y="208"/>
                  </a:lnTo>
                  <a:lnTo>
                    <a:pt x="13757" y="182"/>
                  </a:lnTo>
                  <a:lnTo>
                    <a:pt x="13635" y="158"/>
                  </a:lnTo>
                  <a:lnTo>
                    <a:pt x="13510" y="135"/>
                  </a:lnTo>
                  <a:lnTo>
                    <a:pt x="13382" y="114"/>
                  </a:lnTo>
                  <a:lnTo>
                    <a:pt x="13252" y="95"/>
                  </a:lnTo>
                  <a:lnTo>
                    <a:pt x="13119" y="79"/>
                  </a:lnTo>
                  <a:lnTo>
                    <a:pt x="12984" y="63"/>
                  </a:lnTo>
                  <a:lnTo>
                    <a:pt x="12847" y="50"/>
                  </a:lnTo>
                  <a:lnTo>
                    <a:pt x="12707" y="38"/>
                  </a:lnTo>
                  <a:lnTo>
                    <a:pt x="12565" y="28"/>
                  </a:lnTo>
                  <a:lnTo>
                    <a:pt x="12422" y="19"/>
                  </a:lnTo>
                  <a:lnTo>
                    <a:pt x="12276" y="12"/>
                  </a:lnTo>
                  <a:lnTo>
                    <a:pt x="12128" y="7"/>
                  </a:lnTo>
                  <a:lnTo>
                    <a:pt x="11978" y="3"/>
                  </a:lnTo>
                  <a:lnTo>
                    <a:pt x="11827" y="1"/>
                  </a:lnTo>
                  <a:lnTo>
                    <a:pt x="11674" y="0"/>
                  </a:lnTo>
                  <a:lnTo>
                    <a:pt x="11646" y="346"/>
                  </a:lnTo>
                  <a:lnTo>
                    <a:pt x="11610" y="757"/>
                  </a:lnTo>
                  <a:lnTo>
                    <a:pt x="11569" y="1218"/>
                  </a:lnTo>
                  <a:lnTo>
                    <a:pt x="11523" y="1720"/>
                  </a:lnTo>
                  <a:lnTo>
                    <a:pt x="11499" y="1983"/>
                  </a:lnTo>
                  <a:lnTo>
                    <a:pt x="11473" y="2252"/>
                  </a:lnTo>
                  <a:lnTo>
                    <a:pt x="11446" y="2525"/>
                  </a:lnTo>
                  <a:lnTo>
                    <a:pt x="11416" y="2801"/>
                  </a:lnTo>
                  <a:lnTo>
                    <a:pt x="11387" y="3079"/>
                  </a:lnTo>
                  <a:lnTo>
                    <a:pt x="11357" y="3359"/>
                  </a:lnTo>
                  <a:lnTo>
                    <a:pt x="11326" y="3636"/>
                  </a:lnTo>
                  <a:lnTo>
                    <a:pt x="11294" y="3911"/>
                  </a:lnTo>
                  <a:lnTo>
                    <a:pt x="11261" y="4182"/>
                  </a:lnTo>
                  <a:lnTo>
                    <a:pt x="11228" y="4447"/>
                  </a:lnTo>
                  <a:lnTo>
                    <a:pt x="11193" y="4706"/>
                  </a:lnTo>
                  <a:lnTo>
                    <a:pt x="11159" y="4957"/>
                  </a:lnTo>
                  <a:lnTo>
                    <a:pt x="11123" y="5199"/>
                  </a:lnTo>
                  <a:lnTo>
                    <a:pt x="11088" y="5429"/>
                  </a:lnTo>
                  <a:lnTo>
                    <a:pt x="11052" y="5648"/>
                  </a:lnTo>
                  <a:lnTo>
                    <a:pt x="11014" y="5853"/>
                  </a:lnTo>
                  <a:lnTo>
                    <a:pt x="10978" y="6041"/>
                  </a:lnTo>
                  <a:lnTo>
                    <a:pt x="10941" y="6214"/>
                  </a:lnTo>
                  <a:lnTo>
                    <a:pt x="10904" y="6370"/>
                  </a:lnTo>
                  <a:lnTo>
                    <a:pt x="10866" y="6505"/>
                  </a:lnTo>
                  <a:lnTo>
                    <a:pt x="10828" y="6621"/>
                  </a:lnTo>
                  <a:lnTo>
                    <a:pt x="10790" y="6713"/>
                  </a:lnTo>
                  <a:lnTo>
                    <a:pt x="10753" y="6782"/>
                  </a:lnTo>
                  <a:lnTo>
                    <a:pt x="10716" y="6828"/>
                  </a:lnTo>
                  <a:lnTo>
                    <a:pt x="10653" y="6868"/>
                  </a:lnTo>
                  <a:lnTo>
                    <a:pt x="10555" y="6912"/>
                  </a:lnTo>
                  <a:lnTo>
                    <a:pt x="10424" y="6960"/>
                  </a:lnTo>
                  <a:lnTo>
                    <a:pt x="10266" y="7011"/>
                  </a:lnTo>
                  <a:lnTo>
                    <a:pt x="10079" y="7067"/>
                  </a:lnTo>
                  <a:lnTo>
                    <a:pt x="9866" y="7123"/>
                  </a:lnTo>
                  <a:lnTo>
                    <a:pt x="9631" y="7182"/>
                  </a:lnTo>
                  <a:lnTo>
                    <a:pt x="9376" y="7242"/>
                  </a:lnTo>
                  <a:lnTo>
                    <a:pt x="9103" y="7304"/>
                  </a:lnTo>
                  <a:lnTo>
                    <a:pt x="8813" y="7366"/>
                  </a:lnTo>
                  <a:lnTo>
                    <a:pt x="8511" y="7428"/>
                  </a:lnTo>
                  <a:lnTo>
                    <a:pt x="8196" y="7490"/>
                  </a:lnTo>
                  <a:lnTo>
                    <a:pt x="7874" y="7552"/>
                  </a:lnTo>
                  <a:lnTo>
                    <a:pt x="7545" y="7613"/>
                  </a:lnTo>
                  <a:lnTo>
                    <a:pt x="7211" y="7672"/>
                  </a:lnTo>
                  <a:lnTo>
                    <a:pt x="6877" y="7729"/>
                  </a:lnTo>
                  <a:lnTo>
                    <a:pt x="6542" y="7783"/>
                  </a:lnTo>
                  <a:lnTo>
                    <a:pt x="6210" y="7836"/>
                  </a:lnTo>
                  <a:lnTo>
                    <a:pt x="5885" y="7885"/>
                  </a:lnTo>
                  <a:lnTo>
                    <a:pt x="5566" y="7930"/>
                  </a:lnTo>
                  <a:lnTo>
                    <a:pt x="5256" y="7971"/>
                  </a:lnTo>
                  <a:lnTo>
                    <a:pt x="4960" y="8008"/>
                  </a:lnTo>
                  <a:lnTo>
                    <a:pt x="4678" y="8040"/>
                  </a:lnTo>
                  <a:lnTo>
                    <a:pt x="4412" y="8066"/>
                  </a:lnTo>
                  <a:lnTo>
                    <a:pt x="4166" y="8087"/>
                  </a:lnTo>
                  <a:lnTo>
                    <a:pt x="3942" y="8101"/>
                  </a:lnTo>
                  <a:lnTo>
                    <a:pt x="3741" y="8109"/>
                  </a:lnTo>
                  <a:lnTo>
                    <a:pt x="3567" y="8110"/>
                  </a:lnTo>
                  <a:lnTo>
                    <a:pt x="3421" y="8103"/>
                  </a:lnTo>
                  <a:lnTo>
                    <a:pt x="3306" y="8088"/>
                  </a:lnTo>
                  <a:lnTo>
                    <a:pt x="3224" y="8065"/>
                  </a:lnTo>
                  <a:lnTo>
                    <a:pt x="3177" y="8033"/>
                  </a:lnTo>
                  <a:lnTo>
                    <a:pt x="3155" y="7988"/>
                  </a:lnTo>
                  <a:lnTo>
                    <a:pt x="3135" y="7919"/>
                  </a:lnTo>
                  <a:lnTo>
                    <a:pt x="3117" y="7827"/>
                  </a:lnTo>
                  <a:lnTo>
                    <a:pt x="3102" y="7712"/>
                  </a:lnTo>
                  <a:lnTo>
                    <a:pt x="3088" y="7578"/>
                  </a:lnTo>
                  <a:lnTo>
                    <a:pt x="3076" y="7424"/>
                  </a:lnTo>
                  <a:lnTo>
                    <a:pt x="3066" y="7252"/>
                  </a:lnTo>
                  <a:lnTo>
                    <a:pt x="3059" y="7065"/>
                  </a:lnTo>
                  <a:lnTo>
                    <a:pt x="3053" y="6863"/>
                  </a:lnTo>
                  <a:lnTo>
                    <a:pt x="3049" y="6647"/>
                  </a:lnTo>
                  <a:lnTo>
                    <a:pt x="3046" y="6420"/>
                  </a:lnTo>
                  <a:lnTo>
                    <a:pt x="3045" y="6183"/>
                  </a:lnTo>
                  <a:lnTo>
                    <a:pt x="3045" y="5937"/>
                  </a:lnTo>
                  <a:lnTo>
                    <a:pt x="3047" y="5683"/>
                  </a:lnTo>
                  <a:lnTo>
                    <a:pt x="3049" y="5424"/>
                  </a:lnTo>
                  <a:lnTo>
                    <a:pt x="3052" y="5160"/>
                  </a:lnTo>
                  <a:lnTo>
                    <a:pt x="3057" y="4893"/>
                  </a:lnTo>
                  <a:lnTo>
                    <a:pt x="3062" y="4625"/>
                  </a:lnTo>
                  <a:lnTo>
                    <a:pt x="3068" y="4357"/>
                  </a:lnTo>
                  <a:lnTo>
                    <a:pt x="3074" y="4090"/>
                  </a:lnTo>
                  <a:lnTo>
                    <a:pt x="3090" y="3566"/>
                  </a:lnTo>
                  <a:lnTo>
                    <a:pt x="3105" y="3065"/>
                  </a:lnTo>
                  <a:lnTo>
                    <a:pt x="3121" y="2601"/>
                  </a:lnTo>
                  <a:lnTo>
                    <a:pt x="3136" y="2182"/>
                  </a:lnTo>
                  <a:lnTo>
                    <a:pt x="3150" y="1821"/>
                  </a:lnTo>
                  <a:lnTo>
                    <a:pt x="3162" y="1531"/>
                  </a:lnTo>
                  <a:lnTo>
                    <a:pt x="3024" y="1579"/>
                  </a:lnTo>
                  <a:lnTo>
                    <a:pt x="2890" y="1628"/>
                  </a:lnTo>
                  <a:lnTo>
                    <a:pt x="2757" y="1677"/>
                  </a:lnTo>
                  <a:lnTo>
                    <a:pt x="2626" y="1726"/>
                  </a:lnTo>
                  <a:lnTo>
                    <a:pt x="2498" y="1775"/>
                  </a:lnTo>
                  <a:lnTo>
                    <a:pt x="2372" y="1824"/>
                  </a:lnTo>
                  <a:lnTo>
                    <a:pt x="2249" y="1874"/>
                  </a:lnTo>
                  <a:lnTo>
                    <a:pt x="2129" y="1924"/>
                  </a:lnTo>
                  <a:lnTo>
                    <a:pt x="2011" y="1974"/>
                  </a:lnTo>
                  <a:lnTo>
                    <a:pt x="1897" y="2024"/>
                  </a:lnTo>
                  <a:lnTo>
                    <a:pt x="1784" y="2074"/>
                  </a:lnTo>
                  <a:lnTo>
                    <a:pt x="1674" y="2125"/>
                  </a:lnTo>
                  <a:lnTo>
                    <a:pt x="1568" y="2175"/>
                  </a:lnTo>
                  <a:lnTo>
                    <a:pt x="1465" y="2225"/>
                  </a:lnTo>
                  <a:lnTo>
                    <a:pt x="1365" y="2275"/>
                  </a:lnTo>
                  <a:lnTo>
                    <a:pt x="1267" y="2326"/>
                  </a:lnTo>
                  <a:lnTo>
                    <a:pt x="1174" y="2377"/>
                  </a:lnTo>
                  <a:lnTo>
                    <a:pt x="1083" y="2427"/>
                  </a:lnTo>
                  <a:lnTo>
                    <a:pt x="996" y="2477"/>
                  </a:lnTo>
                  <a:lnTo>
                    <a:pt x="913" y="2527"/>
                  </a:lnTo>
                  <a:lnTo>
                    <a:pt x="833" y="2577"/>
                  </a:lnTo>
                  <a:lnTo>
                    <a:pt x="757" y="2628"/>
                  </a:lnTo>
                  <a:lnTo>
                    <a:pt x="683" y="2678"/>
                  </a:lnTo>
                  <a:lnTo>
                    <a:pt x="615" y="2728"/>
                  </a:lnTo>
                  <a:lnTo>
                    <a:pt x="550" y="2777"/>
                  </a:lnTo>
                  <a:lnTo>
                    <a:pt x="488" y="2826"/>
                  </a:lnTo>
                  <a:lnTo>
                    <a:pt x="431" y="2876"/>
                  </a:lnTo>
                  <a:lnTo>
                    <a:pt x="378" y="2925"/>
                  </a:lnTo>
                  <a:lnTo>
                    <a:pt x="329" y="2973"/>
                  </a:lnTo>
                  <a:lnTo>
                    <a:pt x="283" y="3021"/>
                  </a:lnTo>
                  <a:lnTo>
                    <a:pt x="242" y="3069"/>
                  </a:lnTo>
                  <a:lnTo>
                    <a:pt x="206" y="3118"/>
                  </a:lnTo>
                  <a:lnTo>
                    <a:pt x="138" y="3253"/>
                  </a:lnTo>
                  <a:lnTo>
                    <a:pt x="83" y="3444"/>
                  </a:lnTo>
                  <a:lnTo>
                    <a:pt x="44" y="3687"/>
                  </a:lnTo>
                  <a:lnTo>
                    <a:pt x="17" y="3979"/>
                  </a:lnTo>
                  <a:lnTo>
                    <a:pt x="3" y="4314"/>
                  </a:lnTo>
                  <a:lnTo>
                    <a:pt x="0" y="4691"/>
                  </a:lnTo>
                  <a:lnTo>
                    <a:pt x="9" y="5104"/>
                  </a:lnTo>
                  <a:lnTo>
                    <a:pt x="28" y="5549"/>
                  </a:lnTo>
                  <a:lnTo>
                    <a:pt x="56" y="6023"/>
                  </a:lnTo>
                  <a:lnTo>
                    <a:pt x="93" y="6522"/>
                  </a:lnTo>
                  <a:lnTo>
                    <a:pt x="139" y="7041"/>
                  </a:lnTo>
                  <a:lnTo>
                    <a:pt x="191" y="7578"/>
                  </a:lnTo>
                  <a:lnTo>
                    <a:pt x="250" y="8128"/>
                  </a:lnTo>
                  <a:lnTo>
                    <a:pt x="316" y="8686"/>
                  </a:lnTo>
                  <a:lnTo>
                    <a:pt x="386" y="9250"/>
                  </a:lnTo>
                  <a:lnTo>
                    <a:pt x="460" y="9816"/>
                  </a:lnTo>
                  <a:lnTo>
                    <a:pt x="539" y="10378"/>
                  </a:lnTo>
                  <a:lnTo>
                    <a:pt x="620" y="10934"/>
                  </a:lnTo>
                  <a:lnTo>
                    <a:pt x="704" y="11479"/>
                  </a:lnTo>
                  <a:lnTo>
                    <a:pt x="789" y="12011"/>
                  </a:lnTo>
                  <a:lnTo>
                    <a:pt x="874" y="12524"/>
                  </a:lnTo>
                  <a:lnTo>
                    <a:pt x="960" y="13015"/>
                  </a:lnTo>
                  <a:lnTo>
                    <a:pt x="1045" y="13480"/>
                  </a:lnTo>
                  <a:lnTo>
                    <a:pt x="1129" y="13914"/>
                  </a:lnTo>
                  <a:lnTo>
                    <a:pt x="1209" y="14315"/>
                  </a:lnTo>
                  <a:lnTo>
                    <a:pt x="1287" y="14678"/>
                  </a:lnTo>
                  <a:lnTo>
                    <a:pt x="1362" y="15000"/>
                  </a:lnTo>
                  <a:lnTo>
                    <a:pt x="1432" y="15275"/>
                  </a:lnTo>
                  <a:lnTo>
                    <a:pt x="1498" y="15501"/>
                  </a:lnTo>
                  <a:lnTo>
                    <a:pt x="1557" y="15673"/>
                  </a:lnTo>
                  <a:lnTo>
                    <a:pt x="1609" y="15789"/>
                  </a:lnTo>
                  <a:lnTo>
                    <a:pt x="1654" y="15843"/>
                  </a:lnTo>
                  <a:lnTo>
                    <a:pt x="1670" y="15851"/>
                  </a:lnTo>
                  <a:lnTo>
                    <a:pt x="1687" y="15859"/>
                  </a:lnTo>
                  <a:lnTo>
                    <a:pt x="1706" y="15866"/>
                  </a:lnTo>
                  <a:lnTo>
                    <a:pt x="1725" y="15874"/>
                  </a:lnTo>
                  <a:lnTo>
                    <a:pt x="1767" y="15888"/>
                  </a:lnTo>
                  <a:lnTo>
                    <a:pt x="1814" y="15902"/>
                  </a:lnTo>
                  <a:lnTo>
                    <a:pt x="1864" y="15915"/>
                  </a:lnTo>
                  <a:lnTo>
                    <a:pt x="1921" y="15928"/>
                  </a:lnTo>
                  <a:lnTo>
                    <a:pt x="1980" y="15942"/>
                  </a:lnTo>
                  <a:lnTo>
                    <a:pt x="2044" y="15953"/>
                  </a:lnTo>
                  <a:lnTo>
                    <a:pt x="2112" y="15965"/>
                  </a:lnTo>
                  <a:lnTo>
                    <a:pt x="2184" y="15975"/>
                  </a:lnTo>
                  <a:lnTo>
                    <a:pt x="2259" y="15985"/>
                  </a:lnTo>
                  <a:lnTo>
                    <a:pt x="2339" y="15995"/>
                  </a:lnTo>
                  <a:lnTo>
                    <a:pt x="2422" y="16004"/>
                  </a:lnTo>
                  <a:lnTo>
                    <a:pt x="2509" y="16013"/>
                  </a:lnTo>
                  <a:lnTo>
                    <a:pt x="2599" y="16021"/>
                  </a:lnTo>
                  <a:lnTo>
                    <a:pt x="2693" y="16029"/>
                  </a:lnTo>
                  <a:lnTo>
                    <a:pt x="2662" y="15757"/>
                  </a:lnTo>
                  <a:lnTo>
                    <a:pt x="2624" y="15421"/>
                  </a:lnTo>
                  <a:lnTo>
                    <a:pt x="2582" y="15034"/>
                  </a:lnTo>
                  <a:lnTo>
                    <a:pt x="2536" y="14603"/>
                  </a:lnTo>
                  <a:lnTo>
                    <a:pt x="2488" y="14140"/>
                  </a:lnTo>
                  <a:lnTo>
                    <a:pt x="2439" y="13657"/>
                  </a:lnTo>
                  <a:lnTo>
                    <a:pt x="2414" y="13411"/>
                  </a:lnTo>
                  <a:lnTo>
                    <a:pt x="2391" y="13163"/>
                  </a:lnTo>
                  <a:lnTo>
                    <a:pt x="2368" y="12916"/>
                  </a:lnTo>
                  <a:lnTo>
                    <a:pt x="2346" y="12670"/>
                  </a:lnTo>
                  <a:lnTo>
                    <a:pt x="2324" y="12427"/>
                  </a:lnTo>
                  <a:lnTo>
                    <a:pt x="2304" y="12188"/>
                  </a:lnTo>
                  <a:lnTo>
                    <a:pt x="2284" y="11954"/>
                  </a:lnTo>
                  <a:lnTo>
                    <a:pt x="2267" y="11728"/>
                  </a:lnTo>
                  <a:lnTo>
                    <a:pt x="2252" y="11510"/>
                  </a:lnTo>
                  <a:lnTo>
                    <a:pt x="2238" y="11300"/>
                  </a:lnTo>
                  <a:lnTo>
                    <a:pt x="2226" y="11102"/>
                  </a:lnTo>
                  <a:lnTo>
                    <a:pt x="2217" y="10915"/>
                  </a:lnTo>
                  <a:lnTo>
                    <a:pt x="2211" y="10742"/>
                  </a:lnTo>
                  <a:lnTo>
                    <a:pt x="2207" y="10584"/>
                  </a:lnTo>
                  <a:lnTo>
                    <a:pt x="2205" y="10442"/>
                  </a:lnTo>
                  <a:lnTo>
                    <a:pt x="2207" y="10318"/>
                  </a:lnTo>
                  <a:lnTo>
                    <a:pt x="2212" y="10211"/>
                  </a:lnTo>
                  <a:lnTo>
                    <a:pt x="2221" y="10126"/>
                  </a:lnTo>
                  <a:lnTo>
                    <a:pt x="2233" y="10062"/>
                  </a:lnTo>
                  <a:lnTo>
                    <a:pt x="2249" y="10020"/>
                  </a:lnTo>
                  <a:lnTo>
                    <a:pt x="2297" y="9981"/>
                  </a:lnTo>
                  <a:lnTo>
                    <a:pt x="2396" y="9934"/>
                  </a:lnTo>
                  <a:lnTo>
                    <a:pt x="2543" y="9881"/>
                  </a:lnTo>
                  <a:lnTo>
                    <a:pt x="2735" y="9821"/>
                  </a:lnTo>
                  <a:lnTo>
                    <a:pt x="2968" y="9755"/>
                  </a:lnTo>
                  <a:lnTo>
                    <a:pt x="3238" y="9685"/>
                  </a:lnTo>
                  <a:lnTo>
                    <a:pt x="3544" y="9610"/>
                  </a:lnTo>
                  <a:lnTo>
                    <a:pt x="3880" y="9532"/>
                  </a:lnTo>
                  <a:lnTo>
                    <a:pt x="4243" y="9449"/>
                  </a:lnTo>
                  <a:lnTo>
                    <a:pt x="4631" y="9365"/>
                  </a:lnTo>
                  <a:lnTo>
                    <a:pt x="5040" y="9279"/>
                  </a:lnTo>
                  <a:lnTo>
                    <a:pt x="5467" y="9191"/>
                  </a:lnTo>
                  <a:lnTo>
                    <a:pt x="5907" y="9104"/>
                  </a:lnTo>
                  <a:lnTo>
                    <a:pt x="6357" y="9015"/>
                  </a:lnTo>
                  <a:lnTo>
                    <a:pt x="6814" y="8929"/>
                  </a:lnTo>
                  <a:lnTo>
                    <a:pt x="7276" y="8844"/>
                  </a:lnTo>
                  <a:lnTo>
                    <a:pt x="7738" y="8759"/>
                  </a:lnTo>
                  <a:lnTo>
                    <a:pt x="8196" y="8679"/>
                  </a:lnTo>
                  <a:lnTo>
                    <a:pt x="8649" y="8602"/>
                  </a:lnTo>
                  <a:lnTo>
                    <a:pt x="9091" y="8529"/>
                  </a:lnTo>
                  <a:lnTo>
                    <a:pt x="9520" y="8460"/>
                  </a:lnTo>
                  <a:lnTo>
                    <a:pt x="9932" y="8397"/>
                  </a:lnTo>
                  <a:lnTo>
                    <a:pt x="10324" y="8339"/>
                  </a:lnTo>
                  <a:lnTo>
                    <a:pt x="10693" y="8289"/>
                  </a:lnTo>
                  <a:lnTo>
                    <a:pt x="11035" y="8244"/>
                  </a:lnTo>
                  <a:lnTo>
                    <a:pt x="11346" y="8209"/>
                  </a:lnTo>
                  <a:lnTo>
                    <a:pt x="11624" y="8182"/>
                  </a:lnTo>
                  <a:lnTo>
                    <a:pt x="11864" y="8164"/>
                  </a:lnTo>
                  <a:lnTo>
                    <a:pt x="12064" y="8156"/>
                  </a:lnTo>
                  <a:lnTo>
                    <a:pt x="12219" y="8159"/>
                  </a:lnTo>
                  <a:lnTo>
                    <a:pt x="12329" y="8172"/>
                  </a:lnTo>
                  <a:lnTo>
                    <a:pt x="12386" y="8198"/>
                  </a:lnTo>
                  <a:lnTo>
                    <a:pt x="12410" y="8236"/>
                  </a:lnTo>
                  <a:lnTo>
                    <a:pt x="12429" y="8302"/>
                  </a:lnTo>
                  <a:lnTo>
                    <a:pt x="12444" y="8392"/>
                  </a:lnTo>
                  <a:lnTo>
                    <a:pt x="12455" y="8505"/>
                  </a:lnTo>
                  <a:lnTo>
                    <a:pt x="12461" y="8641"/>
                  </a:lnTo>
                  <a:lnTo>
                    <a:pt x="12464" y="8797"/>
                  </a:lnTo>
                  <a:lnTo>
                    <a:pt x="12464" y="8971"/>
                  </a:lnTo>
                  <a:lnTo>
                    <a:pt x="12460" y="9163"/>
                  </a:lnTo>
                  <a:lnTo>
                    <a:pt x="12453" y="9372"/>
                  </a:lnTo>
                  <a:lnTo>
                    <a:pt x="12443" y="9595"/>
                  </a:lnTo>
                  <a:lnTo>
                    <a:pt x="12431" y="9831"/>
                  </a:lnTo>
                  <a:lnTo>
                    <a:pt x="12415" y="10078"/>
                  </a:lnTo>
                  <a:lnTo>
                    <a:pt x="12399" y="10336"/>
                  </a:lnTo>
                  <a:lnTo>
                    <a:pt x="12380" y="10602"/>
                  </a:lnTo>
                  <a:lnTo>
                    <a:pt x="12359" y="10875"/>
                  </a:lnTo>
                  <a:lnTo>
                    <a:pt x="12337" y="11154"/>
                  </a:lnTo>
                  <a:lnTo>
                    <a:pt x="12313" y="11438"/>
                  </a:lnTo>
                  <a:lnTo>
                    <a:pt x="12288" y="11724"/>
                  </a:lnTo>
                  <a:lnTo>
                    <a:pt x="12263" y="12013"/>
                  </a:lnTo>
                  <a:lnTo>
                    <a:pt x="12236" y="12300"/>
                  </a:lnTo>
                  <a:lnTo>
                    <a:pt x="12208" y="12586"/>
                  </a:lnTo>
                  <a:lnTo>
                    <a:pt x="12181" y="12869"/>
                  </a:lnTo>
                  <a:lnTo>
                    <a:pt x="12153" y="13147"/>
                  </a:lnTo>
                  <a:lnTo>
                    <a:pt x="12126" y="13420"/>
                  </a:lnTo>
                  <a:lnTo>
                    <a:pt x="12072" y="13941"/>
                  </a:lnTo>
                  <a:lnTo>
                    <a:pt x="12022" y="14421"/>
                  </a:lnTo>
                  <a:lnTo>
                    <a:pt x="11974" y="14849"/>
                  </a:lnTo>
                  <a:lnTo>
                    <a:pt x="11934" y="15211"/>
                  </a:lnTo>
                  <a:lnTo>
                    <a:pt x="12071" y="15172"/>
                  </a:lnTo>
                  <a:lnTo>
                    <a:pt x="12203" y="15133"/>
                  </a:lnTo>
                  <a:lnTo>
                    <a:pt x="12268" y="15114"/>
                  </a:lnTo>
                  <a:lnTo>
                    <a:pt x="12331" y="15094"/>
                  </a:lnTo>
                  <a:lnTo>
                    <a:pt x="12393" y="15074"/>
                  </a:lnTo>
                  <a:lnTo>
                    <a:pt x="12455" y="15053"/>
                  </a:lnTo>
                  <a:lnTo>
                    <a:pt x="12514" y="15033"/>
                  </a:lnTo>
                  <a:lnTo>
                    <a:pt x="12572" y="15012"/>
                  </a:lnTo>
                  <a:lnTo>
                    <a:pt x="12630" y="14992"/>
                  </a:lnTo>
                  <a:lnTo>
                    <a:pt x="12686" y="14970"/>
                  </a:lnTo>
                  <a:lnTo>
                    <a:pt x="12740" y="14948"/>
                  </a:lnTo>
                  <a:lnTo>
                    <a:pt x="12793" y="14927"/>
                  </a:lnTo>
                  <a:lnTo>
                    <a:pt x="12846" y="14905"/>
                  </a:lnTo>
                  <a:lnTo>
                    <a:pt x="12897" y="14883"/>
                  </a:lnTo>
                  <a:lnTo>
                    <a:pt x="12945" y="14861"/>
                  </a:lnTo>
                  <a:lnTo>
                    <a:pt x="12993" y="14839"/>
                  </a:lnTo>
                  <a:lnTo>
                    <a:pt x="13040" y="14817"/>
                  </a:lnTo>
                  <a:lnTo>
                    <a:pt x="13085" y="14794"/>
                  </a:lnTo>
                  <a:lnTo>
                    <a:pt x="13128" y="14771"/>
                  </a:lnTo>
                  <a:lnTo>
                    <a:pt x="13169" y="14749"/>
                  </a:lnTo>
                  <a:lnTo>
                    <a:pt x="13210" y="14725"/>
                  </a:lnTo>
                  <a:lnTo>
                    <a:pt x="13249" y="14701"/>
                  </a:lnTo>
                  <a:lnTo>
                    <a:pt x="13286" y="14678"/>
                  </a:lnTo>
                  <a:lnTo>
                    <a:pt x="13322" y="14654"/>
                  </a:lnTo>
                  <a:lnTo>
                    <a:pt x="13355" y="14630"/>
                  </a:lnTo>
                  <a:lnTo>
                    <a:pt x="13388" y="14606"/>
                  </a:lnTo>
                  <a:lnTo>
                    <a:pt x="13419" y="14582"/>
                  </a:lnTo>
                  <a:lnTo>
                    <a:pt x="13448" y="14557"/>
                  </a:lnTo>
                  <a:lnTo>
                    <a:pt x="13475" y="14533"/>
                  </a:lnTo>
                  <a:lnTo>
                    <a:pt x="13501" y="14508"/>
                  </a:lnTo>
                  <a:lnTo>
                    <a:pt x="13561" y="14416"/>
                  </a:lnTo>
                  <a:lnTo>
                    <a:pt x="13629" y="14260"/>
                  </a:lnTo>
                  <a:lnTo>
                    <a:pt x="13703" y="14044"/>
                  </a:lnTo>
                  <a:lnTo>
                    <a:pt x="13782" y="13772"/>
                  </a:lnTo>
                  <a:lnTo>
                    <a:pt x="13867" y="13447"/>
                  </a:lnTo>
                  <a:lnTo>
                    <a:pt x="13955" y="13076"/>
                  </a:lnTo>
                  <a:lnTo>
                    <a:pt x="14047" y="12661"/>
                  </a:lnTo>
                  <a:lnTo>
                    <a:pt x="14141" y="12208"/>
                  </a:lnTo>
                  <a:lnTo>
                    <a:pt x="14238" y="11720"/>
                  </a:lnTo>
                  <a:lnTo>
                    <a:pt x="14335" y="11203"/>
                  </a:lnTo>
                  <a:lnTo>
                    <a:pt x="14434" y="10659"/>
                  </a:lnTo>
                  <a:lnTo>
                    <a:pt x="14532" y="10094"/>
                  </a:lnTo>
                  <a:lnTo>
                    <a:pt x="14630" y="9511"/>
                  </a:lnTo>
                  <a:lnTo>
                    <a:pt x="14725" y="8917"/>
                  </a:lnTo>
                  <a:lnTo>
                    <a:pt x="14819" y="8313"/>
                  </a:lnTo>
                  <a:lnTo>
                    <a:pt x="14908" y="7704"/>
                  </a:lnTo>
                  <a:lnTo>
                    <a:pt x="14995" y="7096"/>
                  </a:lnTo>
                  <a:lnTo>
                    <a:pt x="15077" y="6492"/>
                  </a:lnTo>
                  <a:lnTo>
                    <a:pt x="15154" y="5897"/>
                  </a:lnTo>
                  <a:lnTo>
                    <a:pt x="15225" y="5315"/>
                  </a:lnTo>
                  <a:lnTo>
                    <a:pt x="15290" y="4748"/>
                  </a:lnTo>
                  <a:lnTo>
                    <a:pt x="15346" y="4205"/>
                  </a:lnTo>
                  <a:lnTo>
                    <a:pt x="15395" y="3687"/>
                  </a:lnTo>
                  <a:lnTo>
                    <a:pt x="15436" y="3199"/>
                  </a:lnTo>
                  <a:lnTo>
                    <a:pt x="15467" y="2745"/>
                  </a:lnTo>
                  <a:lnTo>
                    <a:pt x="15488" y="2329"/>
                  </a:lnTo>
                  <a:lnTo>
                    <a:pt x="15497" y="1958"/>
                  </a:lnTo>
                  <a:lnTo>
                    <a:pt x="15495" y="1634"/>
                  </a:lnTo>
                  <a:lnTo>
                    <a:pt x="15481" y="1361"/>
                  </a:lnTo>
                  <a:lnTo>
                    <a:pt x="15454" y="1143"/>
                  </a:lnTo>
                  <a:lnTo>
                    <a:pt x="15413" y="986"/>
                  </a:lnTo>
                  <a:lnTo>
                    <a:pt x="15357" y="89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任意多边形: 形状 17"/>
            <p:cNvSpPr/>
            <p:nvPr/>
          </p:nvSpPr>
          <p:spPr bwMode="auto">
            <a:xfrm>
              <a:off x="11047922" y="4524515"/>
              <a:ext cx="415381" cy="629216"/>
            </a:xfrm>
            <a:custGeom>
              <a:avLst/>
              <a:gdLst>
                <a:gd name="T0" fmla="*/ 1922 w 10647"/>
                <a:gd name="T1" fmla="*/ 2895 h 16128"/>
                <a:gd name="T2" fmla="*/ 2285 w 10647"/>
                <a:gd name="T3" fmla="*/ 2237 h 16128"/>
                <a:gd name="T4" fmla="*/ 2764 w 10647"/>
                <a:gd name="T5" fmla="*/ 1698 h 16128"/>
                <a:gd name="T6" fmla="*/ 3334 w 10647"/>
                <a:gd name="T7" fmla="*/ 1299 h 16128"/>
                <a:gd name="T8" fmla="*/ 3966 w 10647"/>
                <a:gd name="T9" fmla="*/ 1057 h 16128"/>
                <a:gd name="T10" fmla="*/ 4637 w 10647"/>
                <a:gd name="T11" fmla="*/ 994 h 16128"/>
                <a:gd name="T12" fmla="*/ 5314 w 10647"/>
                <a:gd name="T13" fmla="*/ 1125 h 16128"/>
                <a:gd name="T14" fmla="*/ 5914 w 10647"/>
                <a:gd name="T15" fmla="*/ 1434 h 16128"/>
                <a:gd name="T16" fmla="*/ 6409 w 10647"/>
                <a:gd name="T17" fmla="*/ 1893 h 16128"/>
                <a:gd name="T18" fmla="*/ 6781 w 10647"/>
                <a:gd name="T19" fmla="*/ 2475 h 16128"/>
                <a:gd name="T20" fmla="*/ 7017 w 10647"/>
                <a:gd name="T21" fmla="*/ 3148 h 16128"/>
                <a:gd name="T22" fmla="*/ 7100 w 10647"/>
                <a:gd name="T23" fmla="*/ 3888 h 16128"/>
                <a:gd name="T24" fmla="*/ 7015 w 10647"/>
                <a:gd name="T25" fmla="*/ 4663 h 16128"/>
                <a:gd name="T26" fmla="*/ 6763 w 10647"/>
                <a:gd name="T27" fmla="*/ 5404 h 16128"/>
                <a:gd name="T28" fmla="*/ 6375 w 10647"/>
                <a:gd name="T29" fmla="*/ 6040 h 16128"/>
                <a:gd name="T30" fmla="*/ 5876 w 10647"/>
                <a:gd name="T31" fmla="*/ 6552 h 16128"/>
                <a:gd name="T32" fmla="*/ 5292 w 10647"/>
                <a:gd name="T33" fmla="*/ 6921 h 16128"/>
                <a:gd name="T34" fmla="*/ 4649 w 10647"/>
                <a:gd name="T35" fmla="*/ 7129 h 16128"/>
                <a:gd name="T36" fmla="*/ 3974 w 10647"/>
                <a:gd name="T37" fmla="*/ 7156 h 16128"/>
                <a:gd name="T38" fmla="*/ 3306 w 10647"/>
                <a:gd name="T39" fmla="*/ 6988 h 16128"/>
                <a:gd name="T40" fmla="*/ 2726 w 10647"/>
                <a:gd name="T41" fmla="*/ 6646 h 16128"/>
                <a:gd name="T42" fmla="*/ 2255 w 10647"/>
                <a:gd name="T43" fmla="*/ 6159 h 16128"/>
                <a:gd name="T44" fmla="*/ 1908 w 10647"/>
                <a:gd name="T45" fmla="*/ 5556 h 16128"/>
                <a:gd name="T46" fmla="*/ 1701 w 10647"/>
                <a:gd name="T47" fmla="*/ 4866 h 16128"/>
                <a:gd name="T48" fmla="*/ 1651 w 10647"/>
                <a:gd name="T49" fmla="*/ 4116 h 16128"/>
                <a:gd name="T50" fmla="*/ 7129 w 10647"/>
                <a:gd name="T51" fmla="*/ 6825 h 16128"/>
                <a:gd name="T52" fmla="*/ 7304 w 10647"/>
                <a:gd name="T53" fmla="*/ 6574 h 16128"/>
                <a:gd name="T54" fmla="*/ 7465 w 10647"/>
                <a:gd name="T55" fmla="*/ 6311 h 16128"/>
                <a:gd name="T56" fmla="*/ 7609 w 10647"/>
                <a:gd name="T57" fmla="*/ 6034 h 16128"/>
                <a:gd name="T58" fmla="*/ 7736 w 10647"/>
                <a:gd name="T59" fmla="*/ 5745 h 16128"/>
                <a:gd name="T60" fmla="*/ 7845 w 10647"/>
                <a:gd name="T61" fmla="*/ 5442 h 16128"/>
                <a:gd name="T62" fmla="*/ 7936 w 10647"/>
                <a:gd name="T63" fmla="*/ 5129 h 16128"/>
                <a:gd name="T64" fmla="*/ 8064 w 10647"/>
                <a:gd name="T65" fmla="*/ 4364 h 16128"/>
                <a:gd name="T66" fmla="*/ 8040 w 10647"/>
                <a:gd name="T67" fmla="*/ 3332 h 16128"/>
                <a:gd name="T68" fmla="*/ 7800 w 10647"/>
                <a:gd name="T69" fmla="*/ 2375 h 16128"/>
                <a:gd name="T70" fmla="*/ 7366 w 10647"/>
                <a:gd name="T71" fmla="*/ 1528 h 16128"/>
                <a:gd name="T72" fmla="*/ 6757 w 10647"/>
                <a:gd name="T73" fmla="*/ 831 h 16128"/>
                <a:gd name="T74" fmla="*/ 5995 w 10647"/>
                <a:gd name="T75" fmla="*/ 323 h 16128"/>
                <a:gd name="T76" fmla="*/ 5103 w 10647"/>
                <a:gd name="T77" fmla="*/ 41 h 16128"/>
                <a:gd name="T78" fmla="*/ 4180 w 10647"/>
                <a:gd name="T79" fmla="*/ 25 h 16128"/>
                <a:gd name="T80" fmla="*/ 3293 w 10647"/>
                <a:gd name="T81" fmla="*/ 261 h 16128"/>
                <a:gd name="T82" fmla="*/ 2481 w 10647"/>
                <a:gd name="T83" fmla="*/ 721 h 16128"/>
                <a:gd name="T84" fmla="*/ 1776 w 10647"/>
                <a:gd name="T85" fmla="*/ 1380 h 16128"/>
                <a:gd name="T86" fmla="*/ 1215 w 10647"/>
                <a:gd name="T87" fmla="*/ 2213 h 16128"/>
                <a:gd name="T88" fmla="*/ 833 w 10647"/>
                <a:gd name="T89" fmla="*/ 3191 h 16128"/>
                <a:gd name="T90" fmla="*/ 680 w 10647"/>
                <a:gd name="T91" fmla="*/ 4088 h 16128"/>
                <a:gd name="T92" fmla="*/ 690 w 10647"/>
                <a:gd name="T93" fmla="*/ 4923 h 16128"/>
                <a:gd name="T94" fmla="*/ 843 w 10647"/>
                <a:gd name="T95" fmla="*/ 5714 h 16128"/>
                <a:gd name="T96" fmla="*/ 1128 w 10647"/>
                <a:gd name="T97" fmla="*/ 6441 h 16128"/>
                <a:gd name="T98" fmla="*/ 1534 w 10647"/>
                <a:gd name="T99" fmla="*/ 7084 h 16128"/>
                <a:gd name="T100" fmla="*/ 2048 w 10647"/>
                <a:gd name="T101" fmla="*/ 7624 h 16128"/>
                <a:gd name="T102" fmla="*/ 2623 w 10647"/>
                <a:gd name="T103" fmla="*/ 14414 h 16128"/>
                <a:gd name="T104" fmla="*/ 4927 w 10647"/>
                <a:gd name="T105" fmla="*/ 8308 h 16128"/>
                <a:gd name="T106" fmla="*/ 5135 w 10647"/>
                <a:gd name="T107" fmla="*/ 8251 h 16128"/>
                <a:gd name="T108" fmla="*/ 5341 w 10647"/>
                <a:gd name="T109" fmla="*/ 8181 h 16128"/>
                <a:gd name="T110" fmla="*/ 7129 w 10647"/>
                <a:gd name="T111" fmla="*/ 6825 h 16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647" h="16128">
                  <a:moveTo>
                    <a:pt x="1733" y="3494"/>
                  </a:moveTo>
                  <a:lnTo>
                    <a:pt x="1771" y="3338"/>
                  </a:lnTo>
                  <a:lnTo>
                    <a:pt x="1815" y="3187"/>
                  </a:lnTo>
                  <a:lnTo>
                    <a:pt x="1866" y="3039"/>
                  </a:lnTo>
                  <a:lnTo>
                    <a:pt x="1922" y="2895"/>
                  </a:lnTo>
                  <a:lnTo>
                    <a:pt x="1984" y="2755"/>
                  </a:lnTo>
                  <a:lnTo>
                    <a:pt x="2052" y="2619"/>
                  </a:lnTo>
                  <a:lnTo>
                    <a:pt x="2125" y="2487"/>
                  </a:lnTo>
                  <a:lnTo>
                    <a:pt x="2202" y="2360"/>
                  </a:lnTo>
                  <a:lnTo>
                    <a:pt x="2285" y="2237"/>
                  </a:lnTo>
                  <a:lnTo>
                    <a:pt x="2373" y="2119"/>
                  </a:lnTo>
                  <a:lnTo>
                    <a:pt x="2464" y="2006"/>
                  </a:lnTo>
                  <a:lnTo>
                    <a:pt x="2560" y="1898"/>
                  </a:lnTo>
                  <a:lnTo>
                    <a:pt x="2661" y="1796"/>
                  </a:lnTo>
                  <a:lnTo>
                    <a:pt x="2764" y="1698"/>
                  </a:lnTo>
                  <a:lnTo>
                    <a:pt x="2872" y="1607"/>
                  </a:lnTo>
                  <a:lnTo>
                    <a:pt x="2983" y="1521"/>
                  </a:lnTo>
                  <a:lnTo>
                    <a:pt x="3097" y="1441"/>
                  </a:lnTo>
                  <a:lnTo>
                    <a:pt x="3214" y="1367"/>
                  </a:lnTo>
                  <a:lnTo>
                    <a:pt x="3334" y="1299"/>
                  </a:lnTo>
                  <a:lnTo>
                    <a:pt x="3456" y="1238"/>
                  </a:lnTo>
                  <a:lnTo>
                    <a:pt x="3581" y="1182"/>
                  </a:lnTo>
                  <a:lnTo>
                    <a:pt x="3707" y="1134"/>
                  </a:lnTo>
                  <a:lnTo>
                    <a:pt x="3836" y="1093"/>
                  </a:lnTo>
                  <a:lnTo>
                    <a:pt x="3966" y="1057"/>
                  </a:lnTo>
                  <a:lnTo>
                    <a:pt x="4098" y="1030"/>
                  </a:lnTo>
                  <a:lnTo>
                    <a:pt x="4232" y="1010"/>
                  </a:lnTo>
                  <a:lnTo>
                    <a:pt x="4366" y="997"/>
                  </a:lnTo>
                  <a:lnTo>
                    <a:pt x="4501" y="992"/>
                  </a:lnTo>
                  <a:lnTo>
                    <a:pt x="4637" y="994"/>
                  </a:lnTo>
                  <a:lnTo>
                    <a:pt x="4773" y="1005"/>
                  </a:lnTo>
                  <a:lnTo>
                    <a:pt x="4911" y="1023"/>
                  </a:lnTo>
                  <a:lnTo>
                    <a:pt x="5047" y="1049"/>
                  </a:lnTo>
                  <a:lnTo>
                    <a:pt x="5182" y="1084"/>
                  </a:lnTo>
                  <a:lnTo>
                    <a:pt x="5314" y="1125"/>
                  </a:lnTo>
                  <a:lnTo>
                    <a:pt x="5441" y="1173"/>
                  </a:lnTo>
                  <a:lnTo>
                    <a:pt x="5566" y="1229"/>
                  </a:lnTo>
                  <a:lnTo>
                    <a:pt x="5686" y="1290"/>
                  </a:lnTo>
                  <a:lnTo>
                    <a:pt x="5802" y="1359"/>
                  </a:lnTo>
                  <a:lnTo>
                    <a:pt x="5914" y="1434"/>
                  </a:lnTo>
                  <a:lnTo>
                    <a:pt x="6022" y="1515"/>
                  </a:lnTo>
                  <a:lnTo>
                    <a:pt x="6126" y="1602"/>
                  </a:lnTo>
                  <a:lnTo>
                    <a:pt x="6224" y="1693"/>
                  </a:lnTo>
                  <a:lnTo>
                    <a:pt x="6319" y="1791"/>
                  </a:lnTo>
                  <a:lnTo>
                    <a:pt x="6409" y="1893"/>
                  </a:lnTo>
                  <a:lnTo>
                    <a:pt x="6494" y="2001"/>
                  </a:lnTo>
                  <a:lnTo>
                    <a:pt x="6573" y="2113"/>
                  </a:lnTo>
                  <a:lnTo>
                    <a:pt x="6648" y="2229"/>
                  </a:lnTo>
                  <a:lnTo>
                    <a:pt x="6718" y="2350"/>
                  </a:lnTo>
                  <a:lnTo>
                    <a:pt x="6781" y="2475"/>
                  </a:lnTo>
                  <a:lnTo>
                    <a:pt x="6840" y="2603"/>
                  </a:lnTo>
                  <a:lnTo>
                    <a:pt x="6893" y="2735"/>
                  </a:lnTo>
                  <a:lnTo>
                    <a:pt x="6940" y="2869"/>
                  </a:lnTo>
                  <a:lnTo>
                    <a:pt x="6982" y="3008"/>
                  </a:lnTo>
                  <a:lnTo>
                    <a:pt x="7017" y="3148"/>
                  </a:lnTo>
                  <a:lnTo>
                    <a:pt x="7046" y="3292"/>
                  </a:lnTo>
                  <a:lnTo>
                    <a:pt x="7069" y="3437"/>
                  </a:lnTo>
                  <a:lnTo>
                    <a:pt x="7086" y="3585"/>
                  </a:lnTo>
                  <a:lnTo>
                    <a:pt x="7096" y="3736"/>
                  </a:lnTo>
                  <a:lnTo>
                    <a:pt x="7100" y="3888"/>
                  </a:lnTo>
                  <a:lnTo>
                    <a:pt x="7097" y="4040"/>
                  </a:lnTo>
                  <a:lnTo>
                    <a:pt x="7087" y="4194"/>
                  </a:lnTo>
                  <a:lnTo>
                    <a:pt x="7069" y="4351"/>
                  </a:lnTo>
                  <a:lnTo>
                    <a:pt x="7046" y="4506"/>
                  </a:lnTo>
                  <a:lnTo>
                    <a:pt x="7015" y="4663"/>
                  </a:lnTo>
                  <a:lnTo>
                    <a:pt x="6977" y="4818"/>
                  </a:lnTo>
                  <a:lnTo>
                    <a:pt x="6932" y="4970"/>
                  </a:lnTo>
                  <a:lnTo>
                    <a:pt x="6882" y="5119"/>
                  </a:lnTo>
                  <a:lnTo>
                    <a:pt x="6825" y="5263"/>
                  </a:lnTo>
                  <a:lnTo>
                    <a:pt x="6763" y="5404"/>
                  </a:lnTo>
                  <a:lnTo>
                    <a:pt x="6695" y="5540"/>
                  </a:lnTo>
                  <a:lnTo>
                    <a:pt x="6623" y="5672"/>
                  </a:lnTo>
                  <a:lnTo>
                    <a:pt x="6545" y="5799"/>
                  </a:lnTo>
                  <a:lnTo>
                    <a:pt x="6462" y="5922"/>
                  </a:lnTo>
                  <a:lnTo>
                    <a:pt x="6375" y="6040"/>
                  </a:lnTo>
                  <a:lnTo>
                    <a:pt x="6283" y="6153"/>
                  </a:lnTo>
                  <a:lnTo>
                    <a:pt x="6187" y="6261"/>
                  </a:lnTo>
                  <a:lnTo>
                    <a:pt x="6087" y="6362"/>
                  </a:lnTo>
                  <a:lnTo>
                    <a:pt x="5983" y="6460"/>
                  </a:lnTo>
                  <a:lnTo>
                    <a:pt x="5876" y="6552"/>
                  </a:lnTo>
                  <a:lnTo>
                    <a:pt x="5765" y="6638"/>
                  </a:lnTo>
                  <a:lnTo>
                    <a:pt x="5651" y="6717"/>
                  </a:lnTo>
                  <a:lnTo>
                    <a:pt x="5534" y="6792"/>
                  </a:lnTo>
                  <a:lnTo>
                    <a:pt x="5414" y="6859"/>
                  </a:lnTo>
                  <a:lnTo>
                    <a:pt x="5292" y="6921"/>
                  </a:lnTo>
                  <a:lnTo>
                    <a:pt x="5168" y="6976"/>
                  </a:lnTo>
                  <a:lnTo>
                    <a:pt x="5041" y="7025"/>
                  </a:lnTo>
                  <a:lnTo>
                    <a:pt x="4912" y="7067"/>
                  </a:lnTo>
                  <a:lnTo>
                    <a:pt x="4782" y="7101"/>
                  </a:lnTo>
                  <a:lnTo>
                    <a:pt x="4649" y="7129"/>
                  </a:lnTo>
                  <a:lnTo>
                    <a:pt x="4516" y="7150"/>
                  </a:lnTo>
                  <a:lnTo>
                    <a:pt x="4381" y="7163"/>
                  </a:lnTo>
                  <a:lnTo>
                    <a:pt x="4246" y="7168"/>
                  </a:lnTo>
                  <a:lnTo>
                    <a:pt x="4110" y="7166"/>
                  </a:lnTo>
                  <a:lnTo>
                    <a:pt x="3974" y="7156"/>
                  </a:lnTo>
                  <a:lnTo>
                    <a:pt x="3837" y="7139"/>
                  </a:lnTo>
                  <a:lnTo>
                    <a:pt x="3701" y="7112"/>
                  </a:lnTo>
                  <a:lnTo>
                    <a:pt x="3565" y="7078"/>
                  </a:lnTo>
                  <a:lnTo>
                    <a:pt x="3434" y="7037"/>
                  </a:lnTo>
                  <a:lnTo>
                    <a:pt x="3306" y="6988"/>
                  </a:lnTo>
                  <a:lnTo>
                    <a:pt x="3182" y="6933"/>
                  </a:lnTo>
                  <a:lnTo>
                    <a:pt x="3062" y="6871"/>
                  </a:lnTo>
                  <a:lnTo>
                    <a:pt x="2945" y="6802"/>
                  </a:lnTo>
                  <a:lnTo>
                    <a:pt x="2833" y="6726"/>
                  </a:lnTo>
                  <a:lnTo>
                    <a:pt x="2726" y="6646"/>
                  </a:lnTo>
                  <a:lnTo>
                    <a:pt x="2623" y="6559"/>
                  </a:lnTo>
                  <a:lnTo>
                    <a:pt x="2523" y="6467"/>
                  </a:lnTo>
                  <a:lnTo>
                    <a:pt x="2429" y="6370"/>
                  </a:lnTo>
                  <a:lnTo>
                    <a:pt x="2339" y="6267"/>
                  </a:lnTo>
                  <a:lnTo>
                    <a:pt x="2255" y="6159"/>
                  </a:lnTo>
                  <a:lnTo>
                    <a:pt x="2175" y="6047"/>
                  </a:lnTo>
                  <a:lnTo>
                    <a:pt x="2100" y="5930"/>
                  </a:lnTo>
                  <a:lnTo>
                    <a:pt x="2031" y="5809"/>
                  </a:lnTo>
                  <a:lnTo>
                    <a:pt x="1966" y="5684"/>
                  </a:lnTo>
                  <a:lnTo>
                    <a:pt x="1908" y="5556"/>
                  </a:lnTo>
                  <a:lnTo>
                    <a:pt x="1854" y="5424"/>
                  </a:lnTo>
                  <a:lnTo>
                    <a:pt x="1808" y="5289"/>
                  </a:lnTo>
                  <a:lnTo>
                    <a:pt x="1767" y="5151"/>
                  </a:lnTo>
                  <a:lnTo>
                    <a:pt x="1730" y="5009"/>
                  </a:lnTo>
                  <a:lnTo>
                    <a:pt x="1701" y="4866"/>
                  </a:lnTo>
                  <a:lnTo>
                    <a:pt x="1678" y="4719"/>
                  </a:lnTo>
                  <a:lnTo>
                    <a:pt x="1662" y="4571"/>
                  </a:lnTo>
                  <a:lnTo>
                    <a:pt x="1652" y="4421"/>
                  </a:lnTo>
                  <a:lnTo>
                    <a:pt x="1648" y="4270"/>
                  </a:lnTo>
                  <a:lnTo>
                    <a:pt x="1651" y="4116"/>
                  </a:lnTo>
                  <a:lnTo>
                    <a:pt x="1661" y="3961"/>
                  </a:lnTo>
                  <a:lnTo>
                    <a:pt x="1678" y="3806"/>
                  </a:lnTo>
                  <a:lnTo>
                    <a:pt x="1702" y="3650"/>
                  </a:lnTo>
                  <a:lnTo>
                    <a:pt x="1733" y="3494"/>
                  </a:lnTo>
                  <a:close/>
                  <a:moveTo>
                    <a:pt x="7129" y="6825"/>
                  </a:moveTo>
                  <a:lnTo>
                    <a:pt x="7165" y="6776"/>
                  </a:lnTo>
                  <a:lnTo>
                    <a:pt x="7201" y="6726"/>
                  </a:lnTo>
                  <a:lnTo>
                    <a:pt x="7236" y="6676"/>
                  </a:lnTo>
                  <a:lnTo>
                    <a:pt x="7270" y="6626"/>
                  </a:lnTo>
                  <a:lnTo>
                    <a:pt x="7304" y="6574"/>
                  </a:lnTo>
                  <a:lnTo>
                    <a:pt x="7338" y="6523"/>
                  </a:lnTo>
                  <a:lnTo>
                    <a:pt x="7370" y="6470"/>
                  </a:lnTo>
                  <a:lnTo>
                    <a:pt x="7402" y="6418"/>
                  </a:lnTo>
                  <a:lnTo>
                    <a:pt x="7433" y="6365"/>
                  </a:lnTo>
                  <a:lnTo>
                    <a:pt x="7465" y="6311"/>
                  </a:lnTo>
                  <a:lnTo>
                    <a:pt x="7495" y="6257"/>
                  </a:lnTo>
                  <a:lnTo>
                    <a:pt x="7524" y="6201"/>
                  </a:lnTo>
                  <a:lnTo>
                    <a:pt x="7553" y="6146"/>
                  </a:lnTo>
                  <a:lnTo>
                    <a:pt x="7582" y="6090"/>
                  </a:lnTo>
                  <a:lnTo>
                    <a:pt x="7609" y="6034"/>
                  </a:lnTo>
                  <a:lnTo>
                    <a:pt x="7636" y="5977"/>
                  </a:lnTo>
                  <a:lnTo>
                    <a:pt x="7661" y="5920"/>
                  </a:lnTo>
                  <a:lnTo>
                    <a:pt x="7688" y="5862"/>
                  </a:lnTo>
                  <a:lnTo>
                    <a:pt x="7712" y="5803"/>
                  </a:lnTo>
                  <a:lnTo>
                    <a:pt x="7736" y="5745"/>
                  </a:lnTo>
                  <a:lnTo>
                    <a:pt x="7759" y="5685"/>
                  </a:lnTo>
                  <a:lnTo>
                    <a:pt x="7782" y="5625"/>
                  </a:lnTo>
                  <a:lnTo>
                    <a:pt x="7803" y="5565"/>
                  </a:lnTo>
                  <a:lnTo>
                    <a:pt x="7825" y="5504"/>
                  </a:lnTo>
                  <a:lnTo>
                    <a:pt x="7845" y="5442"/>
                  </a:lnTo>
                  <a:lnTo>
                    <a:pt x="7865" y="5381"/>
                  </a:lnTo>
                  <a:lnTo>
                    <a:pt x="7884" y="5318"/>
                  </a:lnTo>
                  <a:lnTo>
                    <a:pt x="7901" y="5256"/>
                  </a:lnTo>
                  <a:lnTo>
                    <a:pt x="7919" y="5192"/>
                  </a:lnTo>
                  <a:lnTo>
                    <a:pt x="7936" y="5129"/>
                  </a:lnTo>
                  <a:lnTo>
                    <a:pt x="7951" y="5065"/>
                  </a:lnTo>
                  <a:lnTo>
                    <a:pt x="7966" y="5001"/>
                  </a:lnTo>
                  <a:lnTo>
                    <a:pt x="8008" y="4787"/>
                  </a:lnTo>
                  <a:lnTo>
                    <a:pt x="8040" y="4574"/>
                  </a:lnTo>
                  <a:lnTo>
                    <a:pt x="8064" y="4364"/>
                  </a:lnTo>
                  <a:lnTo>
                    <a:pt x="8078" y="4153"/>
                  </a:lnTo>
                  <a:lnTo>
                    <a:pt x="8082" y="3944"/>
                  </a:lnTo>
                  <a:lnTo>
                    <a:pt x="8077" y="3739"/>
                  </a:lnTo>
                  <a:lnTo>
                    <a:pt x="8063" y="3534"/>
                  </a:lnTo>
                  <a:lnTo>
                    <a:pt x="8040" y="3332"/>
                  </a:lnTo>
                  <a:lnTo>
                    <a:pt x="8009" y="3134"/>
                  </a:lnTo>
                  <a:lnTo>
                    <a:pt x="7969" y="2938"/>
                  </a:lnTo>
                  <a:lnTo>
                    <a:pt x="7920" y="2747"/>
                  </a:lnTo>
                  <a:lnTo>
                    <a:pt x="7865" y="2558"/>
                  </a:lnTo>
                  <a:lnTo>
                    <a:pt x="7800" y="2375"/>
                  </a:lnTo>
                  <a:lnTo>
                    <a:pt x="7728" y="2195"/>
                  </a:lnTo>
                  <a:lnTo>
                    <a:pt x="7648" y="2020"/>
                  </a:lnTo>
                  <a:lnTo>
                    <a:pt x="7561" y="1851"/>
                  </a:lnTo>
                  <a:lnTo>
                    <a:pt x="7467" y="1686"/>
                  </a:lnTo>
                  <a:lnTo>
                    <a:pt x="7366" y="1528"/>
                  </a:lnTo>
                  <a:lnTo>
                    <a:pt x="7257" y="1375"/>
                  </a:lnTo>
                  <a:lnTo>
                    <a:pt x="7142" y="1229"/>
                  </a:lnTo>
                  <a:lnTo>
                    <a:pt x="7020" y="1090"/>
                  </a:lnTo>
                  <a:lnTo>
                    <a:pt x="6891" y="957"/>
                  </a:lnTo>
                  <a:lnTo>
                    <a:pt x="6757" y="831"/>
                  </a:lnTo>
                  <a:lnTo>
                    <a:pt x="6616" y="713"/>
                  </a:lnTo>
                  <a:lnTo>
                    <a:pt x="6469" y="603"/>
                  </a:lnTo>
                  <a:lnTo>
                    <a:pt x="6317" y="501"/>
                  </a:lnTo>
                  <a:lnTo>
                    <a:pt x="6159" y="407"/>
                  </a:lnTo>
                  <a:lnTo>
                    <a:pt x="5995" y="323"/>
                  </a:lnTo>
                  <a:lnTo>
                    <a:pt x="5826" y="246"/>
                  </a:lnTo>
                  <a:lnTo>
                    <a:pt x="5652" y="180"/>
                  </a:lnTo>
                  <a:lnTo>
                    <a:pt x="5473" y="123"/>
                  </a:lnTo>
                  <a:lnTo>
                    <a:pt x="5290" y="77"/>
                  </a:lnTo>
                  <a:lnTo>
                    <a:pt x="5103" y="41"/>
                  </a:lnTo>
                  <a:lnTo>
                    <a:pt x="4918" y="17"/>
                  </a:lnTo>
                  <a:lnTo>
                    <a:pt x="4732" y="3"/>
                  </a:lnTo>
                  <a:lnTo>
                    <a:pt x="4547" y="0"/>
                  </a:lnTo>
                  <a:lnTo>
                    <a:pt x="4363" y="8"/>
                  </a:lnTo>
                  <a:lnTo>
                    <a:pt x="4180" y="25"/>
                  </a:lnTo>
                  <a:lnTo>
                    <a:pt x="3998" y="53"/>
                  </a:lnTo>
                  <a:lnTo>
                    <a:pt x="3819" y="91"/>
                  </a:lnTo>
                  <a:lnTo>
                    <a:pt x="3641" y="138"/>
                  </a:lnTo>
                  <a:lnTo>
                    <a:pt x="3467" y="195"/>
                  </a:lnTo>
                  <a:lnTo>
                    <a:pt x="3293" y="261"/>
                  </a:lnTo>
                  <a:lnTo>
                    <a:pt x="3124" y="336"/>
                  </a:lnTo>
                  <a:lnTo>
                    <a:pt x="2957" y="419"/>
                  </a:lnTo>
                  <a:lnTo>
                    <a:pt x="2795" y="512"/>
                  </a:lnTo>
                  <a:lnTo>
                    <a:pt x="2636" y="612"/>
                  </a:lnTo>
                  <a:lnTo>
                    <a:pt x="2481" y="721"/>
                  </a:lnTo>
                  <a:lnTo>
                    <a:pt x="2330" y="838"/>
                  </a:lnTo>
                  <a:lnTo>
                    <a:pt x="2184" y="963"/>
                  </a:lnTo>
                  <a:lnTo>
                    <a:pt x="2043" y="1095"/>
                  </a:lnTo>
                  <a:lnTo>
                    <a:pt x="1907" y="1234"/>
                  </a:lnTo>
                  <a:lnTo>
                    <a:pt x="1776" y="1380"/>
                  </a:lnTo>
                  <a:lnTo>
                    <a:pt x="1652" y="1534"/>
                  </a:lnTo>
                  <a:lnTo>
                    <a:pt x="1533" y="1693"/>
                  </a:lnTo>
                  <a:lnTo>
                    <a:pt x="1420" y="1861"/>
                  </a:lnTo>
                  <a:lnTo>
                    <a:pt x="1314" y="2033"/>
                  </a:lnTo>
                  <a:lnTo>
                    <a:pt x="1215" y="2213"/>
                  </a:lnTo>
                  <a:lnTo>
                    <a:pt x="1123" y="2397"/>
                  </a:lnTo>
                  <a:lnTo>
                    <a:pt x="1039" y="2588"/>
                  </a:lnTo>
                  <a:lnTo>
                    <a:pt x="962" y="2784"/>
                  </a:lnTo>
                  <a:lnTo>
                    <a:pt x="893" y="2986"/>
                  </a:lnTo>
                  <a:lnTo>
                    <a:pt x="833" y="3191"/>
                  </a:lnTo>
                  <a:lnTo>
                    <a:pt x="781" y="3403"/>
                  </a:lnTo>
                  <a:lnTo>
                    <a:pt x="746" y="3575"/>
                  </a:lnTo>
                  <a:lnTo>
                    <a:pt x="718" y="3747"/>
                  </a:lnTo>
                  <a:lnTo>
                    <a:pt x="696" y="3918"/>
                  </a:lnTo>
                  <a:lnTo>
                    <a:pt x="680" y="4088"/>
                  </a:lnTo>
                  <a:lnTo>
                    <a:pt x="670" y="4258"/>
                  </a:lnTo>
                  <a:lnTo>
                    <a:pt x="666" y="4426"/>
                  </a:lnTo>
                  <a:lnTo>
                    <a:pt x="669" y="4593"/>
                  </a:lnTo>
                  <a:lnTo>
                    <a:pt x="677" y="4759"/>
                  </a:lnTo>
                  <a:lnTo>
                    <a:pt x="690" y="4923"/>
                  </a:lnTo>
                  <a:lnTo>
                    <a:pt x="710" y="5085"/>
                  </a:lnTo>
                  <a:lnTo>
                    <a:pt x="735" y="5246"/>
                  </a:lnTo>
                  <a:lnTo>
                    <a:pt x="765" y="5405"/>
                  </a:lnTo>
                  <a:lnTo>
                    <a:pt x="802" y="5561"/>
                  </a:lnTo>
                  <a:lnTo>
                    <a:pt x="843" y="5714"/>
                  </a:lnTo>
                  <a:lnTo>
                    <a:pt x="890" y="5866"/>
                  </a:lnTo>
                  <a:lnTo>
                    <a:pt x="942" y="6014"/>
                  </a:lnTo>
                  <a:lnTo>
                    <a:pt x="999" y="6160"/>
                  </a:lnTo>
                  <a:lnTo>
                    <a:pt x="1061" y="6302"/>
                  </a:lnTo>
                  <a:lnTo>
                    <a:pt x="1128" y="6441"/>
                  </a:lnTo>
                  <a:lnTo>
                    <a:pt x="1200" y="6577"/>
                  </a:lnTo>
                  <a:lnTo>
                    <a:pt x="1277" y="6710"/>
                  </a:lnTo>
                  <a:lnTo>
                    <a:pt x="1357" y="6839"/>
                  </a:lnTo>
                  <a:lnTo>
                    <a:pt x="1443" y="6963"/>
                  </a:lnTo>
                  <a:lnTo>
                    <a:pt x="1534" y="7084"/>
                  </a:lnTo>
                  <a:lnTo>
                    <a:pt x="1628" y="7201"/>
                  </a:lnTo>
                  <a:lnTo>
                    <a:pt x="1726" y="7314"/>
                  </a:lnTo>
                  <a:lnTo>
                    <a:pt x="1830" y="7422"/>
                  </a:lnTo>
                  <a:lnTo>
                    <a:pt x="1937" y="7525"/>
                  </a:lnTo>
                  <a:lnTo>
                    <a:pt x="2048" y="7624"/>
                  </a:lnTo>
                  <a:lnTo>
                    <a:pt x="2163" y="7717"/>
                  </a:lnTo>
                  <a:lnTo>
                    <a:pt x="2282" y="7805"/>
                  </a:lnTo>
                  <a:lnTo>
                    <a:pt x="2405" y="7889"/>
                  </a:lnTo>
                  <a:lnTo>
                    <a:pt x="0" y="15614"/>
                  </a:lnTo>
                  <a:lnTo>
                    <a:pt x="2623" y="14414"/>
                  </a:lnTo>
                  <a:lnTo>
                    <a:pt x="4373" y="16128"/>
                  </a:lnTo>
                  <a:lnTo>
                    <a:pt x="4714" y="8351"/>
                  </a:lnTo>
                  <a:lnTo>
                    <a:pt x="4800" y="8336"/>
                  </a:lnTo>
                  <a:lnTo>
                    <a:pt x="4884" y="8318"/>
                  </a:lnTo>
                  <a:lnTo>
                    <a:pt x="4927" y="8308"/>
                  </a:lnTo>
                  <a:lnTo>
                    <a:pt x="4968" y="8298"/>
                  </a:lnTo>
                  <a:lnTo>
                    <a:pt x="5010" y="8287"/>
                  </a:lnTo>
                  <a:lnTo>
                    <a:pt x="5053" y="8276"/>
                  </a:lnTo>
                  <a:lnTo>
                    <a:pt x="5094" y="8264"/>
                  </a:lnTo>
                  <a:lnTo>
                    <a:pt x="5135" y="8251"/>
                  </a:lnTo>
                  <a:lnTo>
                    <a:pt x="5177" y="8238"/>
                  </a:lnTo>
                  <a:lnTo>
                    <a:pt x="5218" y="8225"/>
                  </a:lnTo>
                  <a:lnTo>
                    <a:pt x="5259" y="8211"/>
                  </a:lnTo>
                  <a:lnTo>
                    <a:pt x="5301" y="8196"/>
                  </a:lnTo>
                  <a:lnTo>
                    <a:pt x="5341" y="8181"/>
                  </a:lnTo>
                  <a:lnTo>
                    <a:pt x="5382" y="8166"/>
                  </a:lnTo>
                  <a:lnTo>
                    <a:pt x="6801" y="14414"/>
                  </a:lnTo>
                  <a:lnTo>
                    <a:pt x="8575" y="12439"/>
                  </a:lnTo>
                  <a:lnTo>
                    <a:pt x="10647" y="12439"/>
                  </a:lnTo>
                  <a:lnTo>
                    <a:pt x="7129" y="682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任意多边形: 形状 18"/>
            <p:cNvSpPr/>
            <p:nvPr/>
          </p:nvSpPr>
          <p:spPr bwMode="auto">
            <a:xfrm>
              <a:off x="1030017" y="4090546"/>
              <a:ext cx="378367" cy="363587"/>
            </a:xfrm>
            <a:custGeom>
              <a:avLst/>
              <a:gdLst>
                <a:gd name="T0" fmla="*/ 10436 w 16128"/>
                <a:gd name="T1" fmla="*/ 14409 h 15498"/>
                <a:gd name="T2" fmla="*/ 4471 w 16128"/>
                <a:gd name="T3" fmla="*/ 6693 h 15498"/>
                <a:gd name="T4" fmla="*/ 4962 w 16128"/>
                <a:gd name="T5" fmla="*/ 6700 h 15498"/>
                <a:gd name="T6" fmla="*/ 6672 w 16128"/>
                <a:gd name="T7" fmla="*/ 8238 h 15498"/>
                <a:gd name="T8" fmla="*/ 7772 w 16128"/>
                <a:gd name="T9" fmla="*/ 9500 h 15498"/>
                <a:gd name="T10" fmla="*/ 7427 w 16128"/>
                <a:gd name="T11" fmla="*/ 9842 h 15498"/>
                <a:gd name="T12" fmla="*/ 10256 w 16128"/>
                <a:gd name="T13" fmla="*/ 15498 h 15498"/>
                <a:gd name="T14" fmla="*/ 11950 w 16128"/>
                <a:gd name="T15" fmla="*/ 6375 h 15498"/>
                <a:gd name="T16" fmla="*/ 11598 w 16128"/>
                <a:gd name="T17" fmla="*/ 6385 h 15498"/>
                <a:gd name="T18" fmla="*/ 9881 w 16128"/>
                <a:gd name="T19" fmla="*/ 4947 h 15498"/>
                <a:gd name="T20" fmla="*/ 8591 w 16128"/>
                <a:gd name="T21" fmla="*/ 3598 h 15498"/>
                <a:gd name="T22" fmla="*/ 8863 w 16128"/>
                <a:gd name="T23" fmla="*/ 3311 h 15498"/>
                <a:gd name="T24" fmla="*/ 8675 w 16128"/>
                <a:gd name="T25" fmla="*/ 2061 h 15498"/>
                <a:gd name="T26" fmla="*/ 9481 w 16128"/>
                <a:gd name="T27" fmla="*/ 1522 h 15498"/>
                <a:gd name="T28" fmla="*/ 10291 w 16128"/>
                <a:gd name="T29" fmla="*/ 1361 h 15498"/>
                <a:gd name="T30" fmla="*/ 11586 w 16128"/>
                <a:gd name="T31" fmla="*/ 2585 h 15498"/>
                <a:gd name="T32" fmla="*/ 12929 w 16128"/>
                <a:gd name="T33" fmla="*/ 4322 h 15498"/>
                <a:gd name="T34" fmla="*/ 14214 w 16128"/>
                <a:gd name="T35" fmla="*/ 4508 h 15498"/>
                <a:gd name="T36" fmla="*/ 15113 w 16128"/>
                <a:gd name="T37" fmla="*/ 4057 h 15498"/>
                <a:gd name="T38" fmla="*/ 14372 w 16128"/>
                <a:gd name="T39" fmla="*/ 3506 h 15498"/>
                <a:gd name="T40" fmla="*/ 13625 w 16128"/>
                <a:gd name="T41" fmla="*/ 3661 h 15498"/>
                <a:gd name="T42" fmla="*/ 12712 w 16128"/>
                <a:gd name="T43" fmla="*/ 2713 h 15498"/>
                <a:gd name="T44" fmla="*/ 11371 w 16128"/>
                <a:gd name="T45" fmla="*/ 962 h 15498"/>
                <a:gd name="T46" fmla="*/ 9673 w 16128"/>
                <a:gd name="T47" fmla="*/ 464 h 15498"/>
                <a:gd name="T48" fmla="*/ 8467 w 16128"/>
                <a:gd name="T49" fmla="*/ 1020 h 15498"/>
                <a:gd name="T50" fmla="*/ 7996 w 16128"/>
                <a:gd name="T51" fmla="*/ 5867 h 15498"/>
                <a:gd name="T52" fmla="*/ 7692 w 16128"/>
                <a:gd name="T53" fmla="*/ 6151 h 15498"/>
                <a:gd name="T54" fmla="*/ 7440 w 16128"/>
                <a:gd name="T55" fmla="*/ 6248 h 15498"/>
                <a:gd name="T56" fmla="*/ 6989 w 16128"/>
                <a:gd name="T57" fmla="*/ 5926 h 15498"/>
                <a:gd name="T58" fmla="*/ 6621 w 16128"/>
                <a:gd name="T59" fmla="*/ 5529 h 15498"/>
                <a:gd name="T60" fmla="*/ 6766 w 16128"/>
                <a:gd name="T61" fmla="*/ 5321 h 15498"/>
                <a:gd name="T62" fmla="*/ 7140 w 16128"/>
                <a:gd name="T63" fmla="*/ 5116 h 15498"/>
                <a:gd name="T64" fmla="*/ 7484 w 16128"/>
                <a:gd name="T65" fmla="*/ 5314 h 15498"/>
                <a:gd name="T66" fmla="*/ 7989 w 16128"/>
                <a:gd name="T67" fmla="*/ 5822 h 15498"/>
                <a:gd name="T68" fmla="*/ 9152 w 16128"/>
                <a:gd name="T69" fmla="*/ 7146 h 15498"/>
                <a:gd name="T70" fmla="*/ 8775 w 16128"/>
                <a:gd name="T71" fmla="*/ 7396 h 15498"/>
                <a:gd name="T72" fmla="*/ 8443 w 16128"/>
                <a:gd name="T73" fmla="*/ 7226 h 15498"/>
                <a:gd name="T74" fmla="*/ 7963 w 16128"/>
                <a:gd name="T75" fmla="*/ 6789 h 15498"/>
                <a:gd name="T76" fmla="*/ 7942 w 16128"/>
                <a:gd name="T77" fmla="*/ 6546 h 15498"/>
                <a:gd name="T78" fmla="*/ 8353 w 16128"/>
                <a:gd name="T79" fmla="*/ 6276 h 15498"/>
                <a:gd name="T80" fmla="*/ 8647 w 16128"/>
                <a:gd name="T81" fmla="*/ 6376 h 15498"/>
                <a:gd name="T82" fmla="*/ 9213 w 16128"/>
                <a:gd name="T83" fmla="*/ 6910 h 15498"/>
                <a:gd name="T84" fmla="*/ 11287 w 16128"/>
                <a:gd name="T85" fmla="*/ 8453 h 15498"/>
                <a:gd name="T86" fmla="*/ 10832 w 16128"/>
                <a:gd name="T87" fmla="*/ 9064 h 15498"/>
                <a:gd name="T88" fmla="*/ 9976 w 16128"/>
                <a:gd name="T89" fmla="*/ 9396 h 15498"/>
                <a:gd name="T90" fmla="*/ 9150 w 16128"/>
                <a:gd name="T91" fmla="*/ 9276 h 15498"/>
                <a:gd name="T92" fmla="*/ 8693 w 16128"/>
                <a:gd name="T93" fmla="*/ 8765 h 15498"/>
                <a:gd name="T94" fmla="*/ 8830 w 16128"/>
                <a:gd name="T95" fmla="*/ 8094 h 15498"/>
                <a:gd name="T96" fmla="*/ 9484 w 16128"/>
                <a:gd name="T97" fmla="*/ 7575 h 15498"/>
                <a:gd name="T98" fmla="*/ 10390 w 16128"/>
                <a:gd name="T99" fmla="*/ 7431 h 15498"/>
                <a:gd name="T100" fmla="*/ 11092 w 16128"/>
                <a:gd name="T101" fmla="*/ 7729 h 15498"/>
                <a:gd name="T102" fmla="*/ 13118 w 16128"/>
                <a:gd name="T103" fmla="*/ 10024 h 15498"/>
                <a:gd name="T104" fmla="*/ 12815 w 16128"/>
                <a:gd name="T105" fmla="*/ 10592 h 15498"/>
                <a:gd name="T106" fmla="*/ 12111 w 16128"/>
                <a:gd name="T107" fmla="*/ 10957 h 15498"/>
                <a:gd name="T108" fmla="*/ 11339 w 16128"/>
                <a:gd name="T109" fmla="*/ 10936 h 15498"/>
                <a:gd name="T110" fmla="*/ 10844 w 16128"/>
                <a:gd name="T111" fmla="*/ 10550 h 15498"/>
                <a:gd name="T112" fmla="*/ 10848 w 16128"/>
                <a:gd name="T113" fmla="*/ 9956 h 15498"/>
                <a:gd name="T114" fmla="*/ 11344 w 16128"/>
                <a:gd name="T115" fmla="*/ 9451 h 15498"/>
                <a:gd name="T116" fmla="*/ 12135 w 16128"/>
                <a:gd name="T117" fmla="*/ 9237 h 15498"/>
                <a:gd name="T118" fmla="*/ 12817 w 16128"/>
                <a:gd name="T119" fmla="*/ 9426 h 15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128" h="15498">
                  <a:moveTo>
                    <a:pt x="3485" y="2722"/>
                  </a:moveTo>
                  <a:lnTo>
                    <a:pt x="4381" y="2097"/>
                  </a:lnTo>
                  <a:lnTo>
                    <a:pt x="5117" y="2782"/>
                  </a:lnTo>
                  <a:lnTo>
                    <a:pt x="6050" y="2152"/>
                  </a:lnTo>
                  <a:lnTo>
                    <a:pt x="6935" y="2989"/>
                  </a:lnTo>
                  <a:lnTo>
                    <a:pt x="6006" y="3609"/>
                  </a:lnTo>
                  <a:lnTo>
                    <a:pt x="6793" y="4339"/>
                  </a:lnTo>
                  <a:lnTo>
                    <a:pt x="5829" y="5000"/>
                  </a:lnTo>
                  <a:lnTo>
                    <a:pt x="5053" y="4244"/>
                  </a:lnTo>
                  <a:lnTo>
                    <a:pt x="4130" y="4864"/>
                  </a:lnTo>
                  <a:lnTo>
                    <a:pt x="3281" y="4022"/>
                  </a:lnTo>
                  <a:lnTo>
                    <a:pt x="4191" y="3407"/>
                  </a:lnTo>
                  <a:lnTo>
                    <a:pt x="3485" y="2722"/>
                  </a:lnTo>
                  <a:close/>
                  <a:moveTo>
                    <a:pt x="10436" y="14409"/>
                  </a:moveTo>
                  <a:lnTo>
                    <a:pt x="0" y="3765"/>
                  </a:lnTo>
                  <a:lnTo>
                    <a:pt x="3766" y="7197"/>
                  </a:lnTo>
                  <a:lnTo>
                    <a:pt x="3808" y="7165"/>
                  </a:lnTo>
                  <a:lnTo>
                    <a:pt x="3858" y="7126"/>
                  </a:lnTo>
                  <a:lnTo>
                    <a:pt x="3914" y="7082"/>
                  </a:lnTo>
                  <a:lnTo>
                    <a:pt x="3977" y="7035"/>
                  </a:lnTo>
                  <a:lnTo>
                    <a:pt x="4043" y="6985"/>
                  </a:lnTo>
                  <a:lnTo>
                    <a:pt x="4113" y="6934"/>
                  </a:lnTo>
                  <a:lnTo>
                    <a:pt x="4185" y="6883"/>
                  </a:lnTo>
                  <a:lnTo>
                    <a:pt x="4258" y="6831"/>
                  </a:lnTo>
                  <a:lnTo>
                    <a:pt x="4331" y="6782"/>
                  </a:lnTo>
                  <a:lnTo>
                    <a:pt x="4403" y="6735"/>
                  </a:lnTo>
                  <a:lnTo>
                    <a:pt x="4437" y="6714"/>
                  </a:lnTo>
                  <a:lnTo>
                    <a:pt x="4471" y="6693"/>
                  </a:lnTo>
                  <a:lnTo>
                    <a:pt x="4505" y="6674"/>
                  </a:lnTo>
                  <a:lnTo>
                    <a:pt x="4537" y="6657"/>
                  </a:lnTo>
                  <a:lnTo>
                    <a:pt x="4568" y="6640"/>
                  </a:lnTo>
                  <a:lnTo>
                    <a:pt x="4598" y="6626"/>
                  </a:lnTo>
                  <a:lnTo>
                    <a:pt x="4626" y="6613"/>
                  </a:lnTo>
                  <a:lnTo>
                    <a:pt x="4653" y="6602"/>
                  </a:lnTo>
                  <a:lnTo>
                    <a:pt x="4677" y="6593"/>
                  </a:lnTo>
                  <a:lnTo>
                    <a:pt x="4700" y="6587"/>
                  </a:lnTo>
                  <a:lnTo>
                    <a:pt x="4721" y="6583"/>
                  </a:lnTo>
                  <a:lnTo>
                    <a:pt x="4741" y="6582"/>
                  </a:lnTo>
                  <a:lnTo>
                    <a:pt x="4776" y="6590"/>
                  </a:lnTo>
                  <a:lnTo>
                    <a:pt x="4826" y="6613"/>
                  </a:lnTo>
                  <a:lnTo>
                    <a:pt x="4888" y="6650"/>
                  </a:lnTo>
                  <a:lnTo>
                    <a:pt x="4962" y="6700"/>
                  </a:lnTo>
                  <a:lnTo>
                    <a:pt x="5047" y="6763"/>
                  </a:lnTo>
                  <a:lnTo>
                    <a:pt x="5141" y="6836"/>
                  </a:lnTo>
                  <a:lnTo>
                    <a:pt x="5245" y="6920"/>
                  </a:lnTo>
                  <a:lnTo>
                    <a:pt x="5356" y="7013"/>
                  </a:lnTo>
                  <a:lnTo>
                    <a:pt x="5472" y="7114"/>
                  </a:lnTo>
                  <a:lnTo>
                    <a:pt x="5596" y="7222"/>
                  </a:lnTo>
                  <a:lnTo>
                    <a:pt x="5724" y="7337"/>
                  </a:lnTo>
                  <a:lnTo>
                    <a:pt x="5856" y="7458"/>
                  </a:lnTo>
                  <a:lnTo>
                    <a:pt x="5991" y="7582"/>
                  </a:lnTo>
                  <a:lnTo>
                    <a:pt x="6128" y="7710"/>
                  </a:lnTo>
                  <a:lnTo>
                    <a:pt x="6265" y="7841"/>
                  </a:lnTo>
                  <a:lnTo>
                    <a:pt x="6402" y="7973"/>
                  </a:lnTo>
                  <a:lnTo>
                    <a:pt x="6538" y="8106"/>
                  </a:lnTo>
                  <a:lnTo>
                    <a:pt x="6672" y="8238"/>
                  </a:lnTo>
                  <a:lnTo>
                    <a:pt x="6803" y="8369"/>
                  </a:lnTo>
                  <a:lnTo>
                    <a:pt x="6930" y="8497"/>
                  </a:lnTo>
                  <a:lnTo>
                    <a:pt x="7051" y="8622"/>
                  </a:lnTo>
                  <a:lnTo>
                    <a:pt x="7167" y="8743"/>
                  </a:lnTo>
                  <a:lnTo>
                    <a:pt x="7276" y="8858"/>
                  </a:lnTo>
                  <a:lnTo>
                    <a:pt x="7376" y="8968"/>
                  </a:lnTo>
                  <a:lnTo>
                    <a:pt x="7467" y="9070"/>
                  </a:lnTo>
                  <a:lnTo>
                    <a:pt x="7549" y="9164"/>
                  </a:lnTo>
                  <a:lnTo>
                    <a:pt x="7619" y="9248"/>
                  </a:lnTo>
                  <a:lnTo>
                    <a:pt x="7678" y="9323"/>
                  </a:lnTo>
                  <a:lnTo>
                    <a:pt x="7723" y="9386"/>
                  </a:lnTo>
                  <a:lnTo>
                    <a:pt x="7755" y="9438"/>
                  </a:lnTo>
                  <a:lnTo>
                    <a:pt x="7772" y="9476"/>
                  </a:lnTo>
                  <a:lnTo>
                    <a:pt x="7772" y="9500"/>
                  </a:lnTo>
                  <a:lnTo>
                    <a:pt x="7764" y="9518"/>
                  </a:lnTo>
                  <a:lnTo>
                    <a:pt x="7753" y="9536"/>
                  </a:lnTo>
                  <a:lnTo>
                    <a:pt x="7738" y="9554"/>
                  </a:lnTo>
                  <a:lnTo>
                    <a:pt x="7723" y="9574"/>
                  </a:lnTo>
                  <a:lnTo>
                    <a:pt x="7706" y="9594"/>
                  </a:lnTo>
                  <a:lnTo>
                    <a:pt x="7687" y="9614"/>
                  </a:lnTo>
                  <a:lnTo>
                    <a:pt x="7666" y="9636"/>
                  </a:lnTo>
                  <a:lnTo>
                    <a:pt x="7644" y="9658"/>
                  </a:lnTo>
                  <a:lnTo>
                    <a:pt x="7620" y="9680"/>
                  </a:lnTo>
                  <a:lnTo>
                    <a:pt x="7595" y="9703"/>
                  </a:lnTo>
                  <a:lnTo>
                    <a:pt x="7569" y="9726"/>
                  </a:lnTo>
                  <a:lnTo>
                    <a:pt x="7543" y="9749"/>
                  </a:lnTo>
                  <a:lnTo>
                    <a:pt x="7486" y="9796"/>
                  </a:lnTo>
                  <a:lnTo>
                    <a:pt x="7427" y="9842"/>
                  </a:lnTo>
                  <a:lnTo>
                    <a:pt x="7367" y="9887"/>
                  </a:lnTo>
                  <a:lnTo>
                    <a:pt x="7307" y="9933"/>
                  </a:lnTo>
                  <a:lnTo>
                    <a:pt x="7248" y="9975"/>
                  </a:lnTo>
                  <a:lnTo>
                    <a:pt x="7189" y="10016"/>
                  </a:lnTo>
                  <a:lnTo>
                    <a:pt x="7135" y="10055"/>
                  </a:lnTo>
                  <a:lnTo>
                    <a:pt x="7084" y="10089"/>
                  </a:lnTo>
                  <a:lnTo>
                    <a:pt x="7039" y="10119"/>
                  </a:lnTo>
                  <a:lnTo>
                    <a:pt x="6999" y="10146"/>
                  </a:lnTo>
                  <a:lnTo>
                    <a:pt x="10593" y="13422"/>
                  </a:lnTo>
                  <a:lnTo>
                    <a:pt x="16128" y="9702"/>
                  </a:lnTo>
                  <a:lnTo>
                    <a:pt x="10436" y="14409"/>
                  </a:lnTo>
                  <a:close/>
                  <a:moveTo>
                    <a:pt x="0" y="3765"/>
                  </a:moveTo>
                  <a:lnTo>
                    <a:pt x="216" y="5413"/>
                  </a:lnTo>
                  <a:lnTo>
                    <a:pt x="10256" y="15498"/>
                  </a:lnTo>
                  <a:lnTo>
                    <a:pt x="15610" y="11259"/>
                  </a:lnTo>
                  <a:lnTo>
                    <a:pt x="16128" y="9702"/>
                  </a:lnTo>
                  <a:lnTo>
                    <a:pt x="12438" y="6013"/>
                  </a:lnTo>
                  <a:lnTo>
                    <a:pt x="12395" y="6048"/>
                  </a:lnTo>
                  <a:lnTo>
                    <a:pt x="12351" y="6085"/>
                  </a:lnTo>
                  <a:lnTo>
                    <a:pt x="12305" y="6123"/>
                  </a:lnTo>
                  <a:lnTo>
                    <a:pt x="12257" y="6160"/>
                  </a:lnTo>
                  <a:lnTo>
                    <a:pt x="12209" y="6197"/>
                  </a:lnTo>
                  <a:lnTo>
                    <a:pt x="12161" y="6233"/>
                  </a:lnTo>
                  <a:lnTo>
                    <a:pt x="12112" y="6269"/>
                  </a:lnTo>
                  <a:lnTo>
                    <a:pt x="12064" y="6302"/>
                  </a:lnTo>
                  <a:lnTo>
                    <a:pt x="12017" y="6333"/>
                  </a:lnTo>
                  <a:lnTo>
                    <a:pt x="11972" y="6361"/>
                  </a:lnTo>
                  <a:lnTo>
                    <a:pt x="11950" y="6375"/>
                  </a:lnTo>
                  <a:lnTo>
                    <a:pt x="11928" y="6387"/>
                  </a:lnTo>
                  <a:lnTo>
                    <a:pt x="11906" y="6399"/>
                  </a:lnTo>
                  <a:lnTo>
                    <a:pt x="11886" y="6409"/>
                  </a:lnTo>
                  <a:lnTo>
                    <a:pt x="11866" y="6418"/>
                  </a:lnTo>
                  <a:lnTo>
                    <a:pt x="11847" y="6427"/>
                  </a:lnTo>
                  <a:lnTo>
                    <a:pt x="11829" y="6434"/>
                  </a:lnTo>
                  <a:lnTo>
                    <a:pt x="11811" y="6440"/>
                  </a:lnTo>
                  <a:lnTo>
                    <a:pt x="11794" y="6445"/>
                  </a:lnTo>
                  <a:lnTo>
                    <a:pt x="11778" y="6448"/>
                  </a:lnTo>
                  <a:lnTo>
                    <a:pt x="11763" y="6450"/>
                  </a:lnTo>
                  <a:lnTo>
                    <a:pt x="11749" y="6451"/>
                  </a:lnTo>
                  <a:lnTo>
                    <a:pt x="11713" y="6443"/>
                  </a:lnTo>
                  <a:lnTo>
                    <a:pt x="11662" y="6421"/>
                  </a:lnTo>
                  <a:lnTo>
                    <a:pt x="11598" y="6385"/>
                  </a:lnTo>
                  <a:lnTo>
                    <a:pt x="11521" y="6335"/>
                  </a:lnTo>
                  <a:lnTo>
                    <a:pt x="11434" y="6274"/>
                  </a:lnTo>
                  <a:lnTo>
                    <a:pt x="11336" y="6201"/>
                  </a:lnTo>
                  <a:lnTo>
                    <a:pt x="11229" y="6119"/>
                  </a:lnTo>
                  <a:lnTo>
                    <a:pt x="11114" y="6027"/>
                  </a:lnTo>
                  <a:lnTo>
                    <a:pt x="10992" y="5926"/>
                  </a:lnTo>
                  <a:lnTo>
                    <a:pt x="10863" y="5819"/>
                  </a:lnTo>
                  <a:lnTo>
                    <a:pt x="10730" y="5706"/>
                  </a:lnTo>
                  <a:lnTo>
                    <a:pt x="10593" y="5587"/>
                  </a:lnTo>
                  <a:lnTo>
                    <a:pt x="10452" y="5464"/>
                  </a:lnTo>
                  <a:lnTo>
                    <a:pt x="10310" y="5337"/>
                  </a:lnTo>
                  <a:lnTo>
                    <a:pt x="10167" y="5208"/>
                  </a:lnTo>
                  <a:lnTo>
                    <a:pt x="10024" y="5078"/>
                  </a:lnTo>
                  <a:lnTo>
                    <a:pt x="9881" y="4947"/>
                  </a:lnTo>
                  <a:lnTo>
                    <a:pt x="9741" y="4817"/>
                  </a:lnTo>
                  <a:lnTo>
                    <a:pt x="9605" y="4688"/>
                  </a:lnTo>
                  <a:lnTo>
                    <a:pt x="9472" y="4561"/>
                  </a:lnTo>
                  <a:lnTo>
                    <a:pt x="9345" y="4438"/>
                  </a:lnTo>
                  <a:lnTo>
                    <a:pt x="9224" y="4319"/>
                  </a:lnTo>
                  <a:lnTo>
                    <a:pt x="9111" y="4205"/>
                  </a:lnTo>
                  <a:lnTo>
                    <a:pt x="9006" y="4098"/>
                  </a:lnTo>
                  <a:lnTo>
                    <a:pt x="8911" y="3997"/>
                  </a:lnTo>
                  <a:lnTo>
                    <a:pt x="8825" y="3904"/>
                  </a:lnTo>
                  <a:lnTo>
                    <a:pt x="8751" y="3821"/>
                  </a:lnTo>
                  <a:lnTo>
                    <a:pt x="8690" y="3748"/>
                  </a:lnTo>
                  <a:lnTo>
                    <a:pt x="8642" y="3685"/>
                  </a:lnTo>
                  <a:lnTo>
                    <a:pt x="8608" y="3635"/>
                  </a:lnTo>
                  <a:lnTo>
                    <a:pt x="8591" y="3598"/>
                  </a:lnTo>
                  <a:lnTo>
                    <a:pt x="8590" y="3573"/>
                  </a:lnTo>
                  <a:lnTo>
                    <a:pt x="8598" y="3558"/>
                  </a:lnTo>
                  <a:lnTo>
                    <a:pt x="8608" y="3542"/>
                  </a:lnTo>
                  <a:lnTo>
                    <a:pt x="8620" y="3525"/>
                  </a:lnTo>
                  <a:lnTo>
                    <a:pt x="8635" y="3508"/>
                  </a:lnTo>
                  <a:lnTo>
                    <a:pt x="8651" y="3490"/>
                  </a:lnTo>
                  <a:lnTo>
                    <a:pt x="8669" y="3472"/>
                  </a:lnTo>
                  <a:lnTo>
                    <a:pt x="8688" y="3452"/>
                  </a:lnTo>
                  <a:lnTo>
                    <a:pt x="8709" y="3433"/>
                  </a:lnTo>
                  <a:lnTo>
                    <a:pt x="8732" y="3413"/>
                  </a:lnTo>
                  <a:lnTo>
                    <a:pt x="8756" y="3393"/>
                  </a:lnTo>
                  <a:lnTo>
                    <a:pt x="8782" y="3373"/>
                  </a:lnTo>
                  <a:lnTo>
                    <a:pt x="8808" y="3353"/>
                  </a:lnTo>
                  <a:lnTo>
                    <a:pt x="8863" y="3311"/>
                  </a:lnTo>
                  <a:lnTo>
                    <a:pt x="8923" y="3270"/>
                  </a:lnTo>
                  <a:lnTo>
                    <a:pt x="8983" y="3229"/>
                  </a:lnTo>
                  <a:lnTo>
                    <a:pt x="9046" y="3187"/>
                  </a:lnTo>
                  <a:lnTo>
                    <a:pt x="9109" y="3147"/>
                  </a:lnTo>
                  <a:lnTo>
                    <a:pt x="9171" y="3109"/>
                  </a:lnTo>
                  <a:lnTo>
                    <a:pt x="9232" y="3071"/>
                  </a:lnTo>
                  <a:lnTo>
                    <a:pt x="9292" y="3036"/>
                  </a:lnTo>
                  <a:lnTo>
                    <a:pt x="9347" y="3004"/>
                  </a:lnTo>
                  <a:lnTo>
                    <a:pt x="9399" y="2974"/>
                  </a:lnTo>
                  <a:lnTo>
                    <a:pt x="8501" y="2213"/>
                  </a:lnTo>
                  <a:lnTo>
                    <a:pt x="8541" y="2176"/>
                  </a:lnTo>
                  <a:lnTo>
                    <a:pt x="8583" y="2139"/>
                  </a:lnTo>
                  <a:lnTo>
                    <a:pt x="8628" y="2101"/>
                  </a:lnTo>
                  <a:lnTo>
                    <a:pt x="8675" y="2061"/>
                  </a:lnTo>
                  <a:lnTo>
                    <a:pt x="8724" y="2021"/>
                  </a:lnTo>
                  <a:lnTo>
                    <a:pt x="8775" y="1981"/>
                  </a:lnTo>
                  <a:lnTo>
                    <a:pt x="8828" y="1939"/>
                  </a:lnTo>
                  <a:lnTo>
                    <a:pt x="8881" y="1899"/>
                  </a:lnTo>
                  <a:lnTo>
                    <a:pt x="8938" y="1858"/>
                  </a:lnTo>
                  <a:lnTo>
                    <a:pt x="8994" y="1817"/>
                  </a:lnTo>
                  <a:lnTo>
                    <a:pt x="9053" y="1777"/>
                  </a:lnTo>
                  <a:lnTo>
                    <a:pt x="9112" y="1737"/>
                  </a:lnTo>
                  <a:lnTo>
                    <a:pt x="9173" y="1698"/>
                  </a:lnTo>
                  <a:lnTo>
                    <a:pt x="9233" y="1660"/>
                  </a:lnTo>
                  <a:lnTo>
                    <a:pt x="9295" y="1624"/>
                  </a:lnTo>
                  <a:lnTo>
                    <a:pt x="9357" y="1589"/>
                  </a:lnTo>
                  <a:lnTo>
                    <a:pt x="9419" y="1554"/>
                  </a:lnTo>
                  <a:lnTo>
                    <a:pt x="9481" y="1522"/>
                  </a:lnTo>
                  <a:lnTo>
                    <a:pt x="9544" y="1492"/>
                  </a:lnTo>
                  <a:lnTo>
                    <a:pt x="9606" y="1464"/>
                  </a:lnTo>
                  <a:lnTo>
                    <a:pt x="9669" y="1438"/>
                  </a:lnTo>
                  <a:lnTo>
                    <a:pt x="9730" y="1415"/>
                  </a:lnTo>
                  <a:lnTo>
                    <a:pt x="9791" y="1395"/>
                  </a:lnTo>
                  <a:lnTo>
                    <a:pt x="9851" y="1377"/>
                  </a:lnTo>
                  <a:lnTo>
                    <a:pt x="9911" y="1362"/>
                  </a:lnTo>
                  <a:lnTo>
                    <a:pt x="9969" y="1351"/>
                  </a:lnTo>
                  <a:lnTo>
                    <a:pt x="10027" y="1343"/>
                  </a:lnTo>
                  <a:lnTo>
                    <a:pt x="10083" y="1339"/>
                  </a:lnTo>
                  <a:lnTo>
                    <a:pt x="10137" y="1338"/>
                  </a:lnTo>
                  <a:lnTo>
                    <a:pt x="10190" y="1342"/>
                  </a:lnTo>
                  <a:lnTo>
                    <a:pt x="10241" y="1349"/>
                  </a:lnTo>
                  <a:lnTo>
                    <a:pt x="10291" y="1361"/>
                  </a:lnTo>
                  <a:lnTo>
                    <a:pt x="10396" y="1396"/>
                  </a:lnTo>
                  <a:lnTo>
                    <a:pt x="10497" y="1442"/>
                  </a:lnTo>
                  <a:lnTo>
                    <a:pt x="10597" y="1499"/>
                  </a:lnTo>
                  <a:lnTo>
                    <a:pt x="10695" y="1565"/>
                  </a:lnTo>
                  <a:lnTo>
                    <a:pt x="10791" y="1639"/>
                  </a:lnTo>
                  <a:lnTo>
                    <a:pt x="10885" y="1722"/>
                  </a:lnTo>
                  <a:lnTo>
                    <a:pt x="10977" y="1811"/>
                  </a:lnTo>
                  <a:lnTo>
                    <a:pt x="11068" y="1907"/>
                  </a:lnTo>
                  <a:lnTo>
                    <a:pt x="11158" y="2009"/>
                  </a:lnTo>
                  <a:lnTo>
                    <a:pt x="11245" y="2116"/>
                  </a:lnTo>
                  <a:lnTo>
                    <a:pt x="11332" y="2228"/>
                  </a:lnTo>
                  <a:lnTo>
                    <a:pt x="11418" y="2344"/>
                  </a:lnTo>
                  <a:lnTo>
                    <a:pt x="11502" y="2463"/>
                  </a:lnTo>
                  <a:lnTo>
                    <a:pt x="11586" y="2585"/>
                  </a:lnTo>
                  <a:lnTo>
                    <a:pt x="11670" y="2707"/>
                  </a:lnTo>
                  <a:lnTo>
                    <a:pt x="11752" y="2831"/>
                  </a:lnTo>
                  <a:lnTo>
                    <a:pt x="11917" y="3081"/>
                  </a:lnTo>
                  <a:lnTo>
                    <a:pt x="12081" y="3328"/>
                  </a:lnTo>
                  <a:lnTo>
                    <a:pt x="12163" y="3448"/>
                  </a:lnTo>
                  <a:lnTo>
                    <a:pt x="12245" y="3566"/>
                  </a:lnTo>
                  <a:lnTo>
                    <a:pt x="12328" y="3680"/>
                  </a:lnTo>
                  <a:lnTo>
                    <a:pt x="12412" y="3790"/>
                  </a:lnTo>
                  <a:lnTo>
                    <a:pt x="12495" y="3895"/>
                  </a:lnTo>
                  <a:lnTo>
                    <a:pt x="12580" y="3994"/>
                  </a:lnTo>
                  <a:lnTo>
                    <a:pt x="12666" y="4087"/>
                  </a:lnTo>
                  <a:lnTo>
                    <a:pt x="12751" y="4173"/>
                  </a:lnTo>
                  <a:lnTo>
                    <a:pt x="12839" y="4252"/>
                  </a:lnTo>
                  <a:lnTo>
                    <a:pt x="12929" y="4322"/>
                  </a:lnTo>
                  <a:lnTo>
                    <a:pt x="13019" y="4384"/>
                  </a:lnTo>
                  <a:lnTo>
                    <a:pt x="13111" y="4435"/>
                  </a:lnTo>
                  <a:lnTo>
                    <a:pt x="13204" y="4478"/>
                  </a:lnTo>
                  <a:lnTo>
                    <a:pt x="13298" y="4512"/>
                  </a:lnTo>
                  <a:lnTo>
                    <a:pt x="13392" y="4539"/>
                  </a:lnTo>
                  <a:lnTo>
                    <a:pt x="13486" y="4558"/>
                  </a:lnTo>
                  <a:lnTo>
                    <a:pt x="13580" y="4571"/>
                  </a:lnTo>
                  <a:lnTo>
                    <a:pt x="13674" y="4577"/>
                  </a:lnTo>
                  <a:lnTo>
                    <a:pt x="13766" y="4578"/>
                  </a:lnTo>
                  <a:lnTo>
                    <a:pt x="13859" y="4573"/>
                  </a:lnTo>
                  <a:lnTo>
                    <a:pt x="13950" y="4563"/>
                  </a:lnTo>
                  <a:lnTo>
                    <a:pt x="14039" y="4549"/>
                  </a:lnTo>
                  <a:lnTo>
                    <a:pt x="14128" y="4530"/>
                  </a:lnTo>
                  <a:lnTo>
                    <a:pt x="14214" y="4508"/>
                  </a:lnTo>
                  <a:lnTo>
                    <a:pt x="14298" y="4483"/>
                  </a:lnTo>
                  <a:lnTo>
                    <a:pt x="14381" y="4454"/>
                  </a:lnTo>
                  <a:lnTo>
                    <a:pt x="14461" y="4423"/>
                  </a:lnTo>
                  <a:lnTo>
                    <a:pt x="14538" y="4391"/>
                  </a:lnTo>
                  <a:lnTo>
                    <a:pt x="14613" y="4357"/>
                  </a:lnTo>
                  <a:lnTo>
                    <a:pt x="14684" y="4321"/>
                  </a:lnTo>
                  <a:lnTo>
                    <a:pt x="14752" y="4286"/>
                  </a:lnTo>
                  <a:lnTo>
                    <a:pt x="14816" y="4250"/>
                  </a:lnTo>
                  <a:lnTo>
                    <a:pt x="14876" y="4214"/>
                  </a:lnTo>
                  <a:lnTo>
                    <a:pt x="14933" y="4179"/>
                  </a:lnTo>
                  <a:lnTo>
                    <a:pt x="14985" y="4146"/>
                  </a:lnTo>
                  <a:lnTo>
                    <a:pt x="15032" y="4114"/>
                  </a:lnTo>
                  <a:lnTo>
                    <a:pt x="15076" y="4084"/>
                  </a:lnTo>
                  <a:lnTo>
                    <a:pt x="15113" y="4057"/>
                  </a:lnTo>
                  <a:lnTo>
                    <a:pt x="15146" y="4033"/>
                  </a:lnTo>
                  <a:lnTo>
                    <a:pt x="15173" y="4012"/>
                  </a:lnTo>
                  <a:lnTo>
                    <a:pt x="15211" y="3983"/>
                  </a:lnTo>
                  <a:lnTo>
                    <a:pt x="15223" y="3972"/>
                  </a:lnTo>
                  <a:lnTo>
                    <a:pt x="14821" y="3291"/>
                  </a:lnTo>
                  <a:lnTo>
                    <a:pt x="14811" y="3297"/>
                  </a:lnTo>
                  <a:lnTo>
                    <a:pt x="14781" y="3312"/>
                  </a:lnTo>
                  <a:lnTo>
                    <a:pt x="14736" y="3337"/>
                  </a:lnTo>
                  <a:lnTo>
                    <a:pt x="14674" y="3369"/>
                  </a:lnTo>
                  <a:lnTo>
                    <a:pt x="14601" y="3405"/>
                  </a:lnTo>
                  <a:lnTo>
                    <a:pt x="14516" y="3444"/>
                  </a:lnTo>
                  <a:lnTo>
                    <a:pt x="14470" y="3464"/>
                  </a:lnTo>
                  <a:lnTo>
                    <a:pt x="14422" y="3486"/>
                  </a:lnTo>
                  <a:lnTo>
                    <a:pt x="14372" y="3506"/>
                  </a:lnTo>
                  <a:lnTo>
                    <a:pt x="14321" y="3526"/>
                  </a:lnTo>
                  <a:lnTo>
                    <a:pt x="14268" y="3546"/>
                  </a:lnTo>
                  <a:lnTo>
                    <a:pt x="14215" y="3564"/>
                  </a:lnTo>
                  <a:lnTo>
                    <a:pt x="14160" y="3582"/>
                  </a:lnTo>
                  <a:lnTo>
                    <a:pt x="14105" y="3600"/>
                  </a:lnTo>
                  <a:lnTo>
                    <a:pt x="14050" y="3615"/>
                  </a:lnTo>
                  <a:lnTo>
                    <a:pt x="13994" y="3629"/>
                  </a:lnTo>
                  <a:lnTo>
                    <a:pt x="13940" y="3641"/>
                  </a:lnTo>
                  <a:lnTo>
                    <a:pt x="13884" y="3651"/>
                  </a:lnTo>
                  <a:lnTo>
                    <a:pt x="13831" y="3658"/>
                  </a:lnTo>
                  <a:lnTo>
                    <a:pt x="13777" y="3663"/>
                  </a:lnTo>
                  <a:lnTo>
                    <a:pt x="13725" y="3665"/>
                  </a:lnTo>
                  <a:lnTo>
                    <a:pt x="13675" y="3665"/>
                  </a:lnTo>
                  <a:lnTo>
                    <a:pt x="13625" y="3661"/>
                  </a:lnTo>
                  <a:lnTo>
                    <a:pt x="13578" y="3654"/>
                  </a:lnTo>
                  <a:lnTo>
                    <a:pt x="13533" y="3643"/>
                  </a:lnTo>
                  <a:lnTo>
                    <a:pt x="13490" y="3629"/>
                  </a:lnTo>
                  <a:lnTo>
                    <a:pt x="13420" y="3595"/>
                  </a:lnTo>
                  <a:lnTo>
                    <a:pt x="13350" y="3547"/>
                  </a:lnTo>
                  <a:lnTo>
                    <a:pt x="13280" y="3490"/>
                  </a:lnTo>
                  <a:lnTo>
                    <a:pt x="13211" y="3421"/>
                  </a:lnTo>
                  <a:lnTo>
                    <a:pt x="13141" y="3343"/>
                  </a:lnTo>
                  <a:lnTo>
                    <a:pt x="13072" y="3255"/>
                  </a:lnTo>
                  <a:lnTo>
                    <a:pt x="13002" y="3160"/>
                  </a:lnTo>
                  <a:lnTo>
                    <a:pt x="12932" y="3057"/>
                  </a:lnTo>
                  <a:lnTo>
                    <a:pt x="12859" y="2947"/>
                  </a:lnTo>
                  <a:lnTo>
                    <a:pt x="12786" y="2832"/>
                  </a:lnTo>
                  <a:lnTo>
                    <a:pt x="12712" y="2713"/>
                  </a:lnTo>
                  <a:lnTo>
                    <a:pt x="12635" y="2589"/>
                  </a:lnTo>
                  <a:lnTo>
                    <a:pt x="12558" y="2462"/>
                  </a:lnTo>
                  <a:lnTo>
                    <a:pt x="12477" y="2332"/>
                  </a:lnTo>
                  <a:lnTo>
                    <a:pt x="12394" y="2199"/>
                  </a:lnTo>
                  <a:lnTo>
                    <a:pt x="12309" y="2067"/>
                  </a:lnTo>
                  <a:lnTo>
                    <a:pt x="12220" y="1934"/>
                  </a:lnTo>
                  <a:lnTo>
                    <a:pt x="12127" y="1802"/>
                  </a:lnTo>
                  <a:lnTo>
                    <a:pt x="12032" y="1671"/>
                  </a:lnTo>
                  <a:lnTo>
                    <a:pt x="11933" y="1542"/>
                  </a:lnTo>
                  <a:lnTo>
                    <a:pt x="11830" y="1417"/>
                  </a:lnTo>
                  <a:lnTo>
                    <a:pt x="11722" y="1295"/>
                  </a:lnTo>
                  <a:lnTo>
                    <a:pt x="11610" y="1178"/>
                  </a:lnTo>
                  <a:lnTo>
                    <a:pt x="11493" y="1066"/>
                  </a:lnTo>
                  <a:lnTo>
                    <a:pt x="11371" y="962"/>
                  </a:lnTo>
                  <a:lnTo>
                    <a:pt x="11244" y="863"/>
                  </a:lnTo>
                  <a:lnTo>
                    <a:pt x="11112" y="772"/>
                  </a:lnTo>
                  <a:lnTo>
                    <a:pt x="10973" y="690"/>
                  </a:lnTo>
                  <a:lnTo>
                    <a:pt x="10829" y="617"/>
                  </a:lnTo>
                  <a:lnTo>
                    <a:pt x="10678" y="554"/>
                  </a:lnTo>
                  <a:lnTo>
                    <a:pt x="10522" y="503"/>
                  </a:lnTo>
                  <a:lnTo>
                    <a:pt x="10357" y="464"/>
                  </a:lnTo>
                  <a:lnTo>
                    <a:pt x="10256" y="447"/>
                  </a:lnTo>
                  <a:lnTo>
                    <a:pt x="10157" y="435"/>
                  </a:lnTo>
                  <a:lnTo>
                    <a:pt x="10059" y="430"/>
                  </a:lnTo>
                  <a:lnTo>
                    <a:pt x="9960" y="431"/>
                  </a:lnTo>
                  <a:lnTo>
                    <a:pt x="9863" y="436"/>
                  </a:lnTo>
                  <a:lnTo>
                    <a:pt x="9768" y="448"/>
                  </a:lnTo>
                  <a:lnTo>
                    <a:pt x="9673" y="464"/>
                  </a:lnTo>
                  <a:lnTo>
                    <a:pt x="9578" y="484"/>
                  </a:lnTo>
                  <a:lnTo>
                    <a:pt x="9485" y="508"/>
                  </a:lnTo>
                  <a:lnTo>
                    <a:pt x="9394" y="536"/>
                  </a:lnTo>
                  <a:lnTo>
                    <a:pt x="9303" y="568"/>
                  </a:lnTo>
                  <a:lnTo>
                    <a:pt x="9213" y="603"/>
                  </a:lnTo>
                  <a:lnTo>
                    <a:pt x="9124" y="641"/>
                  </a:lnTo>
                  <a:lnTo>
                    <a:pt x="9038" y="681"/>
                  </a:lnTo>
                  <a:lnTo>
                    <a:pt x="8952" y="725"/>
                  </a:lnTo>
                  <a:lnTo>
                    <a:pt x="8867" y="770"/>
                  </a:lnTo>
                  <a:lnTo>
                    <a:pt x="8785" y="817"/>
                  </a:lnTo>
                  <a:lnTo>
                    <a:pt x="8703" y="867"/>
                  </a:lnTo>
                  <a:lnTo>
                    <a:pt x="8622" y="917"/>
                  </a:lnTo>
                  <a:lnTo>
                    <a:pt x="8544" y="968"/>
                  </a:lnTo>
                  <a:lnTo>
                    <a:pt x="8467" y="1020"/>
                  </a:lnTo>
                  <a:lnTo>
                    <a:pt x="8392" y="1073"/>
                  </a:lnTo>
                  <a:lnTo>
                    <a:pt x="8318" y="1125"/>
                  </a:lnTo>
                  <a:lnTo>
                    <a:pt x="8245" y="1177"/>
                  </a:lnTo>
                  <a:lnTo>
                    <a:pt x="8106" y="1280"/>
                  </a:lnTo>
                  <a:lnTo>
                    <a:pt x="7975" y="1380"/>
                  </a:lnTo>
                  <a:lnTo>
                    <a:pt x="7912" y="1427"/>
                  </a:lnTo>
                  <a:lnTo>
                    <a:pt x="7850" y="1473"/>
                  </a:lnTo>
                  <a:lnTo>
                    <a:pt x="7792" y="1516"/>
                  </a:lnTo>
                  <a:lnTo>
                    <a:pt x="7734" y="1557"/>
                  </a:lnTo>
                  <a:lnTo>
                    <a:pt x="5906" y="0"/>
                  </a:lnTo>
                  <a:lnTo>
                    <a:pt x="0" y="3765"/>
                  </a:lnTo>
                  <a:close/>
                  <a:moveTo>
                    <a:pt x="7998" y="5846"/>
                  </a:moveTo>
                  <a:lnTo>
                    <a:pt x="7998" y="5855"/>
                  </a:lnTo>
                  <a:lnTo>
                    <a:pt x="7996" y="5867"/>
                  </a:lnTo>
                  <a:lnTo>
                    <a:pt x="7991" y="5879"/>
                  </a:lnTo>
                  <a:lnTo>
                    <a:pt x="7984" y="5892"/>
                  </a:lnTo>
                  <a:lnTo>
                    <a:pt x="7975" y="5905"/>
                  </a:lnTo>
                  <a:lnTo>
                    <a:pt x="7964" y="5920"/>
                  </a:lnTo>
                  <a:lnTo>
                    <a:pt x="7952" y="5935"/>
                  </a:lnTo>
                  <a:lnTo>
                    <a:pt x="7938" y="5950"/>
                  </a:lnTo>
                  <a:lnTo>
                    <a:pt x="7922" y="5966"/>
                  </a:lnTo>
                  <a:lnTo>
                    <a:pt x="7905" y="5983"/>
                  </a:lnTo>
                  <a:lnTo>
                    <a:pt x="7887" y="6001"/>
                  </a:lnTo>
                  <a:lnTo>
                    <a:pt x="7867" y="6018"/>
                  </a:lnTo>
                  <a:lnTo>
                    <a:pt x="7826" y="6052"/>
                  </a:lnTo>
                  <a:lnTo>
                    <a:pt x="7783" y="6086"/>
                  </a:lnTo>
                  <a:lnTo>
                    <a:pt x="7737" y="6120"/>
                  </a:lnTo>
                  <a:lnTo>
                    <a:pt x="7692" y="6151"/>
                  </a:lnTo>
                  <a:lnTo>
                    <a:pt x="7669" y="6165"/>
                  </a:lnTo>
                  <a:lnTo>
                    <a:pt x="7647" y="6179"/>
                  </a:lnTo>
                  <a:lnTo>
                    <a:pt x="7626" y="6192"/>
                  </a:lnTo>
                  <a:lnTo>
                    <a:pt x="7603" y="6204"/>
                  </a:lnTo>
                  <a:lnTo>
                    <a:pt x="7583" y="6215"/>
                  </a:lnTo>
                  <a:lnTo>
                    <a:pt x="7563" y="6225"/>
                  </a:lnTo>
                  <a:lnTo>
                    <a:pt x="7544" y="6233"/>
                  </a:lnTo>
                  <a:lnTo>
                    <a:pt x="7527" y="6241"/>
                  </a:lnTo>
                  <a:lnTo>
                    <a:pt x="7510" y="6247"/>
                  </a:lnTo>
                  <a:lnTo>
                    <a:pt x="7494" y="6251"/>
                  </a:lnTo>
                  <a:lnTo>
                    <a:pt x="7481" y="6254"/>
                  </a:lnTo>
                  <a:lnTo>
                    <a:pt x="7469" y="6255"/>
                  </a:lnTo>
                  <a:lnTo>
                    <a:pt x="7456" y="6253"/>
                  </a:lnTo>
                  <a:lnTo>
                    <a:pt x="7440" y="6248"/>
                  </a:lnTo>
                  <a:lnTo>
                    <a:pt x="7420" y="6239"/>
                  </a:lnTo>
                  <a:lnTo>
                    <a:pt x="7398" y="6227"/>
                  </a:lnTo>
                  <a:lnTo>
                    <a:pt x="7373" y="6213"/>
                  </a:lnTo>
                  <a:lnTo>
                    <a:pt x="7344" y="6196"/>
                  </a:lnTo>
                  <a:lnTo>
                    <a:pt x="7314" y="6177"/>
                  </a:lnTo>
                  <a:lnTo>
                    <a:pt x="7283" y="6155"/>
                  </a:lnTo>
                  <a:lnTo>
                    <a:pt x="7249" y="6131"/>
                  </a:lnTo>
                  <a:lnTo>
                    <a:pt x="7214" y="6105"/>
                  </a:lnTo>
                  <a:lnTo>
                    <a:pt x="7178" y="6078"/>
                  </a:lnTo>
                  <a:lnTo>
                    <a:pt x="7141" y="6050"/>
                  </a:lnTo>
                  <a:lnTo>
                    <a:pt x="7103" y="6020"/>
                  </a:lnTo>
                  <a:lnTo>
                    <a:pt x="7066" y="5990"/>
                  </a:lnTo>
                  <a:lnTo>
                    <a:pt x="7028" y="5958"/>
                  </a:lnTo>
                  <a:lnTo>
                    <a:pt x="6989" y="5926"/>
                  </a:lnTo>
                  <a:lnTo>
                    <a:pt x="6952" y="5893"/>
                  </a:lnTo>
                  <a:lnTo>
                    <a:pt x="6915" y="5861"/>
                  </a:lnTo>
                  <a:lnTo>
                    <a:pt x="6880" y="5828"/>
                  </a:lnTo>
                  <a:lnTo>
                    <a:pt x="6844" y="5795"/>
                  </a:lnTo>
                  <a:lnTo>
                    <a:pt x="6811" y="5764"/>
                  </a:lnTo>
                  <a:lnTo>
                    <a:pt x="6780" y="5731"/>
                  </a:lnTo>
                  <a:lnTo>
                    <a:pt x="6751" y="5701"/>
                  </a:lnTo>
                  <a:lnTo>
                    <a:pt x="6723" y="5672"/>
                  </a:lnTo>
                  <a:lnTo>
                    <a:pt x="6698" y="5644"/>
                  </a:lnTo>
                  <a:lnTo>
                    <a:pt x="6676" y="5617"/>
                  </a:lnTo>
                  <a:lnTo>
                    <a:pt x="6657" y="5592"/>
                  </a:lnTo>
                  <a:lnTo>
                    <a:pt x="6641" y="5569"/>
                  </a:lnTo>
                  <a:lnTo>
                    <a:pt x="6629" y="5548"/>
                  </a:lnTo>
                  <a:lnTo>
                    <a:pt x="6621" y="5529"/>
                  </a:lnTo>
                  <a:lnTo>
                    <a:pt x="6616" y="5513"/>
                  </a:lnTo>
                  <a:lnTo>
                    <a:pt x="6616" y="5499"/>
                  </a:lnTo>
                  <a:lnTo>
                    <a:pt x="6619" y="5487"/>
                  </a:lnTo>
                  <a:lnTo>
                    <a:pt x="6624" y="5472"/>
                  </a:lnTo>
                  <a:lnTo>
                    <a:pt x="6631" y="5459"/>
                  </a:lnTo>
                  <a:lnTo>
                    <a:pt x="6640" y="5445"/>
                  </a:lnTo>
                  <a:lnTo>
                    <a:pt x="6651" y="5430"/>
                  </a:lnTo>
                  <a:lnTo>
                    <a:pt x="6663" y="5415"/>
                  </a:lnTo>
                  <a:lnTo>
                    <a:pt x="6677" y="5400"/>
                  </a:lnTo>
                  <a:lnTo>
                    <a:pt x="6692" y="5384"/>
                  </a:lnTo>
                  <a:lnTo>
                    <a:pt x="6709" y="5369"/>
                  </a:lnTo>
                  <a:lnTo>
                    <a:pt x="6726" y="5352"/>
                  </a:lnTo>
                  <a:lnTo>
                    <a:pt x="6746" y="5336"/>
                  </a:lnTo>
                  <a:lnTo>
                    <a:pt x="6766" y="5321"/>
                  </a:lnTo>
                  <a:lnTo>
                    <a:pt x="6786" y="5305"/>
                  </a:lnTo>
                  <a:lnTo>
                    <a:pt x="6807" y="5290"/>
                  </a:lnTo>
                  <a:lnTo>
                    <a:pt x="6828" y="5274"/>
                  </a:lnTo>
                  <a:lnTo>
                    <a:pt x="6850" y="5259"/>
                  </a:lnTo>
                  <a:lnTo>
                    <a:pt x="6896" y="5231"/>
                  </a:lnTo>
                  <a:lnTo>
                    <a:pt x="6941" y="5203"/>
                  </a:lnTo>
                  <a:lnTo>
                    <a:pt x="6985" y="5179"/>
                  </a:lnTo>
                  <a:lnTo>
                    <a:pt x="7029" y="5157"/>
                  </a:lnTo>
                  <a:lnTo>
                    <a:pt x="7050" y="5148"/>
                  </a:lnTo>
                  <a:lnTo>
                    <a:pt x="7070" y="5139"/>
                  </a:lnTo>
                  <a:lnTo>
                    <a:pt x="7088" y="5132"/>
                  </a:lnTo>
                  <a:lnTo>
                    <a:pt x="7106" y="5125"/>
                  </a:lnTo>
                  <a:lnTo>
                    <a:pt x="7124" y="5120"/>
                  </a:lnTo>
                  <a:lnTo>
                    <a:pt x="7140" y="5116"/>
                  </a:lnTo>
                  <a:lnTo>
                    <a:pt x="7154" y="5113"/>
                  </a:lnTo>
                  <a:lnTo>
                    <a:pt x="7167" y="5111"/>
                  </a:lnTo>
                  <a:lnTo>
                    <a:pt x="7181" y="5112"/>
                  </a:lnTo>
                  <a:lnTo>
                    <a:pt x="7197" y="5117"/>
                  </a:lnTo>
                  <a:lnTo>
                    <a:pt x="7217" y="5125"/>
                  </a:lnTo>
                  <a:lnTo>
                    <a:pt x="7239" y="5136"/>
                  </a:lnTo>
                  <a:lnTo>
                    <a:pt x="7264" y="5150"/>
                  </a:lnTo>
                  <a:lnTo>
                    <a:pt x="7291" y="5166"/>
                  </a:lnTo>
                  <a:lnTo>
                    <a:pt x="7320" y="5186"/>
                  </a:lnTo>
                  <a:lnTo>
                    <a:pt x="7350" y="5208"/>
                  </a:lnTo>
                  <a:lnTo>
                    <a:pt x="7382" y="5232"/>
                  </a:lnTo>
                  <a:lnTo>
                    <a:pt x="7415" y="5258"/>
                  </a:lnTo>
                  <a:lnTo>
                    <a:pt x="7449" y="5285"/>
                  </a:lnTo>
                  <a:lnTo>
                    <a:pt x="7484" y="5314"/>
                  </a:lnTo>
                  <a:lnTo>
                    <a:pt x="7556" y="5375"/>
                  </a:lnTo>
                  <a:lnTo>
                    <a:pt x="7628" y="5439"/>
                  </a:lnTo>
                  <a:lnTo>
                    <a:pt x="7698" y="5504"/>
                  </a:lnTo>
                  <a:lnTo>
                    <a:pt x="7766" y="5569"/>
                  </a:lnTo>
                  <a:lnTo>
                    <a:pt x="7797" y="5600"/>
                  </a:lnTo>
                  <a:lnTo>
                    <a:pt x="7827" y="5632"/>
                  </a:lnTo>
                  <a:lnTo>
                    <a:pt x="7856" y="5661"/>
                  </a:lnTo>
                  <a:lnTo>
                    <a:pt x="7883" y="5689"/>
                  </a:lnTo>
                  <a:lnTo>
                    <a:pt x="7907" y="5716"/>
                  </a:lnTo>
                  <a:lnTo>
                    <a:pt x="7929" y="5743"/>
                  </a:lnTo>
                  <a:lnTo>
                    <a:pt x="7949" y="5766"/>
                  </a:lnTo>
                  <a:lnTo>
                    <a:pt x="7965" y="5787"/>
                  </a:lnTo>
                  <a:lnTo>
                    <a:pt x="7979" y="5806"/>
                  </a:lnTo>
                  <a:lnTo>
                    <a:pt x="7989" y="5822"/>
                  </a:lnTo>
                  <a:lnTo>
                    <a:pt x="7995" y="5835"/>
                  </a:lnTo>
                  <a:lnTo>
                    <a:pt x="7998" y="5846"/>
                  </a:lnTo>
                  <a:close/>
                  <a:moveTo>
                    <a:pt x="9264" y="6990"/>
                  </a:moveTo>
                  <a:lnTo>
                    <a:pt x="9264" y="7000"/>
                  </a:lnTo>
                  <a:lnTo>
                    <a:pt x="9260" y="7011"/>
                  </a:lnTo>
                  <a:lnTo>
                    <a:pt x="9255" y="7023"/>
                  </a:lnTo>
                  <a:lnTo>
                    <a:pt x="9248" y="7036"/>
                  </a:lnTo>
                  <a:lnTo>
                    <a:pt x="9239" y="7050"/>
                  </a:lnTo>
                  <a:lnTo>
                    <a:pt x="9229" y="7064"/>
                  </a:lnTo>
                  <a:lnTo>
                    <a:pt x="9216" y="7079"/>
                  </a:lnTo>
                  <a:lnTo>
                    <a:pt x="9202" y="7095"/>
                  </a:lnTo>
                  <a:lnTo>
                    <a:pt x="9187" y="7111"/>
                  </a:lnTo>
                  <a:lnTo>
                    <a:pt x="9170" y="7129"/>
                  </a:lnTo>
                  <a:lnTo>
                    <a:pt x="9152" y="7146"/>
                  </a:lnTo>
                  <a:lnTo>
                    <a:pt x="9132" y="7163"/>
                  </a:lnTo>
                  <a:lnTo>
                    <a:pt x="9091" y="7198"/>
                  </a:lnTo>
                  <a:lnTo>
                    <a:pt x="9048" y="7233"/>
                  </a:lnTo>
                  <a:lnTo>
                    <a:pt x="9002" y="7267"/>
                  </a:lnTo>
                  <a:lnTo>
                    <a:pt x="8956" y="7298"/>
                  </a:lnTo>
                  <a:lnTo>
                    <a:pt x="8934" y="7313"/>
                  </a:lnTo>
                  <a:lnTo>
                    <a:pt x="8912" y="7327"/>
                  </a:lnTo>
                  <a:lnTo>
                    <a:pt x="8890" y="7340"/>
                  </a:lnTo>
                  <a:lnTo>
                    <a:pt x="8868" y="7352"/>
                  </a:lnTo>
                  <a:lnTo>
                    <a:pt x="8847" y="7363"/>
                  </a:lnTo>
                  <a:lnTo>
                    <a:pt x="8828" y="7374"/>
                  </a:lnTo>
                  <a:lnTo>
                    <a:pt x="8809" y="7383"/>
                  </a:lnTo>
                  <a:lnTo>
                    <a:pt x="8791" y="7390"/>
                  </a:lnTo>
                  <a:lnTo>
                    <a:pt x="8775" y="7396"/>
                  </a:lnTo>
                  <a:lnTo>
                    <a:pt x="8760" y="7400"/>
                  </a:lnTo>
                  <a:lnTo>
                    <a:pt x="8745" y="7403"/>
                  </a:lnTo>
                  <a:lnTo>
                    <a:pt x="8733" y="7404"/>
                  </a:lnTo>
                  <a:lnTo>
                    <a:pt x="8721" y="7402"/>
                  </a:lnTo>
                  <a:lnTo>
                    <a:pt x="8704" y="7397"/>
                  </a:lnTo>
                  <a:lnTo>
                    <a:pt x="8685" y="7388"/>
                  </a:lnTo>
                  <a:lnTo>
                    <a:pt x="8662" y="7377"/>
                  </a:lnTo>
                  <a:lnTo>
                    <a:pt x="8637" y="7361"/>
                  </a:lnTo>
                  <a:lnTo>
                    <a:pt x="8609" y="7344"/>
                  </a:lnTo>
                  <a:lnTo>
                    <a:pt x="8579" y="7325"/>
                  </a:lnTo>
                  <a:lnTo>
                    <a:pt x="8548" y="7303"/>
                  </a:lnTo>
                  <a:lnTo>
                    <a:pt x="8514" y="7280"/>
                  </a:lnTo>
                  <a:lnTo>
                    <a:pt x="8479" y="7254"/>
                  </a:lnTo>
                  <a:lnTo>
                    <a:pt x="8443" y="7226"/>
                  </a:lnTo>
                  <a:lnTo>
                    <a:pt x="8406" y="7197"/>
                  </a:lnTo>
                  <a:lnTo>
                    <a:pt x="8368" y="7168"/>
                  </a:lnTo>
                  <a:lnTo>
                    <a:pt x="8330" y="7137"/>
                  </a:lnTo>
                  <a:lnTo>
                    <a:pt x="8293" y="7104"/>
                  </a:lnTo>
                  <a:lnTo>
                    <a:pt x="8255" y="7072"/>
                  </a:lnTo>
                  <a:lnTo>
                    <a:pt x="8217" y="7040"/>
                  </a:lnTo>
                  <a:lnTo>
                    <a:pt x="8180" y="7007"/>
                  </a:lnTo>
                  <a:lnTo>
                    <a:pt x="8145" y="6973"/>
                  </a:lnTo>
                  <a:lnTo>
                    <a:pt x="8109" y="6941"/>
                  </a:lnTo>
                  <a:lnTo>
                    <a:pt x="8076" y="6909"/>
                  </a:lnTo>
                  <a:lnTo>
                    <a:pt x="8045" y="6878"/>
                  </a:lnTo>
                  <a:lnTo>
                    <a:pt x="8015" y="6846"/>
                  </a:lnTo>
                  <a:lnTo>
                    <a:pt x="7987" y="6817"/>
                  </a:lnTo>
                  <a:lnTo>
                    <a:pt x="7963" y="6789"/>
                  </a:lnTo>
                  <a:lnTo>
                    <a:pt x="7941" y="6762"/>
                  </a:lnTo>
                  <a:lnTo>
                    <a:pt x="7922" y="6736"/>
                  </a:lnTo>
                  <a:lnTo>
                    <a:pt x="7906" y="6713"/>
                  </a:lnTo>
                  <a:lnTo>
                    <a:pt x="7894" y="6692"/>
                  </a:lnTo>
                  <a:lnTo>
                    <a:pt x="7885" y="6673"/>
                  </a:lnTo>
                  <a:lnTo>
                    <a:pt x="7881" y="6657"/>
                  </a:lnTo>
                  <a:lnTo>
                    <a:pt x="7880" y="6643"/>
                  </a:lnTo>
                  <a:lnTo>
                    <a:pt x="7883" y="6631"/>
                  </a:lnTo>
                  <a:lnTo>
                    <a:pt x="7889" y="6618"/>
                  </a:lnTo>
                  <a:lnTo>
                    <a:pt x="7896" y="6604"/>
                  </a:lnTo>
                  <a:lnTo>
                    <a:pt x="7905" y="6590"/>
                  </a:lnTo>
                  <a:lnTo>
                    <a:pt x="7916" y="6576"/>
                  </a:lnTo>
                  <a:lnTo>
                    <a:pt x="7928" y="6561"/>
                  </a:lnTo>
                  <a:lnTo>
                    <a:pt x="7942" y="6546"/>
                  </a:lnTo>
                  <a:lnTo>
                    <a:pt x="7957" y="6530"/>
                  </a:lnTo>
                  <a:lnTo>
                    <a:pt x="7973" y="6515"/>
                  </a:lnTo>
                  <a:lnTo>
                    <a:pt x="7991" y="6499"/>
                  </a:lnTo>
                  <a:lnTo>
                    <a:pt x="8010" y="6483"/>
                  </a:lnTo>
                  <a:lnTo>
                    <a:pt x="8030" y="6467"/>
                  </a:lnTo>
                  <a:lnTo>
                    <a:pt x="8071" y="6436"/>
                  </a:lnTo>
                  <a:lnTo>
                    <a:pt x="8115" y="6405"/>
                  </a:lnTo>
                  <a:lnTo>
                    <a:pt x="8160" y="6376"/>
                  </a:lnTo>
                  <a:lnTo>
                    <a:pt x="8206" y="6348"/>
                  </a:lnTo>
                  <a:lnTo>
                    <a:pt x="8250" y="6324"/>
                  </a:lnTo>
                  <a:lnTo>
                    <a:pt x="8294" y="6302"/>
                  </a:lnTo>
                  <a:lnTo>
                    <a:pt x="8314" y="6292"/>
                  </a:lnTo>
                  <a:lnTo>
                    <a:pt x="8334" y="6284"/>
                  </a:lnTo>
                  <a:lnTo>
                    <a:pt x="8353" y="6276"/>
                  </a:lnTo>
                  <a:lnTo>
                    <a:pt x="8371" y="6269"/>
                  </a:lnTo>
                  <a:lnTo>
                    <a:pt x="8389" y="6264"/>
                  </a:lnTo>
                  <a:lnTo>
                    <a:pt x="8404" y="6260"/>
                  </a:lnTo>
                  <a:lnTo>
                    <a:pt x="8419" y="6257"/>
                  </a:lnTo>
                  <a:lnTo>
                    <a:pt x="8431" y="6255"/>
                  </a:lnTo>
                  <a:lnTo>
                    <a:pt x="8445" y="6256"/>
                  </a:lnTo>
                  <a:lnTo>
                    <a:pt x="8462" y="6260"/>
                  </a:lnTo>
                  <a:lnTo>
                    <a:pt x="8481" y="6268"/>
                  </a:lnTo>
                  <a:lnTo>
                    <a:pt x="8503" y="6280"/>
                  </a:lnTo>
                  <a:lnTo>
                    <a:pt x="8529" y="6294"/>
                  </a:lnTo>
                  <a:lnTo>
                    <a:pt x="8556" y="6310"/>
                  </a:lnTo>
                  <a:lnTo>
                    <a:pt x="8584" y="6330"/>
                  </a:lnTo>
                  <a:lnTo>
                    <a:pt x="8614" y="6351"/>
                  </a:lnTo>
                  <a:lnTo>
                    <a:pt x="8647" y="6376"/>
                  </a:lnTo>
                  <a:lnTo>
                    <a:pt x="8680" y="6402"/>
                  </a:lnTo>
                  <a:lnTo>
                    <a:pt x="8714" y="6429"/>
                  </a:lnTo>
                  <a:lnTo>
                    <a:pt x="8749" y="6457"/>
                  </a:lnTo>
                  <a:lnTo>
                    <a:pt x="8820" y="6519"/>
                  </a:lnTo>
                  <a:lnTo>
                    <a:pt x="8893" y="6583"/>
                  </a:lnTo>
                  <a:lnTo>
                    <a:pt x="8962" y="6648"/>
                  </a:lnTo>
                  <a:lnTo>
                    <a:pt x="9030" y="6713"/>
                  </a:lnTo>
                  <a:lnTo>
                    <a:pt x="9062" y="6745"/>
                  </a:lnTo>
                  <a:lnTo>
                    <a:pt x="9092" y="6776"/>
                  </a:lnTo>
                  <a:lnTo>
                    <a:pt x="9120" y="6805"/>
                  </a:lnTo>
                  <a:lnTo>
                    <a:pt x="9148" y="6833"/>
                  </a:lnTo>
                  <a:lnTo>
                    <a:pt x="9172" y="6860"/>
                  </a:lnTo>
                  <a:lnTo>
                    <a:pt x="9194" y="6887"/>
                  </a:lnTo>
                  <a:lnTo>
                    <a:pt x="9213" y="6910"/>
                  </a:lnTo>
                  <a:lnTo>
                    <a:pt x="9230" y="6931"/>
                  </a:lnTo>
                  <a:lnTo>
                    <a:pt x="9243" y="6950"/>
                  </a:lnTo>
                  <a:lnTo>
                    <a:pt x="9253" y="6966"/>
                  </a:lnTo>
                  <a:lnTo>
                    <a:pt x="9260" y="6979"/>
                  </a:lnTo>
                  <a:lnTo>
                    <a:pt x="9264" y="6990"/>
                  </a:lnTo>
                  <a:close/>
                  <a:moveTo>
                    <a:pt x="11292" y="8064"/>
                  </a:moveTo>
                  <a:lnTo>
                    <a:pt x="11303" y="8112"/>
                  </a:lnTo>
                  <a:lnTo>
                    <a:pt x="11311" y="8161"/>
                  </a:lnTo>
                  <a:lnTo>
                    <a:pt x="11315" y="8210"/>
                  </a:lnTo>
                  <a:lnTo>
                    <a:pt x="11316" y="8259"/>
                  </a:lnTo>
                  <a:lnTo>
                    <a:pt x="11313" y="8307"/>
                  </a:lnTo>
                  <a:lnTo>
                    <a:pt x="11308" y="8356"/>
                  </a:lnTo>
                  <a:lnTo>
                    <a:pt x="11299" y="8405"/>
                  </a:lnTo>
                  <a:lnTo>
                    <a:pt x="11287" y="8453"/>
                  </a:lnTo>
                  <a:lnTo>
                    <a:pt x="11272" y="8501"/>
                  </a:lnTo>
                  <a:lnTo>
                    <a:pt x="11254" y="8549"/>
                  </a:lnTo>
                  <a:lnTo>
                    <a:pt x="11233" y="8596"/>
                  </a:lnTo>
                  <a:lnTo>
                    <a:pt x="11210" y="8644"/>
                  </a:lnTo>
                  <a:lnTo>
                    <a:pt x="11184" y="8689"/>
                  </a:lnTo>
                  <a:lnTo>
                    <a:pt x="11155" y="8734"/>
                  </a:lnTo>
                  <a:lnTo>
                    <a:pt x="11122" y="8780"/>
                  </a:lnTo>
                  <a:lnTo>
                    <a:pt x="11088" y="8823"/>
                  </a:lnTo>
                  <a:lnTo>
                    <a:pt x="11052" y="8866"/>
                  </a:lnTo>
                  <a:lnTo>
                    <a:pt x="11012" y="8908"/>
                  </a:lnTo>
                  <a:lnTo>
                    <a:pt x="10970" y="8949"/>
                  </a:lnTo>
                  <a:lnTo>
                    <a:pt x="10927" y="8988"/>
                  </a:lnTo>
                  <a:lnTo>
                    <a:pt x="10880" y="9027"/>
                  </a:lnTo>
                  <a:lnTo>
                    <a:pt x="10832" y="9064"/>
                  </a:lnTo>
                  <a:lnTo>
                    <a:pt x="10782" y="9099"/>
                  </a:lnTo>
                  <a:lnTo>
                    <a:pt x="10729" y="9133"/>
                  </a:lnTo>
                  <a:lnTo>
                    <a:pt x="10675" y="9166"/>
                  </a:lnTo>
                  <a:lnTo>
                    <a:pt x="10618" y="9197"/>
                  </a:lnTo>
                  <a:lnTo>
                    <a:pt x="10560" y="9226"/>
                  </a:lnTo>
                  <a:lnTo>
                    <a:pt x="10499" y="9253"/>
                  </a:lnTo>
                  <a:lnTo>
                    <a:pt x="10438" y="9280"/>
                  </a:lnTo>
                  <a:lnTo>
                    <a:pt x="10374" y="9303"/>
                  </a:lnTo>
                  <a:lnTo>
                    <a:pt x="10310" y="9325"/>
                  </a:lnTo>
                  <a:lnTo>
                    <a:pt x="10243" y="9344"/>
                  </a:lnTo>
                  <a:lnTo>
                    <a:pt x="10176" y="9360"/>
                  </a:lnTo>
                  <a:lnTo>
                    <a:pt x="10109" y="9374"/>
                  </a:lnTo>
                  <a:lnTo>
                    <a:pt x="10043" y="9386"/>
                  </a:lnTo>
                  <a:lnTo>
                    <a:pt x="9976" y="9396"/>
                  </a:lnTo>
                  <a:lnTo>
                    <a:pt x="9911" y="9402"/>
                  </a:lnTo>
                  <a:lnTo>
                    <a:pt x="9845" y="9406"/>
                  </a:lnTo>
                  <a:lnTo>
                    <a:pt x="9782" y="9408"/>
                  </a:lnTo>
                  <a:lnTo>
                    <a:pt x="9717" y="9407"/>
                  </a:lnTo>
                  <a:lnTo>
                    <a:pt x="9655" y="9404"/>
                  </a:lnTo>
                  <a:lnTo>
                    <a:pt x="9593" y="9399"/>
                  </a:lnTo>
                  <a:lnTo>
                    <a:pt x="9533" y="9391"/>
                  </a:lnTo>
                  <a:lnTo>
                    <a:pt x="9474" y="9380"/>
                  </a:lnTo>
                  <a:lnTo>
                    <a:pt x="9416" y="9368"/>
                  </a:lnTo>
                  <a:lnTo>
                    <a:pt x="9359" y="9354"/>
                  </a:lnTo>
                  <a:lnTo>
                    <a:pt x="9304" y="9337"/>
                  </a:lnTo>
                  <a:lnTo>
                    <a:pt x="9250" y="9319"/>
                  </a:lnTo>
                  <a:lnTo>
                    <a:pt x="9199" y="9299"/>
                  </a:lnTo>
                  <a:lnTo>
                    <a:pt x="9150" y="9276"/>
                  </a:lnTo>
                  <a:lnTo>
                    <a:pt x="9101" y="9251"/>
                  </a:lnTo>
                  <a:lnTo>
                    <a:pt x="9055" y="9224"/>
                  </a:lnTo>
                  <a:lnTo>
                    <a:pt x="9012" y="9196"/>
                  </a:lnTo>
                  <a:lnTo>
                    <a:pt x="8969" y="9166"/>
                  </a:lnTo>
                  <a:lnTo>
                    <a:pt x="8930" y="9133"/>
                  </a:lnTo>
                  <a:lnTo>
                    <a:pt x="8893" y="9099"/>
                  </a:lnTo>
                  <a:lnTo>
                    <a:pt x="8858" y="9063"/>
                  </a:lnTo>
                  <a:lnTo>
                    <a:pt x="8826" y="9026"/>
                  </a:lnTo>
                  <a:lnTo>
                    <a:pt x="8797" y="8986"/>
                  </a:lnTo>
                  <a:lnTo>
                    <a:pt x="8770" y="8945"/>
                  </a:lnTo>
                  <a:lnTo>
                    <a:pt x="8746" y="8903"/>
                  </a:lnTo>
                  <a:lnTo>
                    <a:pt x="8725" y="8858"/>
                  </a:lnTo>
                  <a:lnTo>
                    <a:pt x="8707" y="8812"/>
                  </a:lnTo>
                  <a:lnTo>
                    <a:pt x="8693" y="8765"/>
                  </a:lnTo>
                  <a:lnTo>
                    <a:pt x="8682" y="8716"/>
                  </a:lnTo>
                  <a:lnTo>
                    <a:pt x="8674" y="8668"/>
                  </a:lnTo>
                  <a:lnTo>
                    <a:pt x="8670" y="8619"/>
                  </a:lnTo>
                  <a:lnTo>
                    <a:pt x="8669" y="8570"/>
                  </a:lnTo>
                  <a:lnTo>
                    <a:pt x="8671" y="8522"/>
                  </a:lnTo>
                  <a:lnTo>
                    <a:pt x="8677" y="8472"/>
                  </a:lnTo>
                  <a:lnTo>
                    <a:pt x="8685" y="8424"/>
                  </a:lnTo>
                  <a:lnTo>
                    <a:pt x="8697" y="8375"/>
                  </a:lnTo>
                  <a:lnTo>
                    <a:pt x="8712" y="8327"/>
                  </a:lnTo>
                  <a:lnTo>
                    <a:pt x="8730" y="8280"/>
                  </a:lnTo>
                  <a:lnTo>
                    <a:pt x="8750" y="8232"/>
                  </a:lnTo>
                  <a:lnTo>
                    <a:pt x="8775" y="8186"/>
                  </a:lnTo>
                  <a:lnTo>
                    <a:pt x="8801" y="8140"/>
                  </a:lnTo>
                  <a:lnTo>
                    <a:pt x="8830" y="8094"/>
                  </a:lnTo>
                  <a:lnTo>
                    <a:pt x="8861" y="8049"/>
                  </a:lnTo>
                  <a:lnTo>
                    <a:pt x="8896" y="8006"/>
                  </a:lnTo>
                  <a:lnTo>
                    <a:pt x="8933" y="7962"/>
                  </a:lnTo>
                  <a:lnTo>
                    <a:pt x="8972" y="7921"/>
                  </a:lnTo>
                  <a:lnTo>
                    <a:pt x="9014" y="7880"/>
                  </a:lnTo>
                  <a:lnTo>
                    <a:pt x="9058" y="7840"/>
                  </a:lnTo>
                  <a:lnTo>
                    <a:pt x="9103" y="7802"/>
                  </a:lnTo>
                  <a:lnTo>
                    <a:pt x="9152" y="7765"/>
                  </a:lnTo>
                  <a:lnTo>
                    <a:pt x="9203" y="7729"/>
                  </a:lnTo>
                  <a:lnTo>
                    <a:pt x="9255" y="7695"/>
                  </a:lnTo>
                  <a:lnTo>
                    <a:pt x="9310" y="7663"/>
                  </a:lnTo>
                  <a:lnTo>
                    <a:pt x="9366" y="7632"/>
                  </a:lnTo>
                  <a:lnTo>
                    <a:pt x="9425" y="7602"/>
                  </a:lnTo>
                  <a:lnTo>
                    <a:pt x="9484" y="7575"/>
                  </a:lnTo>
                  <a:lnTo>
                    <a:pt x="9546" y="7549"/>
                  </a:lnTo>
                  <a:lnTo>
                    <a:pt x="9609" y="7526"/>
                  </a:lnTo>
                  <a:lnTo>
                    <a:pt x="9675" y="7504"/>
                  </a:lnTo>
                  <a:lnTo>
                    <a:pt x="9741" y="7484"/>
                  </a:lnTo>
                  <a:lnTo>
                    <a:pt x="9808" y="7467"/>
                  </a:lnTo>
                  <a:lnTo>
                    <a:pt x="9875" y="7454"/>
                  </a:lnTo>
                  <a:lnTo>
                    <a:pt x="9942" y="7442"/>
                  </a:lnTo>
                  <a:lnTo>
                    <a:pt x="10008" y="7433"/>
                  </a:lnTo>
                  <a:lnTo>
                    <a:pt x="10074" y="7427"/>
                  </a:lnTo>
                  <a:lnTo>
                    <a:pt x="10138" y="7423"/>
                  </a:lnTo>
                  <a:lnTo>
                    <a:pt x="10203" y="7421"/>
                  </a:lnTo>
                  <a:lnTo>
                    <a:pt x="10266" y="7422"/>
                  </a:lnTo>
                  <a:lnTo>
                    <a:pt x="10329" y="7425"/>
                  </a:lnTo>
                  <a:lnTo>
                    <a:pt x="10390" y="7431"/>
                  </a:lnTo>
                  <a:lnTo>
                    <a:pt x="10451" y="7438"/>
                  </a:lnTo>
                  <a:lnTo>
                    <a:pt x="10510" y="7448"/>
                  </a:lnTo>
                  <a:lnTo>
                    <a:pt x="10568" y="7460"/>
                  </a:lnTo>
                  <a:lnTo>
                    <a:pt x="10624" y="7474"/>
                  </a:lnTo>
                  <a:lnTo>
                    <a:pt x="10680" y="7491"/>
                  </a:lnTo>
                  <a:lnTo>
                    <a:pt x="10733" y="7510"/>
                  </a:lnTo>
                  <a:lnTo>
                    <a:pt x="10785" y="7530"/>
                  </a:lnTo>
                  <a:lnTo>
                    <a:pt x="10835" y="7553"/>
                  </a:lnTo>
                  <a:lnTo>
                    <a:pt x="10883" y="7577"/>
                  </a:lnTo>
                  <a:lnTo>
                    <a:pt x="10929" y="7604"/>
                  </a:lnTo>
                  <a:lnTo>
                    <a:pt x="10973" y="7633"/>
                  </a:lnTo>
                  <a:lnTo>
                    <a:pt x="11014" y="7663"/>
                  </a:lnTo>
                  <a:lnTo>
                    <a:pt x="11055" y="7695"/>
                  </a:lnTo>
                  <a:lnTo>
                    <a:pt x="11092" y="7729"/>
                  </a:lnTo>
                  <a:lnTo>
                    <a:pt x="11126" y="7766"/>
                  </a:lnTo>
                  <a:lnTo>
                    <a:pt x="11159" y="7803"/>
                  </a:lnTo>
                  <a:lnTo>
                    <a:pt x="11188" y="7842"/>
                  </a:lnTo>
                  <a:lnTo>
                    <a:pt x="11214" y="7884"/>
                  </a:lnTo>
                  <a:lnTo>
                    <a:pt x="11238" y="7926"/>
                  </a:lnTo>
                  <a:lnTo>
                    <a:pt x="11259" y="7970"/>
                  </a:lnTo>
                  <a:lnTo>
                    <a:pt x="11276" y="8017"/>
                  </a:lnTo>
                  <a:lnTo>
                    <a:pt x="11292" y="8064"/>
                  </a:lnTo>
                  <a:close/>
                  <a:moveTo>
                    <a:pt x="13099" y="9808"/>
                  </a:moveTo>
                  <a:lnTo>
                    <a:pt x="13109" y="9850"/>
                  </a:lnTo>
                  <a:lnTo>
                    <a:pt x="13116" y="9894"/>
                  </a:lnTo>
                  <a:lnTo>
                    <a:pt x="13120" y="9937"/>
                  </a:lnTo>
                  <a:lnTo>
                    <a:pt x="13121" y="9980"/>
                  </a:lnTo>
                  <a:lnTo>
                    <a:pt x="13118" y="10024"/>
                  </a:lnTo>
                  <a:lnTo>
                    <a:pt x="13113" y="10066"/>
                  </a:lnTo>
                  <a:lnTo>
                    <a:pt x="13106" y="10109"/>
                  </a:lnTo>
                  <a:lnTo>
                    <a:pt x="13095" y="10153"/>
                  </a:lnTo>
                  <a:lnTo>
                    <a:pt x="13082" y="10195"/>
                  </a:lnTo>
                  <a:lnTo>
                    <a:pt x="13067" y="10237"/>
                  </a:lnTo>
                  <a:lnTo>
                    <a:pt x="13048" y="10280"/>
                  </a:lnTo>
                  <a:lnTo>
                    <a:pt x="13026" y="10321"/>
                  </a:lnTo>
                  <a:lnTo>
                    <a:pt x="13003" y="10362"/>
                  </a:lnTo>
                  <a:lnTo>
                    <a:pt x="12978" y="10403"/>
                  </a:lnTo>
                  <a:lnTo>
                    <a:pt x="12950" y="10442"/>
                  </a:lnTo>
                  <a:lnTo>
                    <a:pt x="12920" y="10480"/>
                  </a:lnTo>
                  <a:lnTo>
                    <a:pt x="12886" y="10518"/>
                  </a:lnTo>
                  <a:lnTo>
                    <a:pt x="12852" y="10556"/>
                  </a:lnTo>
                  <a:lnTo>
                    <a:pt x="12815" y="10592"/>
                  </a:lnTo>
                  <a:lnTo>
                    <a:pt x="12776" y="10627"/>
                  </a:lnTo>
                  <a:lnTo>
                    <a:pt x="12735" y="10662"/>
                  </a:lnTo>
                  <a:lnTo>
                    <a:pt x="12692" y="10694"/>
                  </a:lnTo>
                  <a:lnTo>
                    <a:pt x="12647" y="10726"/>
                  </a:lnTo>
                  <a:lnTo>
                    <a:pt x="12601" y="10756"/>
                  </a:lnTo>
                  <a:lnTo>
                    <a:pt x="12553" y="10786"/>
                  </a:lnTo>
                  <a:lnTo>
                    <a:pt x="12503" y="10813"/>
                  </a:lnTo>
                  <a:lnTo>
                    <a:pt x="12451" y="10838"/>
                  </a:lnTo>
                  <a:lnTo>
                    <a:pt x="12398" y="10862"/>
                  </a:lnTo>
                  <a:lnTo>
                    <a:pt x="12343" y="10885"/>
                  </a:lnTo>
                  <a:lnTo>
                    <a:pt x="12288" y="10906"/>
                  </a:lnTo>
                  <a:lnTo>
                    <a:pt x="12229" y="10925"/>
                  </a:lnTo>
                  <a:lnTo>
                    <a:pt x="12171" y="10942"/>
                  </a:lnTo>
                  <a:lnTo>
                    <a:pt x="12111" y="10957"/>
                  </a:lnTo>
                  <a:lnTo>
                    <a:pt x="12052" y="10969"/>
                  </a:lnTo>
                  <a:lnTo>
                    <a:pt x="11992" y="10979"/>
                  </a:lnTo>
                  <a:lnTo>
                    <a:pt x="11934" y="10987"/>
                  </a:lnTo>
                  <a:lnTo>
                    <a:pt x="11876" y="10993"/>
                  </a:lnTo>
                  <a:lnTo>
                    <a:pt x="11819" y="10997"/>
                  </a:lnTo>
                  <a:lnTo>
                    <a:pt x="11761" y="10998"/>
                  </a:lnTo>
                  <a:lnTo>
                    <a:pt x="11705" y="10997"/>
                  </a:lnTo>
                  <a:lnTo>
                    <a:pt x="11649" y="10995"/>
                  </a:lnTo>
                  <a:lnTo>
                    <a:pt x="11595" y="10990"/>
                  </a:lnTo>
                  <a:lnTo>
                    <a:pt x="11542" y="10983"/>
                  </a:lnTo>
                  <a:lnTo>
                    <a:pt x="11489" y="10974"/>
                  </a:lnTo>
                  <a:lnTo>
                    <a:pt x="11438" y="10963"/>
                  </a:lnTo>
                  <a:lnTo>
                    <a:pt x="11387" y="10951"/>
                  </a:lnTo>
                  <a:lnTo>
                    <a:pt x="11339" y="10936"/>
                  </a:lnTo>
                  <a:lnTo>
                    <a:pt x="11292" y="10920"/>
                  </a:lnTo>
                  <a:lnTo>
                    <a:pt x="11245" y="10901"/>
                  </a:lnTo>
                  <a:lnTo>
                    <a:pt x="11201" y="10880"/>
                  </a:lnTo>
                  <a:lnTo>
                    <a:pt x="11159" y="10859"/>
                  </a:lnTo>
                  <a:lnTo>
                    <a:pt x="11118" y="10835"/>
                  </a:lnTo>
                  <a:lnTo>
                    <a:pt x="11079" y="10810"/>
                  </a:lnTo>
                  <a:lnTo>
                    <a:pt x="11042" y="10783"/>
                  </a:lnTo>
                  <a:lnTo>
                    <a:pt x="11006" y="10753"/>
                  </a:lnTo>
                  <a:lnTo>
                    <a:pt x="10974" y="10723"/>
                  </a:lnTo>
                  <a:lnTo>
                    <a:pt x="10943" y="10692"/>
                  </a:lnTo>
                  <a:lnTo>
                    <a:pt x="10915" y="10659"/>
                  </a:lnTo>
                  <a:lnTo>
                    <a:pt x="10888" y="10623"/>
                  </a:lnTo>
                  <a:lnTo>
                    <a:pt x="10865" y="10587"/>
                  </a:lnTo>
                  <a:lnTo>
                    <a:pt x="10844" y="10550"/>
                  </a:lnTo>
                  <a:lnTo>
                    <a:pt x="10826" y="10510"/>
                  </a:lnTo>
                  <a:lnTo>
                    <a:pt x="10810" y="10470"/>
                  </a:lnTo>
                  <a:lnTo>
                    <a:pt x="10797" y="10428"/>
                  </a:lnTo>
                  <a:lnTo>
                    <a:pt x="10788" y="10385"/>
                  </a:lnTo>
                  <a:lnTo>
                    <a:pt x="10781" y="10342"/>
                  </a:lnTo>
                  <a:lnTo>
                    <a:pt x="10777" y="10299"/>
                  </a:lnTo>
                  <a:lnTo>
                    <a:pt x="10776" y="10256"/>
                  </a:lnTo>
                  <a:lnTo>
                    <a:pt x="10778" y="10213"/>
                  </a:lnTo>
                  <a:lnTo>
                    <a:pt x="10783" y="10170"/>
                  </a:lnTo>
                  <a:lnTo>
                    <a:pt x="10791" y="10126"/>
                  </a:lnTo>
                  <a:lnTo>
                    <a:pt x="10801" y="10083"/>
                  </a:lnTo>
                  <a:lnTo>
                    <a:pt x="10815" y="10041"/>
                  </a:lnTo>
                  <a:lnTo>
                    <a:pt x="10830" y="9998"/>
                  </a:lnTo>
                  <a:lnTo>
                    <a:pt x="10848" y="9956"/>
                  </a:lnTo>
                  <a:lnTo>
                    <a:pt x="10869" y="9915"/>
                  </a:lnTo>
                  <a:lnTo>
                    <a:pt x="10892" y="9874"/>
                  </a:lnTo>
                  <a:lnTo>
                    <a:pt x="10919" y="9833"/>
                  </a:lnTo>
                  <a:lnTo>
                    <a:pt x="10947" y="9794"/>
                  </a:lnTo>
                  <a:lnTo>
                    <a:pt x="10977" y="9754"/>
                  </a:lnTo>
                  <a:lnTo>
                    <a:pt x="11009" y="9717"/>
                  </a:lnTo>
                  <a:lnTo>
                    <a:pt x="11045" y="9680"/>
                  </a:lnTo>
                  <a:lnTo>
                    <a:pt x="11081" y="9644"/>
                  </a:lnTo>
                  <a:lnTo>
                    <a:pt x="11120" y="9608"/>
                  </a:lnTo>
                  <a:lnTo>
                    <a:pt x="11162" y="9574"/>
                  </a:lnTo>
                  <a:lnTo>
                    <a:pt x="11204" y="9542"/>
                  </a:lnTo>
                  <a:lnTo>
                    <a:pt x="11249" y="9509"/>
                  </a:lnTo>
                  <a:lnTo>
                    <a:pt x="11296" y="9479"/>
                  </a:lnTo>
                  <a:lnTo>
                    <a:pt x="11344" y="9451"/>
                  </a:lnTo>
                  <a:lnTo>
                    <a:pt x="11393" y="9423"/>
                  </a:lnTo>
                  <a:lnTo>
                    <a:pt x="11445" y="9398"/>
                  </a:lnTo>
                  <a:lnTo>
                    <a:pt x="11498" y="9373"/>
                  </a:lnTo>
                  <a:lnTo>
                    <a:pt x="11553" y="9350"/>
                  </a:lnTo>
                  <a:lnTo>
                    <a:pt x="11609" y="9330"/>
                  </a:lnTo>
                  <a:lnTo>
                    <a:pt x="11667" y="9311"/>
                  </a:lnTo>
                  <a:lnTo>
                    <a:pt x="11726" y="9294"/>
                  </a:lnTo>
                  <a:lnTo>
                    <a:pt x="11786" y="9279"/>
                  </a:lnTo>
                  <a:lnTo>
                    <a:pt x="11845" y="9267"/>
                  </a:lnTo>
                  <a:lnTo>
                    <a:pt x="11903" y="9256"/>
                  </a:lnTo>
                  <a:lnTo>
                    <a:pt x="11963" y="9248"/>
                  </a:lnTo>
                  <a:lnTo>
                    <a:pt x="12020" y="9242"/>
                  </a:lnTo>
                  <a:lnTo>
                    <a:pt x="12078" y="9238"/>
                  </a:lnTo>
                  <a:lnTo>
                    <a:pt x="12135" y="9237"/>
                  </a:lnTo>
                  <a:lnTo>
                    <a:pt x="12192" y="9238"/>
                  </a:lnTo>
                  <a:lnTo>
                    <a:pt x="12247" y="9241"/>
                  </a:lnTo>
                  <a:lnTo>
                    <a:pt x="12302" y="9245"/>
                  </a:lnTo>
                  <a:lnTo>
                    <a:pt x="12355" y="9252"/>
                  </a:lnTo>
                  <a:lnTo>
                    <a:pt x="12407" y="9262"/>
                  </a:lnTo>
                  <a:lnTo>
                    <a:pt x="12459" y="9273"/>
                  </a:lnTo>
                  <a:lnTo>
                    <a:pt x="12509" y="9285"/>
                  </a:lnTo>
                  <a:lnTo>
                    <a:pt x="12558" y="9300"/>
                  </a:lnTo>
                  <a:lnTo>
                    <a:pt x="12605" y="9317"/>
                  </a:lnTo>
                  <a:lnTo>
                    <a:pt x="12650" y="9335"/>
                  </a:lnTo>
                  <a:lnTo>
                    <a:pt x="12695" y="9355"/>
                  </a:lnTo>
                  <a:lnTo>
                    <a:pt x="12737" y="9377"/>
                  </a:lnTo>
                  <a:lnTo>
                    <a:pt x="12778" y="9401"/>
                  </a:lnTo>
                  <a:lnTo>
                    <a:pt x="12817" y="9426"/>
                  </a:lnTo>
                  <a:lnTo>
                    <a:pt x="12854" y="9453"/>
                  </a:lnTo>
                  <a:lnTo>
                    <a:pt x="12889" y="9482"/>
                  </a:lnTo>
                  <a:lnTo>
                    <a:pt x="12923" y="9512"/>
                  </a:lnTo>
                  <a:lnTo>
                    <a:pt x="12953" y="9544"/>
                  </a:lnTo>
                  <a:lnTo>
                    <a:pt x="12981" y="9577"/>
                  </a:lnTo>
                  <a:lnTo>
                    <a:pt x="13007" y="9612"/>
                  </a:lnTo>
                  <a:lnTo>
                    <a:pt x="13031" y="9649"/>
                  </a:lnTo>
                  <a:lnTo>
                    <a:pt x="13053" y="9686"/>
                  </a:lnTo>
                  <a:lnTo>
                    <a:pt x="13071" y="9725"/>
                  </a:lnTo>
                  <a:lnTo>
                    <a:pt x="13087" y="9766"/>
                  </a:lnTo>
                  <a:lnTo>
                    <a:pt x="13099" y="980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任意多边形: 形状 19"/>
            <p:cNvSpPr/>
            <p:nvPr/>
          </p:nvSpPr>
          <p:spPr bwMode="auto">
            <a:xfrm>
              <a:off x="5477188" y="3937264"/>
              <a:ext cx="440738" cy="539851"/>
            </a:xfrm>
            <a:custGeom>
              <a:avLst/>
              <a:gdLst>
                <a:gd name="T0" fmla="*/ 9441 w 13167"/>
                <a:gd name="T1" fmla="*/ 218 h 16127"/>
                <a:gd name="T2" fmla="*/ 9270 w 13167"/>
                <a:gd name="T3" fmla="*/ 658 h 16127"/>
                <a:gd name="T4" fmla="*/ 8990 w 13167"/>
                <a:gd name="T5" fmla="*/ 1233 h 16127"/>
                <a:gd name="T6" fmla="*/ 8594 w 13167"/>
                <a:gd name="T7" fmla="*/ 1850 h 16127"/>
                <a:gd name="T8" fmla="*/ 8079 w 13167"/>
                <a:gd name="T9" fmla="*/ 2414 h 16127"/>
                <a:gd name="T10" fmla="*/ 7436 w 13167"/>
                <a:gd name="T11" fmla="*/ 2834 h 16127"/>
                <a:gd name="T12" fmla="*/ 6910 w 13167"/>
                <a:gd name="T13" fmla="*/ 2929 h 16127"/>
                <a:gd name="T14" fmla="*/ 6296 w 13167"/>
                <a:gd name="T15" fmla="*/ 2792 h 16127"/>
                <a:gd name="T16" fmla="*/ 5273 w 13167"/>
                <a:gd name="T17" fmla="*/ 2432 h 16127"/>
                <a:gd name="T18" fmla="*/ 4494 w 13167"/>
                <a:gd name="T19" fmla="*/ 2183 h 16127"/>
                <a:gd name="T20" fmla="*/ 3736 w 13167"/>
                <a:gd name="T21" fmla="*/ 2048 h 16127"/>
                <a:gd name="T22" fmla="*/ 3048 w 13167"/>
                <a:gd name="T23" fmla="*/ 2124 h 16127"/>
                <a:gd name="T24" fmla="*/ 2122 w 13167"/>
                <a:gd name="T25" fmla="*/ 2651 h 16127"/>
                <a:gd name="T26" fmla="*/ 1334 w 13167"/>
                <a:gd name="T27" fmla="*/ 3426 h 16127"/>
                <a:gd name="T28" fmla="*/ 758 w 13167"/>
                <a:gd name="T29" fmla="*/ 4286 h 16127"/>
                <a:gd name="T30" fmla="*/ 364 w 13167"/>
                <a:gd name="T31" fmla="*/ 5116 h 16127"/>
                <a:gd name="T32" fmla="*/ 126 w 13167"/>
                <a:gd name="T33" fmla="*/ 5798 h 16127"/>
                <a:gd name="T34" fmla="*/ 7 w 13167"/>
                <a:gd name="T35" fmla="*/ 6260 h 16127"/>
                <a:gd name="T36" fmla="*/ 3509 w 13167"/>
                <a:gd name="T37" fmla="*/ 11292 h 16127"/>
                <a:gd name="T38" fmla="*/ 3760 w 13167"/>
                <a:gd name="T39" fmla="*/ 10792 h 16127"/>
                <a:gd name="T40" fmla="*/ 4150 w 13167"/>
                <a:gd name="T41" fmla="*/ 10109 h 16127"/>
                <a:gd name="T42" fmla="*/ 4660 w 13167"/>
                <a:gd name="T43" fmla="*/ 9366 h 16127"/>
                <a:gd name="T44" fmla="*/ 5266 w 13167"/>
                <a:gd name="T45" fmla="*/ 8685 h 16127"/>
                <a:gd name="T46" fmla="*/ 5948 w 13167"/>
                <a:gd name="T47" fmla="*/ 8188 h 16127"/>
                <a:gd name="T48" fmla="*/ 6603 w 13167"/>
                <a:gd name="T49" fmla="*/ 7994 h 16127"/>
                <a:gd name="T50" fmla="*/ 7196 w 13167"/>
                <a:gd name="T51" fmla="*/ 8039 h 16127"/>
                <a:gd name="T52" fmla="*/ 7787 w 13167"/>
                <a:gd name="T53" fmla="*/ 8221 h 16127"/>
                <a:gd name="T54" fmla="*/ 8399 w 13167"/>
                <a:gd name="T55" fmla="*/ 8459 h 16127"/>
                <a:gd name="T56" fmla="*/ 9056 w 13167"/>
                <a:gd name="T57" fmla="*/ 8672 h 16127"/>
                <a:gd name="T58" fmla="*/ 9780 w 13167"/>
                <a:gd name="T59" fmla="*/ 8777 h 16127"/>
                <a:gd name="T60" fmla="*/ 10592 w 13167"/>
                <a:gd name="T61" fmla="*/ 8689 h 16127"/>
                <a:gd name="T62" fmla="*/ 11349 w 13167"/>
                <a:gd name="T63" fmla="*/ 8278 h 16127"/>
                <a:gd name="T64" fmla="*/ 11977 w 13167"/>
                <a:gd name="T65" fmla="*/ 7611 h 16127"/>
                <a:gd name="T66" fmla="*/ 12474 w 13167"/>
                <a:gd name="T67" fmla="*/ 6830 h 16127"/>
                <a:gd name="T68" fmla="*/ 12838 w 13167"/>
                <a:gd name="T69" fmla="*/ 6073 h 16127"/>
                <a:gd name="T70" fmla="*/ 13069 w 13167"/>
                <a:gd name="T71" fmla="*/ 5479 h 16127"/>
                <a:gd name="T72" fmla="*/ 9512 w 13167"/>
                <a:gd name="T73" fmla="*/ 0 h 16127"/>
                <a:gd name="T74" fmla="*/ 4346 w 13167"/>
                <a:gd name="T75" fmla="*/ 11009 h 16127"/>
                <a:gd name="T76" fmla="*/ 4071 w 13167"/>
                <a:gd name="T77" fmla="*/ 11442 h 16127"/>
                <a:gd name="T78" fmla="*/ 3839 w 13167"/>
                <a:gd name="T79" fmla="*/ 11846 h 16127"/>
                <a:gd name="T80" fmla="*/ 6240 w 13167"/>
                <a:gd name="T81" fmla="*/ 15752 h 16127"/>
                <a:gd name="T82" fmla="*/ 6379 w 13167"/>
                <a:gd name="T83" fmla="*/ 15895 h 16127"/>
                <a:gd name="T84" fmla="*/ 6546 w 13167"/>
                <a:gd name="T85" fmla="*/ 16016 h 16127"/>
                <a:gd name="T86" fmla="*/ 6760 w 13167"/>
                <a:gd name="T87" fmla="*/ 16106 h 16127"/>
                <a:gd name="T88" fmla="*/ 7011 w 13167"/>
                <a:gd name="T89" fmla="*/ 16123 h 16127"/>
                <a:gd name="T90" fmla="*/ 7293 w 13167"/>
                <a:gd name="T91" fmla="*/ 16027 h 16127"/>
                <a:gd name="T92" fmla="*/ 7559 w 13167"/>
                <a:gd name="T93" fmla="*/ 15806 h 16127"/>
                <a:gd name="T94" fmla="*/ 7686 w 13167"/>
                <a:gd name="T95" fmla="*/ 15565 h 16127"/>
                <a:gd name="T96" fmla="*/ 7704 w 13167"/>
                <a:gd name="T97" fmla="*/ 15329 h 16127"/>
                <a:gd name="T98" fmla="*/ 7653 w 13167"/>
                <a:gd name="T99" fmla="*/ 15119 h 16127"/>
                <a:gd name="T100" fmla="*/ 7577 w 13167"/>
                <a:gd name="T101" fmla="*/ 14955 h 16127"/>
                <a:gd name="T102" fmla="*/ 7508 w 13167"/>
                <a:gd name="T103" fmla="*/ 14849 h 16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167" h="16127">
                  <a:moveTo>
                    <a:pt x="9512" y="0"/>
                  </a:moveTo>
                  <a:lnTo>
                    <a:pt x="9504" y="26"/>
                  </a:lnTo>
                  <a:lnTo>
                    <a:pt x="9481" y="101"/>
                  </a:lnTo>
                  <a:lnTo>
                    <a:pt x="9463" y="154"/>
                  </a:lnTo>
                  <a:lnTo>
                    <a:pt x="9441" y="218"/>
                  </a:lnTo>
                  <a:lnTo>
                    <a:pt x="9416" y="291"/>
                  </a:lnTo>
                  <a:lnTo>
                    <a:pt x="9386" y="372"/>
                  </a:lnTo>
                  <a:lnTo>
                    <a:pt x="9351" y="461"/>
                  </a:lnTo>
                  <a:lnTo>
                    <a:pt x="9313" y="556"/>
                  </a:lnTo>
                  <a:lnTo>
                    <a:pt x="9270" y="658"/>
                  </a:lnTo>
                  <a:lnTo>
                    <a:pt x="9222" y="765"/>
                  </a:lnTo>
                  <a:lnTo>
                    <a:pt x="9171" y="877"/>
                  </a:lnTo>
                  <a:lnTo>
                    <a:pt x="9115" y="993"/>
                  </a:lnTo>
                  <a:lnTo>
                    <a:pt x="9055" y="1112"/>
                  </a:lnTo>
                  <a:lnTo>
                    <a:pt x="8990" y="1233"/>
                  </a:lnTo>
                  <a:lnTo>
                    <a:pt x="8919" y="1356"/>
                  </a:lnTo>
                  <a:lnTo>
                    <a:pt x="8845" y="1480"/>
                  </a:lnTo>
                  <a:lnTo>
                    <a:pt x="8767" y="1604"/>
                  </a:lnTo>
                  <a:lnTo>
                    <a:pt x="8683" y="1727"/>
                  </a:lnTo>
                  <a:lnTo>
                    <a:pt x="8594" y="1850"/>
                  </a:lnTo>
                  <a:lnTo>
                    <a:pt x="8501" y="1970"/>
                  </a:lnTo>
                  <a:lnTo>
                    <a:pt x="8403" y="2087"/>
                  </a:lnTo>
                  <a:lnTo>
                    <a:pt x="8299" y="2200"/>
                  </a:lnTo>
                  <a:lnTo>
                    <a:pt x="8191" y="2310"/>
                  </a:lnTo>
                  <a:lnTo>
                    <a:pt x="8079" y="2414"/>
                  </a:lnTo>
                  <a:lnTo>
                    <a:pt x="7960" y="2513"/>
                  </a:lnTo>
                  <a:lnTo>
                    <a:pt x="7837" y="2605"/>
                  </a:lnTo>
                  <a:lnTo>
                    <a:pt x="7709" y="2689"/>
                  </a:lnTo>
                  <a:lnTo>
                    <a:pt x="7575" y="2766"/>
                  </a:lnTo>
                  <a:lnTo>
                    <a:pt x="7436" y="2834"/>
                  </a:lnTo>
                  <a:lnTo>
                    <a:pt x="7291" y="2893"/>
                  </a:lnTo>
                  <a:lnTo>
                    <a:pt x="7207" y="2917"/>
                  </a:lnTo>
                  <a:lnTo>
                    <a:pt x="7115" y="2930"/>
                  </a:lnTo>
                  <a:lnTo>
                    <a:pt x="7015" y="2934"/>
                  </a:lnTo>
                  <a:lnTo>
                    <a:pt x="6910" y="2929"/>
                  </a:lnTo>
                  <a:lnTo>
                    <a:pt x="6798" y="2915"/>
                  </a:lnTo>
                  <a:lnTo>
                    <a:pt x="6680" y="2894"/>
                  </a:lnTo>
                  <a:lnTo>
                    <a:pt x="6557" y="2866"/>
                  </a:lnTo>
                  <a:lnTo>
                    <a:pt x="6429" y="2831"/>
                  </a:lnTo>
                  <a:lnTo>
                    <a:pt x="6296" y="2792"/>
                  </a:lnTo>
                  <a:lnTo>
                    <a:pt x="6159" y="2749"/>
                  </a:lnTo>
                  <a:lnTo>
                    <a:pt x="6018" y="2700"/>
                  </a:lnTo>
                  <a:lnTo>
                    <a:pt x="5874" y="2650"/>
                  </a:lnTo>
                  <a:lnTo>
                    <a:pt x="5578" y="2542"/>
                  </a:lnTo>
                  <a:lnTo>
                    <a:pt x="5273" y="2432"/>
                  </a:lnTo>
                  <a:lnTo>
                    <a:pt x="5118" y="2378"/>
                  </a:lnTo>
                  <a:lnTo>
                    <a:pt x="4963" y="2324"/>
                  </a:lnTo>
                  <a:lnTo>
                    <a:pt x="4806" y="2274"/>
                  </a:lnTo>
                  <a:lnTo>
                    <a:pt x="4651" y="2227"/>
                  </a:lnTo>
                  <a:lnTo>
                    <a:pt x="4494" y="2183"/>
                  </a:lnTo>
                  <a:lnTo>
                    <a:pt x="4340" y="2144"/>
                  </a:lnTo>
                  <a:lnTo>
                    <a:pt x="4186" y="2111"/>
                  </a:lnTo>
                  <a:lnTo>
                    <a:pt x="4034" y="2083"/>
                  </a:lnTo>
                  <a:lnTo>
                    <a:pt x="3883" y="2061"/>
                  </a:lnTo>
                  <a:lnTo>
                    <a:pt x="3736" y="2048"/>
                  </a:lnTo>
                  <a:lnTo>
                    <a:pt x="3591" y="2044"/>
                  </a:lnTo>
                  <a:lnTo>
                    <a:pt x="3449" y="2048"/>
                  </a:lnTo>
                  <a:lnTo>
                    <a:pt x="3312" y="2062"/>
                  </a:lnTo>
                  <a:lnTo>
                    <a:pt x="3177" y="2088"/>
                  </a:lnTo>
                  <a:lnTo>
                    <a:pt x="3048" y="2124"/>
                  </a:lnTo>
                  <a:lnTo>
                    <a:pt x="2922" y="2172"/>
                  </a:lnTo>
                  <a:lnTo>
                    <a:pt x="2708" y="2276"/>
                  </a:lnTo>
                  <a:lnTo>
                    <a:pt x="2503" y="2392"/>
                  </a:lnTo>
                  <a:lnTo>
                    <a:pt x="2307" y="2517"/>
                  </a:lnTo>
                  <a:lnTo>
                    <a:pt x="2122" y="2651"/>
                  </a:lnTo>
                  <a:lnTo>
                    <a:pt x="1946" y="2794"/>
                  </a:lnTo>
                  <a:lnTo>
                    <a:pt x="1780" y="2943"/>
                  </a:lnTo>
                  <a:lnTo>
                    <a:pt x="1623" y="3100"/>
                  </a:lnTo>
                  <a:lnTo>
                    <a:pt x="1475" y="3261"/>
                  </a:lnTo>
                  <a:lnTo>
                    <a:pt x="1334" y="3426"/>
                  </a:lnTo>
                  <a:lnTo>
                    <a:pt x="1204" y="3595"/>
                  </a:lnTo>
                  <a:lnTo>
                    <a:pt x="1080" y="3766"/>
                  </a:lnTo>
                  <a:lnTo>
                    <a:pt x="965" y="3939"/>
                  </a:lnTo>
                  <a:lnTo>
                    <a:pt x="858" y="4113"/>
                  </a:lnTo>
                  <a:lnTo>
                    <a:pt x="758" y="4286"/>
                  </a:lnTo>
                  <a:lnTo>
                    <a:pt x="665" y="4458"/>
                  </a:lnTo>
                  <a:lnTo>
                    <a:pt x="580" y="4628"/>
                  </a:lnTo>
                  <a:lnTo>
                    <a:pt x="502" y="4795"/>
                  </a:lnTo>
                  <a:lnTo>
                    <a:pt x="429" y="4958"/>
                  </a:lnTo>
                  <a:lnTo>
                    <a:pt x="364" y="5116"/>
                  </a:lnTo>
                  <a:lnTo>
                    <a:pt x="305" y="5268"/>
                  </a:lnTo>
                  <a:lnTo>
                    <a:pt x="252" y="5413"/>
                  </a:lnTo>
                  <a:lnTo>
                    <a:pt x="205" y="5550"/>
                  </a:lnTo>
                  <a:lnTo>
                    <a:pt x="163" y="5679"/>
                  </a:lnTo>
                  <a:lnTo>
                    <a:pt x="126" y="5798"/>
                  </a:lnTo>
                  <a:lnTo>
                    <a:pt x="95" y="5907"/>
                  </a:lnTo>
                  <a:lnTo>
                    <a:pt x="68" y="6005"/>
                  </a:lnTo>
                  <a:lnTo>
                    <a:pt x="46" y="6089"/>
                  </a:lnTo>
                  <a:lnTo>
                    <a:pt x="29" y="6161"/>
                  </a:lnTo>
                  <a:lnTo>
                    <a:pt x="7" y="6260"/>
                  </a:lnTo>
                  <a:lnTo>
                    <a:pt x="0" y="6295"/>
                  </a:lnTo>
                  <a:lnTo>
                    <a:pt x="3421" y="11485"/>
                  </a:lnTo>
                  <a:lnTo>
                    <a:pt x="3436" y="11452"/>
                  </a:lnTo>
                  <a:lnTo>
                    <a:pt x="3478" y="11358"/>
                  </a:lnTo>
                  <a:lnTo>
                    <a:pt x="3509" y="11292"/>
                  </a:lnTo>
                  <a:lnTo>
                    <a:pt x="3547" y="11212"/>
                  </a:lnTo>
                  <a:lnTo>
                    <a:pt x="3591" y="11121"/>
                  </a:lnTo>
                  <a:lnTo>
                    <a:pt x="3642" y="11020"/>
                  </a:lnTo>
                  <a:lnTo>
                    <a:pt x="3698" y="10911"/>
                  </a:lnTo>
                  <a:lnTo>
                    <a:pt x="3760" y="10792"/>
                  </a:lnTo>
                  <a:lnTo>
                    <a:pt x="3827" y="10667"/>
                  </a:lnTo>
                  <a:lnTo>
                    <a:pt x="3900" y="10535"/>
                  </a:lnTo>
                  <a:lnTo>
                    <a:pt x="3979" y="10397"/>
                  </a:lnTo>
                  <a:lnTo>
                    <a:pt x="4062" y="10255"/>
                  </a:lnTo>
                  <a:lnTo>
                    <a:pt x="4150" y="10109"/>
                  </a:lnTo>
                  <a:lnTo>
                    <a:pt x="4244" y="9962"/>
                  </a:lnTo>
                  <a:lnTo>
                    <a:pt x="4341" y="9813"/>
                  </a:lnTo>
                  <a:lnTo>
                    <a:pt x="4443" y="9664"/>
                  </a:lnTo>
                  <a:lnTo>
                    <a:pt x="4550" y="9515"/>
                  </a:lnTo>
                  <a:lnTo>
                    <a:pt x="4660" y="9366"/>
                  </a:lnTo>
                  <a:lnTo>
                    <a:pt x="4774" y="9221"/>
                  </a:lnTo>
                  <a:lnTo>
                    <a:pt x="4892" y="9080"/>
                  </a:lnTo>
                  <a:lnTo>
                    <a:pt x="5013" y="8942"/>
                  </a:lnTo>
                  <a:lnTo>
                    <a:pt x="5138" y="8811"/>
                  </a:lnTo>
                  <a:lnTo>
                    <a:pt x="5266" y="8685"/>
                  </a:lnTo>
                  <a:lnTo>
                    <a:pt x="5397" y="8567"/>
                  </a:lnTo>
                  <a:lnTo>
                    <a:pt x="5531" y="8457"/>
                  </a:lnTo>
                  <a:lnTo>
                    <a:pt x="5667" y="8357"/>
                  </a:lnTo>
                  <a:lnTo>
                    <a:pt x="5807" y="8267"/>
                  </a:lnTo>
                  <a:lnTo>
                    <a:pt x="5948" y="8188"/>
                  </a:lnTo>
                  <a:lnTo>
                    <a:pt x="6091" y="8121"/>
                  </a:lnTo>
                  <a:lnTo>
                    <a:pt x="6237" y="8068"/>
                  </a:lnTo>
                  <a:lnTo>
                    <a:pt x="6360" y="8034"/>
                  </a:lnTo>
                  <a:lnTo>
                    <a:pt x="6483" y="8010"/>
                  </a:lnTo>
                  <a:lnTo>
                    <a:pt x="6603" y="7994"/>
                  </a:lnTo>
                  <a:lnTo>
                    <a:pt x="6723" y="7988"/>
                  </a:lnTo>
                  <a:lnTo>
                    <a:pt x="6843" y="7990"/>
                  </a:lnTo>
                  <a:lnTo>
                    <a:pt x="6960" y="8000"/>
                  </a:lnTo>
                  <a:lnTo>
                    <a:pt x="7079" y="8017"/>
                  </a:lnTo>
                  <a:lnTo>
                    <a:pt x="7196" y="8039"/>
                  </a:lnTo>
                  <a:lnTo>
                    <a:pt x="7314" y="8067"/>
                  </a:lnTo>
                  <a:lnTo>
                    <a:pt x="7432" y="8100"/>
                  </a:lnTo>
                  <a:lnTo>
                    <a:pt x="7549" y="8137"/>
                  </a:lnTo>
                  <a:lnTo>
                    <a:pt x="7668" y="8178"/>
                  </a:lnTo>
                  <a:lnTo>
                    <a:pt x="7787" y="8221"/>
                  </a:lnTo>
                  <a:lnTo>
                    <a:pt x="7907" y="8267"/>
                  </a:lnTo>
                  <a:lnTo>
                    <a:pt x="8028" y="8314"/>
                  </a:lnTo>
                  <a:lnTo>
                    <a:pt x="8150" y="8362"/>
                  </a:lnTo>
                  <a:lnTo>
                    <a:pt x="8273" y="8411"/>
                  </a:lnTo>
                  <a:lnTo>
                    <a:pt x="8399" y="8459"/>
                  </a:lnTo>
                  <a:lnTo>
                    <a:pt x="8526" y="8507"/>
                  </a:lnTo>
                  <a:lnTo>
                    <a:pt x="8655" y="8552"/>
                  </a:lnTo>
                  <a:lnTo>
                    <a:pt x="8786" y="8595"/>
                  </a:lnTo>
                  <a:lnTo>
                    <a:pt x="8919" y="8636"/>
                  </a:lnTo>
                  <a:lnTo>
                    <a:pt x="9056" y="8672"/>
                  </a:lnTo>
                  <a:lnTo>
                    <a:pt x="9194" y="8704"/>
                  </a:lnTo>
                  <a:lnTo>
                    <a:pt x="9336" y="8731"/>
                  </a:lnTo>
                  <a:lnTo>
                    <a:pt x="9480" y="8752"/>
                  </a:lnTo>
                  <a:lnTo>
                    <a:pt x="9629" y="8769"/>
                  </a:lnTo>
                  <a:lnTo>
                    <a:pt x="9780" y="8777"/>
                  </a:lnTo>
                  <a:lnTo>
                    <a:pt x="9936" y="8778"/>
                  </a:lnTo>
                  <a:lnTo>
                    <a:pt x="10094" y="8771"/>
                  </a:lnTo>
                  <a:lnTo>
                    <a:pt x="10258" y="8754"/>
                  </a:lnTo>
                  <a:lnTo>
                    <a:pt x="10425" y="8728"/>
                  </a:lnTo>
                  <a:lnTo>
                    <a:pt x="10592" y="8689"/>
                  </a:lnTo>
                  <a:lnTo>
                    <a:pt x="10753" y="8634"/>
                  </a:lnTo>
                  <a:lnTo>
                    <a:pt x="10910" y="8564"/>
                  </a:lnTo>
                  <a:lnTo>
                    <a:pt x="11062" y="8480"/>
                  </a:lnTo>
                  <a:lnTo>
                    <a:pt x="11209" y="8385"/>
                  </a:lnTo>
                  <a:lnTo>
                    <a:pt x="11349" y="8278"/>
                  </a:lnTo>
                  <a:lnTo>
                    <a:pt x="11486" y="8160"/>
                  </a:lnTo>
                  <a:lnTo>
                    <a:pt x="11616" y="8034"/>
                  </a:lnTo>
                  <a:lnTo>
                    <a:pt x="11741" y="7900"/>
                  </a:lnTo>
                  <a:lnTo>
                    <a:pt x="11862" y="7759"/>
                  </a:lnTo>
                  <a:lnTo>
                    <a:pt x="11977" y="7611"/>
                  </a:lnTo>
                  <a:lnTo>
                    <a:pt x="12087" y="7460"/>
                  </a:lnTo>
                  <a:lnTo>
                    <a:pt x="12192" y="7305"/>
                  </a:lnTo>
                  <a:lnTo>
                    <a:pt x="12291" y="7148"/>
                  </a:lnTo>
                  <a:lnTo>
                    <a:pt x="12386" y="6988"/>
                  </a:lnTo>
                  <a:lnTo>
                    <a:pt x="12474" y="6830"/>
                  </a:lnTo>
                  <a:lnTo>
                    <a:pt x="12557" y="6672"/>
                  </a:lnTo>
                  <a:lnTo>
                    <a:pt x="12635" y="6516"/>
                  </a:lnTo>
                  <a:lnTo>
                    <a:pt x="12709" y="6364"/>
                  </a:lnTo>
                  <a:lnTo>
                    <a:pt x="12776" y="6215"/>
                  </a:lnTo>
                  <a:lnTo>
                    <a:pt x="12838" y="6073"/>
                  </a:lnTo>
                  <a:lnTo>
                    <a:pt x="12895" y="5936"/>
                  </a:lnTo>
                  <a:lnTo>
                    <a:pt x="12946" y="5808"/>
                  </a:lnTo>
                  <a:lnTo>
                    <a:pt x="12992" y="5688"/>
                  </a:lnTo>
                  <a:lnTo>
                    <a:pt x="13034" y="5578"/>
                  </a:lnTo>
                  <a:lnTo>
                    <a:pt x="13069" y="5479"/>
                  </a:lnTo>
                  <a:lnTo>
                    <a:pt x="13099" y="5393"/>
                  </a:lnTo>
                  <a:lnTo>
                    <a:pt x="13123" y="5319"/>
                  </a:lnTo>
                  <a:lnTo>
                    <a:pt x="13156" y="5216"/>
                  </a:lnTo>
                  <a:lnTo>
                    <a:pt x="13167" y="5181"/>
                  </a:lnTo>
                  <a:lnTo>
                    <a:pt x="9512" y="0"/>
                  </a:lnTo>
                  <a:close/>
                  <a:moveTo>
                    <a:pt x="4593" y="10659"/>
                  </a:moveTo>
                  <a:lnTo>
                    <a:pt x="4529" y="10746"/>
                  </a:lnTo>
                  <a:lnTo>
                    <a:pt x="4466" y="10833"/>
                  </a:lnTo>
                  <a:lnTo>
                    <a:pt x="4405" y="10922"/>
                  </a:lnTo>
                  <a:lnTo>
                    <a:pt x="4346" y="11009"/>
                  </a:lnTo>
                  <a:lnTo>
                    <a:pt x="4288" y="11097"/>
                  </a:lnTo>
                  <a:lnTo>
                    <a:pt x="4231" y="11184"/>
                  </a:lnTo>
                  <a:lnTo>
                    <a:pt x="4176" y="11270"/>
                  </a:lnTo>
                  <a:lnTo>
                    <a:pt x="4123" y="11357"/>
                  </a:lnTo>
                  <a:lnTo>
                    <a:pt x="4071" y="11442"/>
                  </a:lnTo>
                  <a:lnTo>
                    <a:pt x="4021" y="11525"/>
                  </a:lnTo>
                  <a:lnTo>
                    <a:pt x="3973" y="11608"/>
                  </a:lnTo>
                  <a:lnTo>
                    <a:pt x="3927" y="11689"/>
                  </a:lnTo>
                  <a:lnTo>
                    <a:pt x="3881" y="11768"/>
                  </a:lnTo>
                  <a:lnTo>
                    <a:pt x="3839" y="11846"/>
                  </a:lnTo>
                  <a:lnTo>
                    <a:pt x="3798" y="11921"/>
                  </a:lnTo>
                  <a:lnTo>
                    <a:pt x="3759" y="11994"/>
                  </a:lnTo>
                  <a:lnTo>
                    <a:pt x="6217" y="15724"/>
                  </a:lnTo>
                  <a:lnTo>
                    <a:pt x="6223" y="15731"/>
                  </a:lnTo>
                  <a:lnTo>
                    <a:pt x="6240" y="15752"/>
                  </a:lnTo>
                  <a:lnTo>
                    <a:pt x="6267" y="15784"/>
                  </a:lnTo>
                  <a:lnTo>
                    <a:pt x="6305" y="15825"/>
                  </a:lnTo>
                  <a:lnTo>
                    <a:pt x="6327" y="15847"/>
                  </a:lnTo>
                  <a:lnTo>
                    <a:pt x="6352" y="15871"/>
                  </a:lnTo>
                  <a:lnTo>
                    <a:pt x="6379" y="15895"/>
                  </a:lnTo>
                  <a:lnTo>
                    <a:pt x="6408" y="15919"/>
                  </a:lnTo>
                  <a:lnTo>
                    <a:pt x="6440" y="15945"/>
                  </a:lnTo>
                  <a:lnTo>
                    <a:pt x="6474" y="15969"/>
                  </a:lnTo>
                  <a:lnTo>
                    <a:pt x="6509" y="15993"/>
                  </a:lnTo>
                  <a:lnTo>
                    <a:pt x="6546" y="16016"/>
                  </a:lnTo>
                  <a:lnTo>
                    <a:pt x="6585" y="16037"/>
                  </a:lnTo>
                  <a:lnTo>
                    <a:pt x="6626" y="16057"/>
                  </a:lnTo>
                  <a:lnTo>
                    <a:pt x="6669" y="16076"/>
                  </a:lnTo>
                  <a:lnTo>
                    <a:pt x="6713" y="16092"/>
                  </a:lnTo>
                  <a:lnTo>
                    <a:pt x="6760" y="16106"/>
                  </a:lnTo>
                  <a:lnTo>
                    <a:pt x="6807" y="16116"/>
                  </a:lnTo>
                  <a:lnTo>
                    <a:pt x="6856" y="16124"/>
                  </a:lnTo>
                  <a:lnTo>
                    <a:pt x="6906" y="16127"/>
                  </a:lnTo>
                  <a:lnTo>
                    <a:pt x="6958" y="16127"/>
                  </a:lnTo>
                  <a:lnTo>
                    <a:pt x="7011" y="16123"/>
                  </a:lnTo>
                  <a:lnTo>
                    <a:pt x="7066" y="16114"/>
                  </a:lnTo>
                  <a:lnTo>
                    <a:pt x="7121" y="16101"/>
                  </a:lnTo>
                  <a:lnTo>
                    <a:pt x="7177" y="16082"/>
                  </a:lnTo>
                  <a:lnTo>
                    <a:pt x="7234" y="16057"/>
                  </a:lnTo>
                  <a:lnTo>
                    <a:pt x="7293" y="16027"/>
                  </a:lnTo>
                  <a:lnTo>
                    <a:pt x="7351" y="15991"/>
                  </a:lnTo>
                  <a:lnTo>
                    <a:pt x="7414" y="15946"/>
                  </a:lnTo>
                  <a:lnTo>
                    <a:pt x="7469" y="15900"/>
                  </a:lnTo>
                  <a:lnTo>
                    <a:pt x="7517" y="15854"/>
                  </a:lnTo>
                  <a:lnTo>
                    <a:pt x="7559" y="15806"/>
                  </a:lnTo>
                  <a:lnTo>
                    <a:pt x="7595" y="15759"/>
                  </a:lnTo>
                  <a:lnTo>
                    <a:pt x="7625" y="15711"/>
                  </a:lnTo>
                  <a:lnTo>
                    <a:pt x="7650" y="15662"/>
                  </a:lnTo>
                  <a:lnTo>
                    <a:pt x="7670" y="15613"/>
                  </a:lnTo>
                  <a:lnTo>
                    <a:pt x="7686" y="15565"/>
                  </a:lnTo>
                  <a:lnTo>
                    <a:pt x="7697" y="15516"/>
                  </a:lnTo>
                  <a:lnTo>
                    <a:pt x="7704" y="15469"/>
                  </a:lnTo>
                  <a:lnTo>
                    <a:pt x="7707" y="15421"/>
                  </a:lnTo>
                  <a:lnTo>
                    <a:pt x="7707" y="15374"/>
                  </a:lnTo>
                  <a:lnTo>
                    <a:pt x="7704" y="15329"/>
                  </a:lnTo>
                  <a:lnTo>
                    <a:pt x="7698" y="15284"/>
                  </a:lnTo>
                  <a:lnTo>
                    <a:pt x="7690" y="15240"/>
                  </a:lnTo>
                  <a:lnTo>
                    <a:pt x="7679" y="15199"/>
                  </a:lnTo>
                  <a:lnTo>
                    <a:pt x="7667" y="15157"/>
                  </a:lnTo>
                  <a:lnTo>
                    <a:pt x="7653" y="15119"/>
                  </a:lnTo>
                  <a:lnTo>
                    <a:pt x="7639" y="15082"/>
                  </a:lnTo>
                  <a:lnTo>
                    <a:pt x="7624" y="15046"/>
                  </a:lnTo>
                  <a:lnTo>
                    <a:pt x="7608" y="15014"/>
                  </a:lnTo>
                  <a:lnTo>
                    <a:pt x="7592" y="14983"/>
                  </a:lnTo>
                  <a:lnTo>
                    <a:pt x="7577" y="14955"/>
                  </a:lnTo>
                  <a:lnTo>
                    <a:pt x="7562" y="14929"/>
                  </a:lnTo>
                  <a:lnTo>
                    <a:pt x="7548" y="14907"/>
                  </a:lnTo>
                  <a:lnTo>
                    <a:pt x="7536" y="14888"/>
                  </a:lnTo>
                  <a:lnTo>
                    <a:pt x="7525" y="14872"/>
                  </a:lnTo>
                  <a:lnTo>
                    <a:pt x="7508" y="14849"/>
                  </a:lnTo>
                  <a:lnTo>
                    <a:pt x="7502" y="14842"/>
                  </a:lnTo>
                  <a:lnTo>
                    <a:pt x="4593" y="1065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1" name="千图PPT彼岸天：ID 8661124库_文本框 19"/>
          <p:cNvSpPr txBox="1"/>
          <p:nvPr>
            <p:custDataLst>
              <p:tags r:id="rId2"/>
            </p:custDataLst>
          </p:nvPr>
        </p:nvSpPr>
        <p:spPr>
          <a:xfrm>
            <a:off x="3651610" y="4707498"/>
            <a:ext cx="2028040" cy="49859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/>
              <a:t>请替换文字内容复制你的内容到此千图网</a:t>
            </a:r>
            <a:r>
              <a:rPr lang="en-US" altLang="zh-CN" sz="1100" dirty="0"/>
              <a:t>58PIC.COM</a:t>
            </a:r>
            <a:r>
              <a:rPr lang="zh-CN" altLang="en-US" sz="1100" dirty="0"/>
              <a:t>。</a:t>
            </a:r>
            <a:endParaRPr lang="zh-CN" altLang="en-US" sz="1100" dirty="0"/>
          </a:p>
        </p:txBody>
      </p:sp>
      <p:sp>
        <p:nvSpPr>
          <p:cNvPr id="22" name="千图PPT彼岸天：ID 8661124库_文本框 20"/>
          <p:cNvSpPr txBox="1"/>
          <p:nvPr>
            <p:custDataLst>
              <p:tags r:id="rId3"/>
            </p:custDataLst>
          </p:nvPr>
        </p:nvSpPr>
        <p:spPr>
          <a:xfrm>
            <a:off x="1130265" y="2338924"/>
            <a:ext cx="2028040" cy="49859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/>
              <a:t>请替换文字内容复制你的内容到此千图网</a:t>
            </a:r>
            <a:r>
              <a:rPr lang="en-US" altLang="zh-CN" sz="1100" dirty="0"/>
              <a:t>58PIC.COM</a:t>
            </a:r>
            <a:r>
              <a:rPr lang="zh-CN" altLang="en-US" sz="1100" dirty="0"/>
              <a:t>。</a:t>
            </a:r>
            <a:endParaRPr lang="zh-CN" altLang="en-US" sz="1100" dirty="0"/>
          </a:p>
        </p:txBody>
      </p:sp>
      <p:sp>
        <p:nvSpPr>
          <p:cNvPr id="23" name="千图PPT彼岸天：ID 8661124库_文本框 21"/>
          <p:cNvSpPr txBox="1"/>
          <p:nvPr>
            <p:custDataLst>
              <p:tags r:id="rId4"/>
            </p:custDataLst>
          </p:nvPr>
        </p:nvSpPr>
        <p:spPr>
          <a:xfrm>
            <a:off x="8594982" y="4649377"/>
            <a:ext cx="2028040" cy="49859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/>
              <a:t>请替换文字内容复制你的内容到此千图网</a:t>
            </a:r>
            <a:r>
              <a:rPr lang="en-US" altLang="zh-CN" sz="1100" dirty="0"/>
              <a:t>58PIC.COM</a:t>
            </a:r>
            <a:r>
              <a:rPr lang="zh-CN" altLang="en-US" sz="1100" dirty="0"/>
              <a:t>。</a:t>
            </a:r>
            <a:endParaRPr lang="zh-CN" altLang="en-US" sz="1100" dirty="0"/>
          </a:p>
        </p:txBody>
      </p:sp>
      <p:sp>
        <p:nvSpPr>
          <p:cNvPr id="24" name="千图PPT彼岸天：ID 8661124库_文本框 22"/>
          <p:cNvSpPr txBox="1"/>
          <p:nvPr>
            <p:custDataLst>
              <p:tags r:id="rId5"/>
            </p:custDataLst>
          </p:nvPr>
        </p:nvSpPr>
        <p:spPr>
          <a:xfrm>
            <a:off x="6416938" y="1795009"/>
            <a:ext cx="2028040" cy="49859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/>
              <a:t>请替换文字内容复制你的内容到此千图网</a:t>
            </a:r>
            <a:r>
              <a:rPr lang="en-US" altLang="zh-CN" sz="1100" dirty="0"/>
              <a:t>58PIC.COM</a:t>
            </a:r>
            <a:r>
              <a:rPr lang="zh-CN" altLang="en-US" sz="1100" dirty="0"/>
              <a:t>。</a:t>
            </a:r>
            <a:endParaRPr lang="zh-CN" altLang="en-US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千图PPT彼岸天：ID 8661124库_组合 36"/>
          <p:cNvGrpSpPr/>
          <p:nvPr>
            <p:custDataLst>
              <p:tags r:id="rId1"/>
            </p:custDataLst>
          </p:nvPr>
        </p:nvGrpSpPr>
        <p:grpSpPr>
          <a:xfrm>
            <a:off x="7584228" y="1963174"/>
            <a:ext cx="2545292" cy="919569"/>
            <a:chOff x="7584228" y="1963174"/>
            <a:chExt cx="2545292" cy="919569"/>
          </a:xfrm>
        </p:grpSpPr>
        <p:sp>
          <p:nvSpPr>
            <p:cNvPr id="14" name="TextBox 12"/>
            <p:cNvSpPr txBox="1"/>
            <p:nvPr/>
          </p:nvSpPr>
          <p:spPr>
            <a:xfrm>
              <a:off x="7584228" y="1963174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eaLnBrk="1" fontAlgn="auto" hangingPunct="1">
                <a:defRPr/>
              </a:pPr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15" name="TextBox 13"/>
            <p:cNvSpPr txBox="1"/>
            <p:nvPr/>
          </p:nvSpPr>
          <p:spPr bwMode="auto">
            <a:xfrm>
              <a:off x="7584228" y="2282579"/>
              <a:ext cx="2545292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</p:grpSp>
      <p:grpSp>
        <p:nvGrpSpPr>
          <p:cNvPr id="36" name="千图PPT彼岸天：ID 8661124库_组合 35"/>
          <p:cNvGrpSpPr/>
          <p:nvPr>
            <p:custDataLst>
              <p:tags r:id="rId2"/>
            </p:custDataLst>
          </p:nvPr>
        </p:nvGrpSpPr>
        <p:grpSpPr>
          <a:xfrm>
            <a:off x="8237579" y="3918762"/>
            <a:ext cx="2545292" cy="919569"/>
            <a:chOff x="8237579" y="3918762"/>
            <a:chExt cx="2545292" cy="919569"/>
          </a:xfrm>
        </p:grpSpPr>
        <p:sp>
          <p:nvSpPr>
            <p:cNvPr id="16" name="TextBox 15"/>
            <p:cNvSpPr txBox="1"/>
            <p:nvPr/>
          </p:nvSpPr>
          <p:spPr>
            <a:xfrm>
              <a:off x="8237579" y="3918762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>
                <a:defRPr/>
              </a:pPr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17" name="TextBox 16"/>
            <p:cNvSpPr txBox="1"/>
            <p:nvPr/>
          </p:nvSpPr>
          <p:spPr bwMode="auto">
            <a:xfrm>
              <a:off x="8237579" y="4238167"/>
              <a:ext cx="2545292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3"/>
            </p:custDataLst>
          </p:nvPr>
        </p:nvGrpSpPr>
        <p:grpSpPr>
          <a:xfrm>
            <a:off x="6620148" y="5086776"/>
            <a:ext cx="2545292" cy="919569"/>
            <a:chOff x="6620148" y="5086776"/>
            <a:chExt cx="2545292" cy="919569"/>
          </a:xfrm>
        </p:grpSpPr>
        <p:sp>
          <p:nvSpPr>
            <p:cNvPr id="18" name="TextBox 18"/>
            <p:cNvSpPr txBox="1"/>
            <p:nvPr/>
          </p:nvSpPr>
          <p:spPr>
            <a:xfrm>
              <a:off x="6620148" y="5086776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>
                <a:defRPr/>
              </a:pPr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19" name="TextBox 19"/>
            <p:cNvSpPr txBox="1"/>
            <p:nvPr/>
          </p:nvSpPr>
          <p:spPr bwMode="auto">
            <a:xfrm>
              <a:off x="6620148" y="5406181"/>
              <a:ext cx="2545292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</p:grpSp>
      <p:grpSp>
        <p:nvGrpSpPr>
          <p:cNvPr id="34" name="千图PPT彼岸天：ID 8661124库_组合 33"/>
          <p:cNvGrpSpPr/>
          <p:nvPr>
            <p:custDataLst>
              <p:tags r:id="rId4"/>
            </p:custDataLst>
          </p:nvPr>
        </p:nvGrpSpPr>
        <p:grpSpPr>
          <a:xfrm>
            <a:off x="1401484" y="3918762"/>
            <a:ext cx="2545292" cy="919569"/>
            <a:chOff x="1401484" y="3918762"/>
            <a:chExt cx="2545292" cy="919569"/>
          </a:xfrm>
        </p:grpSpPr>
        <p:sp>
          <p:nvSpPr>
            <p:cNvPr id="20" name="TextBox 21"/>
            <p:cNvSpPr txBox="1"/>
            <p:nvPr/>
          </p:nvSpPr>
          <p:spPr>
            <a:xfrm>
              <a:off x="2684891" y="3918762"/>
              <a:ext cx="1261885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 eaLnBrk="1" fontAlgn="auto" hangingPunct="1">
                <a:defRPr/>
              </a:pPr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21" name="TextBox 22"/>
            <p:cNvSpPr txBox="1"/>
            <p:nvPr/>
          </p:nvSpPr>
          <p:spPr bwMode="auto">
            <a:xfrm>
              <a:off x="1401484" y="4238167"/>
              <a:ext cx="2545292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</p:grpSp>
      <p:grpSp>
        <p:nvGrpSpPr>
          <p:cNvPr id="33" name="千图PPT彼岸天：ID 8661124库_组合 32"/>
          <p:cNvGrpSpPr/>
          <p:nvPr>
            <p:custDataLst>
              <p:tags r:id="rId5"/>
            </p:custDataLst>
          </p:nvPr>
        </p:nvGrpSpPr>
        <p:grpSpPr>
          <a:xfrm>
            <a:off x="2092672" y="1981911"/>
            <a:ext cx="2545292" cy="919569"/>
            <a:chOff x="2092672" y="1981911"/>
            <a:chExt cx="2545292" cy="919569"/>
          </a:xfrm>
        </p:grpSpPr>
        <p:sp>
          <p:nvSpPr>
            <p:cNvPr id="22" name="TextBox 24"/>
            <p:cNvSpPr txBox="1"/>
            <p:nvPr/>
          </p:nvSpPr>
          <p:spPr>
            <a:xfrm>
              <a:off x="3376079" y="1981911"/>
              <a:ext cx="1261885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 eaLnBrk="1" fontAlgn="auto" hangingPunct="1">
                <a:defRPr/>
              </a:pPr>
              <a:r>
                <a:rPr lang="zh-CN" altLang="en-US" sz="1400" b="1" dirty="0"/>
                <a:t>输入标题文本</a:t>
              </a:r>
              <a:endParaRPr lang="zh-CN" altLang="en-US" sz="1400" b="1" dirty="0"/>
            </a:p>
          </p:txBody>
        </p:sp>
        <p:sp>
          <p:nvSpPr>
            <p:cNvPr id="23" name="TextBox 25"/>
            <p:cNvSpPr txBox="1"/>
            <p:nvPr/>
          </p:nvSpPr>
          <p:spPr bwMode="auto">
            <a:xfrm>
              <a:off x="2092672" y="2301316"/>
              <a:ext cx="2545292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</p:grpSp>
      <p:grpSp>
        <p:nvGrpSpPr>
          <p:cNvPr id="29" name="千图PPT彼岸天：ID 8661124库_组合 28"/>
          <p:cNvGrpSpPr/>
          <p:nvPr>
            <p:custDataLst>
              <p:tags r:id="rId6"/>
            </p:custDataLst>
          </p:nvPr>
        </p:nvGrpSpPr>
        <p:grpSpPr>
          <a:xfrm>
            <a:off x="6056461" y="1949743"/>
            <a:ext cx="1372654" cy="1534922"/>
            <a:chOff x="6056461" y="1949743"/>
            <a:chExt cx="1372654" cy="1534922"/>
          </a:xfrm>
        </p:grpSpPr>
        <p:sp>
          <p:nvSpPr>
            <p:cNvPr id="6" name="Freeform: Shape 4"/>
            <p:cNvSpPr/>
            <p:nvPr/>
          </p:nvSpPr>
          <p:spPr bwMode="auto">
            <a:xfrm>
              <a:off x="6056461" y="2218151"/>
              <a:ext cx="1130752" cy="1266514"/>
            </a:xfrm>
            <a:custGeom>
              <a:avLst/>
              <a:gdLst>
                <a:gd name="T0" fmla="*/ 95 w 633"/>
                <a:gd name="T1" fmla="*/ 681 h 709"/>
                <a:gd name="T2" fmla="*/ 320 w 633"/>
                <a:gd name="T3" fmla="*/ 709 h 709"/>
                <a:gd name="T4" fmla="*/ 251 w 633"/>
                <a:gd name="T5" fmla="*/ 659 h 709"/>
                <a:gd name="T6" fmla="*/ 633 w 633"/>
                <a:gd name="T7" fmla="*/ 133 h 709"/>
                <a:gd name="T8" fmla="*/ 451 w 633"/>
                <a:gd name="T9" fmla="*/ 0 h 709"/>
                <a:gd name="T10" fmla="*/ 69 w 633"/>
                <a:gd name="T11" fmla="*/ 527 h 709"/>
                <a:gd name="T12" fmla="*/ 0 w 633"/>
                <a:gd name="T13" fmla="*/ 477 h 709"/>
                <a:gd name="T14" fmla="*/ 95 w 633"/>
                <a:gd name="T15" fmla="*/ 681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3" h="709">
                  <a:moveTo>
                    <a:pt x="95" y="681"/>
                  </a:moveTo>
                  <a:lnTo>
                    <a:pt x="320" y="709"/>
                  </a:lnTo>
                  <a:lnTo>
                    <a:pt x="251" y="659"/>
                  </a:lnTo>
                  <a:lnTo>
                    <a:pt x="633" y="133"/>
                  </a:lnTo>
                  <a:lnTo>
                    <a:pt x="451" y="0"/>
                  </a:lnTo>
                  <a:lnTo>
                    <a:pt x="69" y="527"/>
                  </a:lnTo>
                  <a:lnTo>
                    <a:pt x="0" y="477"/>
                  </a:lnTo>
                  <a:lnTo>
                    <a:pt x="95" y="68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Oval 8"/>
            <p:cNvSpPr/>
            <p:nvPr/>
          </p:nvSpPr>
          <p:spPr>
            <a:xfrm>
              <a:off x="6606708" y="1949743"/>
              <a:ext cx="822407" cy="822407"/>
            </a:xfrm>
            <a:prstGeom prst="ellipse">
              <a:avLst/>
            </a:prstGeom>
            <a:solidFill>
              <a:schemeClr val="bg1"/>
            </a:solidFill>
            <a:ln w="698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27"/>
            <p:cNvSpPr/>
            <p:nvPr/>
          </p:nvSpPr>
          <p:spPr bwMode="auto">
            <a:xfrm>
              <a:off x="6782708" y="2131552"/>
              <a:ext cx="433601" cy="434614"/>
            </a:xfrm>
            <a:custGeom>
              <a:avLst/>
              <a:gdLst>
                <a:gd name="T0" fmla="*/ 103 w 181"/>
                <a:gd name="T1" fmla="*/ 23 h 181"/>
                <a:gd name="T2" fmla="*/ 23 w 181"/>
                <a:gd name="T3" fmla="*/ 23 h 181"/>
                <a:gd name="T4" fmla="*/ 23 w 181"/>
                <a:gd name="T5" fmla="*/ 103 h 181"/>
                <a:gd name="T6" fmla="*/ 95 w 181"/>
                <a:gd name="T7" fmla="*/ 110 h 181"/>
                <a:gd name="T8" fmla="*/ 97 w 181"/>
                <a:gd name="T9" fmla="*/ 113 h 181"/>
                <a:gd name="T10" fmla="*/ 97 w 181"/>
                <a:gd name="T11" fmla="*/ 114 h 181"/>
                <a:gd name="T12" fmla="*/ 97 w 181"/>
                <a:gd name="T13" fmla="*/ 122 h 181"/>
                <a:gd name="T14" fmla="*/ 153 w 181"/>
                <a:gd name="T15" fmla="*/ 178 h 181"/>
                <a:gd name="T16" fmla="*/ 161 w 181"/>
                <a:gd name="T17" fmla="*/ 178 h 181"/>
                <a:gd name="T18" fmla="*/ 162 w 181"/>
                <a:gd name="T19" fmla="*/ 178 h 181"/>
                <a:gd name="T20" fmla="*/ 162 w 181"/>
                <a:gd name="T21" fmla="*/ 178 h 181"/>
                <a:gd name="T22" fmla="*/ 168 w 181"/>
                <a:gd name="T23" fmla="*/ 178 h 181"/>
                <a:gd name="T24" fmla="*/ 178 w 181"/>
                <a:gd name="T25" fmla="*/ 168 h 181"/>
                <a:gd name="T26" fmla="*/ 178 w 181"/>
                <a:gd name="T27" fmla="*/ 163 h 181"/>
                <a:gd name="T28" fmla="*/ 178 w 181"/>
                <a:gd name="T29" fmla="*/ 162 h 181"/>
                <a:gd name="T30" fmla="*/ 178 w 181"/>
                <a:gd name="T31" fmla="*/ 161 h 181"/>
                <a:gd name="T32" fmla="*/ 178 w 181"/>
                <a:gd name="T33" fmla="*/ 153 h 181"/>
                <a:gd name="T34" fmla="*/ 122 w 181"/>
                <a:gd name="T35" fmla="*/ 97 h 181"/>
                <a:gd name="T36" fmla="*/ 113 w 181"/>
                <a:gd name="T37" fmla="*/ 97 h 181"/>
                <a:gd name="T38" fmla="*/ 113 w 181"/>
                <a:gd name="T39" fmla="*/ 97 h 181"/>
                <a:gd name="T40" fmla="*/ 110 w 181"/>
                <a:gd name="T41" fmla="*/ 95 h 181"/>
                <a:gd name="T42" fmla="*/ 103 w 181"/>
                <a:gd name="T43" fmla="*/ 23 h 181"/>
                <a:gd name="T44" fmla="*/ 35 w 181"/>
                <a:gd name="T45" fmla="*/ 35 h 181"/>
                <a:gd name="T46" fmla="*/ 91 w 181"/>
                <a:gd name="T47" fmla="*/ 35 h 181"/>
                <a:gd name="T48" fmla="*/ 91 w 181"/>
                <a:gd name="T49" fmla="*/ 91 h 181"/>
                <a:gd name="T50" fmla="*/ 35 w 181"/>
                <a:gd name="T51" fmla="*/ 92 h 181"/>
                <a:gd name="T52" fmla="*/ 35 w 181"/>
                <a:gd name="T53" fmla="*/ 3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1" h="181">
                  <a:moveTo>
                    <a:pt x="103" y="23"/>
                  </a:moveTo>
                  <a:cubicBezTo>
                    <a:pt x="81" y="0"/>
                    <a:pt x="45" y="0"/>
                    <a:pt x="23" y="23"/>
                  </a:cubicBezTo>
                  <a:cubicBezTo>
                    <a:pt x="0" y="45"/>
                    <a:pt x="0" y="81"/>
                    <a:pt x="23" y="103"/>
                  </a:cubicBezTo>
                  <a:cubicBezTo>
                    <a:pt x="42" y="123"/>
                    <a:pt x="72" y="125"/>
                    <a:pt x="95" y="110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94" y="116"/>
                    <a:pt x="94" y="120"/>
                    <a:pt x="97" y="122"/>
                  </a:cubicBezTo>
                  <a:cubicBezTo>
                    <a:pt x="153" y="178"/>
                    <a:pt x="153" y="178"/>
                    <a:pt x="153" y="178"/>
                  </a:cubicBezTo>
                  <a:cubicBezTo>
                    <a:pt x="155" y="181"/>
                    <a:pt x="159" y="181"/>
                    <a:pt x="161" y="178"/>
                  </a:cubicBezTo>
                  <a:cubicBezTo>
                    <a:pt x="162" y="178"/>
                    <a:pt x="162" y="178"/>
                    <a:pt x="162" y="178"/>
                  </a:cubicBezTo>
                  <a:cubicBezTo>
                    <a:pt x="162" y="178"/>
                    <a:pt x="162" y="178"/>
                    <a:pt x="162" y="178"/>
                  </a:cubicBezTo>
                  <a:cubicBezTo>
                    <a:pt x="164" y="180"/>
                    <a:pt x="166" y="180"/>
                    <a:pt x="168" y="178"/>
                  </a:cubicBezTo>
                  <a:cubicBezTo>
                    <a:pt x="178" y="168"/>
                    <a:pt x="178" y="168"/>
                    <a:pt x="178" y="168"/>
                  </a:cubicBezTo>
                  <a:cubicBezTo>
                    <a:pt x="180" y="166"/>
                    <a:pt x="180" y="164"/>
                    <a:pt x="178" y="163"/>
                  </a:cubicBezTo>
                  <a:cubicBezTo>
                    <a:pt x="178" y="162"/>
                    <a:pt x="178" y="162"/>
                    <a:pt x="178" y="162"/>
                  </a:cubicBezTo>
                  <a:cubicBezTo>
                    <a:pt x="178" y="161"/>
                    <a:pt x="178" y="161"/>
                    <a:pt x="178" y="161"/>
                  </a:cubicBezTo>
                  <a:cubicBezTo>
                    <a:pt x="181" y="159"/>
                    <a:pt x="181" y="155"/>
                    <a:pt x="178" y="153"/>
                  </a:cubicBezTo>
                  <a:cubicBezTo>
                    <a:pt x="122" y="97"/>
                    <a:pt x="122" y="97"/>
                    <a:pt x="122" y="97"/>
                  </a:cubicBezTo>
                  <a:cubicBezTo>
                    <a:pt x="120" y="94"/>
                    <a:pt x="116" y="94"/>
                    <a:pt x="113" y="97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0" y="95"/>
                    <a:pt x="110" y="95"/>
                    <a:pt x="110" y="95"/>
                  </a:cubicBezTo>
                  <a:cubicBezTo>
                    <a:pt x="125" y="73"/>
                    <a:pt x="123" y="42"/>
                    <a:pt x="103" y="23"/>
                  </a:cubicBezTo>
                  <a:moveTo>
                    <a:pt x="35" y="35"/>
                  </a:moveTo>
                  <a:cubicBezTo>
                    <a:pt x="50" y="19"/>
                    <a:pt x="76" y="19"/>
                    <a:pt x="91" y="35"/>
                  </a:cubicBezTo>
                  <a:cubicBezTo>
                    <a:pt x="107" y="50"/>
                    <a:pt x="107" y="76"/>
                    <a:pt x="91" y="91"/>
                  </a:cubicBezTo>
                  <a:cubicBezTo>
                    <a:pt x="76" y="107"/>
                    <a:pt x="50" y="107"/>
                    <a:pt x="35" y="92"/>
                  </a:cubicBezTo>
                  <a:cubicBezTo>
                    <a:pt x="19" y="76"/>
                    <a:pt x="19" y="50"/>
                    <a:pt x="35" y="3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7"/>
            </p:custDataLst>
          </p:nvPr>
        </p:nvGrpSpPr>
        <p:grpSpPr>
          <a:xfrm>
            <a:off x="4733879" y="1949743"/>
            <a:ext cx="1322582" cy="1534922"/>
            <a:chOff x="4733879" y="1949743"/>
            <a:chExt cx="1322582" cy="1534922"/>
          </a:xfrm>
        </p:grpSpPr>
        <p:sp>
          <p:nvSpPr>
            <p:cNvPr id="7" name="Freeform: Shape 5"/>
            <p:cNvSpPr/>
            <p:nvPr/>
          </p:nvSpPr>
          <p:spPr bwMode="auto">
            <a:xfrm>
              <a:off x="4925709" y="2218151"/>
              <a:ext cx="1130752" cy="1266514"/>
            </a:xfrm>
            <a:custGeom>
              <a:avLst/>
              <a:gdLst>
                <a:gd name="T0" fmla="*/ 538 w 633"/>
                <a:gd name="T1" fmla="*/ 681 h 709"/>
                <a:gd name="T2" fmla="*/ 633 w 633"/>
                <a:gd name="T3" fmla="*/ 477 h 709"/>
                <a:gd name="T4" fmla="*/ 564 w 633"/>
                <a:gd name="T5" fmla="*/ 527 h 709"/>
                <a:gd name="T6" fmla="*/ 183 w 633"/>
                <a:gd name="T7" fmla="*/ 0 h 709"/>
                <a:gd name="T8" fmla="*/ 0 w 633"/>
                <a:gd name="T9" fmla="*/ 133 h 709"/>
                <a:gd name="T10" fmla="*/ 382 w 633"/>
                <a:gd name="T11" fmla="*/ 659 h 709"/>
                <a:gd name="T12" fmla="*/ 313 w 633"/>
                <a:gd name="T13" fmla="*/ 709 h 709"/>
                <a:gd name="T14" fmla="*/ 538 w 633"/>
                <a:gd name="T15" fmla="*/ 681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3" h="709">
                  <a:moveTo>
                    <a:pt x="538" y="681"/>
                  </a:moveTo>
                  <a:lnTo>
                    <a:pt x="633" y="477"/>
                  </a:lnTo>
                  <a:lnTo>
                    <a:pt x="564" y="527"/>
                  </a:lnTo>
                  <a:lnTo>
                    <a:pt x="183" y="0"/>
                  </a:lnTo>
                  <a:lnTo>
                    <a:pt x="0" y="133"/>
                  </a:lnTo>
                  <a:lnTo>
                    <a:pt x="382" y="659"/>
                  </a:lnTo>
                  <a:lnTo>
                    <a:pt x="313" y="709"/>
                  </a:lnTo>
                  <a:lnTo>
                    <a:pt x="538" y="6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Oval 7"/>
            <p:cNvSpPr/>
            <p:nvPr/>
          </p:nvSpPr>
          <p:spPr>
            <a:xfrm>
              <a:off x="4733879" y="1949743"/>
              <a:ext cx="822407" cy="822407"/>
            </a:xfrm>
            <a:prstGeom prst="ellipse">
              <a:avLst/>
            </a:prstGeom>
            <a:solidFill>
              <a:schemeClr val="bg1"/>
            </a:solidFill>
            <a:ln w="698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28"/>
            <p:cNvSpPr/>
            <p:nvPr/>
          </p:nvSpPr>
          <p:spPr bwMode="auto">
            <a:xfrm>
              <a:off x="4947240" y="2149835"/>
              <a:ext cx="422140" cy="421243"/>
            </a:xfrm>
            <a:custGeom>
              <a:avLst/>
              <a:gdLst>
                <a:gd name="T0" fmla="*/ 0 w 199"/>
                <a:gd name="T1" fmla="*/ 99 h 198"/>
                <a:gd name="T2" fmla="*/ 199 w 199"/>
                <a:gd name="T3" fmla="*/ 99 h 198"/>
                <a:gd name="T4" fmla="*/ 112 w 199"/>
                <a:gd name="T5" fmla="*/ 185 h 198"/>
                <a:gd name="T6" fmla="*/ 104 w 199"/>
                <a:gd name="T7" fmla="*/ 145 h 198"/>
                <a:gd name="T8" fmla="*/ 112 w 199"/>
                <a:gd name="T9" fmla="*/ 185 h 198"/>
                <a:gd name="T10" fmla="*/ 96 w 199"/>
                <a:gd name="T11" fmla="*/ 145 h 198"/>
                <a:gd name="T12" fmla="*/ 87 w 199"/>
                <a:gd name="T13" fmla="*/ 185 h 198"/>
                <a:gd name="T14" fmla="*/ 87 w 199"/>
                <a:gd name="T15" fmla="*/ 13 h 198"/>
                <a:gd name="T16" fmla="*/ 96 w 199"/>
                <a:gd name="T17" fmla="*/ 53 h 198"/>
                <a:gd name="T18" fmla="*/ 87 w 199"/>
                <a:gd name="T19" fmla="*/ 13 h 198"/>
                <a:gd name="T20" fmla="*/ 104 w 199"/>
                <a:gd name="T21" fmla="*/ 53 h 198"/>
                <a:gd name="T22" fmla="*/ 112 w 199"/>
                <a:gd name="T23" fmla="*/ 13 h 198"/>
                <a:gd name="T24" fmla="*/ 104 w 199"/>
                <a:gd name="T25" fmla="*/ 61 h 198"/>
                <a:gd name="T26" fmla="*/ 149 w 199"/>
                <a:gd name="T27" fmla="*/ 95 h 198"/>
                <a:gd name="T28" fmla="*/ 104 w 199"/>
                <a:gd name="T29" fmla="*/ 61 h 198"/>
                <a:gd name="T30" fmla="*/ 96 w 199"/>
                <a:gd name="T31" fmla="*/ 95 h 198"/>
                <a:gd name="T32" fmla="*/ 57 w 199"/>
                <a:gd name="T33" fmla="*/ 55 h 198"/>
                <a:gd name="T34" fmla="*/ 42 w 199"/>
                <a:gd name="T35" fmla="*/ 95 h 198"/>
                <a:gd name="T36" fmla="*/ 31 w 199"/>
                <a:gd name="T37" fmla="*/ 45 h 198"/>
                <a:gd name="T38" fmla="*/ 42 w 199"/>
                <a:gd name="T39" fmla="*/ 95 h 198"/>
                <a:gd name="T40" fmla="*/ 49 w 199"/>
                <a:gd name="T41" fmla="*/ 145 h 198"/>
                <a:gd name="T42" fmla="*/ 13 w 199"/>
                <a:gd name="T43" fmla="*/ 103 h 198"/>
                <a:gd name="T44" fmla="*/ 50 w 199"/>
                <a:gd name="T45" fmla="*/ 103 h 198"/>
                <a:gd name="T46" fmla="*/ 96 w 199"/>
                <a:gd name="T47" fmla="*/ 137 h 198"/>
                <a:gd name="T48" fmla="*/ 50 w 199"/>
                <a:gd name="T49" fmla="*/ 103 h 198"/>
                <a:gd name="T50" fmla="*/ 104 w 199"/>
                <a:gd name="T51" fmla="*/ 103 h 198"/>
                <a:gd name="T52" fmla="*/ 143 w 199"/>
                <a:gd name="T53" fmla="*/ 142 h 198"/>
                <a:gd name="T54" fmla="*/ 157 w 199"/>
                <a:gd name="T55" fmla="*/ 103 h 198"/>
                <a:gd name="T56" fmla="*/ 168 w 199"/>
                <a:gd name="T57" fmla="*/ 153 h 198"/>
                <a:gd name="T58" fmla="*/ 157 w 199"/>
                <a:gd name="T59" fmla="*/ 103 h 198"/>
                <a:gd name="T60" fmla="*/ 150 w 199"/>
                <a:gd name="T61" fmla="*/ 53 h 198"/>
                <a:gd name="T62" fmla="*/ 187 w 199"/>
                <a:gd name="T63" fmla="*/ 95 h 198"/>
                <a:gd name="T64" fmla="*/ 162 w 199"/>
                <a:gd name="T65" fmla="*/ 39 h 198"/>
                <a:gd name="T66" fmla="*/ 131 w 199"/>
                <a:gd name="T67" fmla="*/ 18 h 198"/>
                <a:gd name="T68" fmla="*/ 68 w 199"/>
                <a:gd name="T69" fmla="*/ 18 h 198"/>
                <a:gd name="T70" fmla="*/ 37 w 199"/>
                <a:gd name="T71" fmla="*/ 39 h 198"/>
                <a:gd name="T72" fmla="*/ 37 w 199"/>
                <a:gd name="T73" fmla="*/ 159 h 198"/>
                <a:gd name="T74" fmla="*/ 68 w 199"/>
                <a:gd name="T75" fmla="*/ 180 h 198"/>
                <a:gd name="T76" fmla="*/ 131 w 199"/>
                <a:gd name="T77" fmla="*/ 180 h 198"/>
                <a:gd name="T78" fmla="*/ 162 w 199"/>
                <a:gd name="T79" fmla="*/ 15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45" y="0"/>
                    <a:pt x="0" y="44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moveTo>
                    <a:pt x="112" y="185"/>
                  </a:moveTo>
                  <a:cubicBezTo>
                    <a:pt x="109" y="185"/>
                    <a:pt x="106" y="186"/>
                    <a:pt x="104" y="186"/>
                  </a:cubicBezTo>
                  <a:cubicBezTo>
                    <a:pt x="104" y="145"/>
                    <a:pt x="104" y="145"/>
                    <a:pt x="104" y="145"/>
                  </a:cubicBezTo>
                  <a:cubicBezTo>
                    <a:pt x="116" y="145"/>
                    <a:pt x="129" y="147"/>
                    <a:pt x="140" y="150"/>
                  </a:cubicBezTo>
                  <a:cubicBezTo>
                    <a:pt x="133" y="167"/>
                    <a:pt x="123" y="180"/>
                    <a:pt x="112" y="185"/>
                  </a:cubicBezTo>
                  <a:moveTo>
                    <a:pt x="59" y="150"/>
                  </a:moveTo>
                  <a:cubicBezTo>
                    <a:pt x="71" y="147"/>
                    <a:pt x="83" y="145"/>
                    <a:pt x="96" y="145"/>
                  </a:cubicBezTo>
                  <a:cubicBezTo>
                    <a:pt x="96" y="186"/>
                    <a:pt x="96" y="186"/>
                    <a:pt x="96" y="186"/>
                  </a:cubicBezTo>
                  <a:cubicBezTo>
                    <a:pt x="93" y="186"/>
                    <a:pt x="90" y="185"/>
                    <a:pt x="87" y="185"/>
                  </a:cubicBezTo>
                  <a:cubicBezTo>
                    <a:pt x="76" y="180"/>
                    <a:pt x="66" y="167"/>
                    <a:pt x="59" y="150"/>
                  </a:cubicBezTo>
                  <a:moveTo>
                    <a:pt x="87" y="13"/>
                  </a:moveTo>
                  <a:cubicBezTo>
                    <a:pt x="90" y="12"/>
                    <a:pt x="93" y="12"/>
                    <a:pt x="96" y="12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83" y="53"/>
                    <a:pt x="71" y="51"/>
                    <a:pt x="59" y="48"/>
                  </a:cubicBezTo>
                  <a:cubicBezTo>
                    <a:pt x="66" y="31"/>
                    <a:pt x="76" y="18"/>
                    <a:pt x="87" y="13"/>
                  </a:cubicBezTo>
                  <a:moveTo>
                    <a:pt x="140" y="48"/>
                  </a:moveTo>
                  <a:cubicBezTo>
                    <a:pt x="129" y="51"/>
                    <a:pt x="116" y="53"/>
                    <a:pt x="104" y="53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6" y="12"/>
                    <a:pt x="109" y="12"/>
                    <a:pt x="112" y="13"/>
                  </a:cubicBezTo>
                  <a:cubicBezTo>
                    <a:pt x="123" y="18"/>
                    <a:pt x="133" y="31"/>
                    <a:pt x="140" y="48"/>
                  </a:cubicBezTo>
                  <a:moveTo>
                    <a:pt x="104" y="61"/>
                  </a:moveTo>
                  <a:cubicBezTo>
                    <a:pt x="117" y="61"/>
                    <a:pt x="130" y="59"/>
                    <a:pt x="143" y="55"/>
                  </a:cubicBezTo>
                  <a:cubicBezTo>
                    <a:pt x="146" y="67"/>
                    <a:pt x="148" y="81"/>
                    <a:pt x="149" y="95"/>
                  </a:cubicBezTo>
                  <a:cubicBezTo>
                    <a:pt x="104" y="95"/>
                    <a:pt x="104" y="95"/>
                    <a:pt x="104" y="95"/>
                  </a:cubicBezTo>
                  <a:lnTo>
                    <a:pt x="104" y="61"/>
                  </a:lnTo>
                  <a:close/>
                  <a:moveTo>
                    <a:pt x="96" y="61"/>
                  </a:moveTo>
                  <a:cubicBezTo>
                    <a:pt x="96" y="95"/>
                    <a:pt x="96" y="95"/>
                    <a:pt x="96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1" y="81"/>
                    <a:pt x="53" y="67"/>
                    <a:pt x="57" y="55"/>
                  </a:cubicBezTo>
                  <a:cubicBezTo>
                    <a:pt x="69" y="59"/>
                    <a:pt x="82" y="61"/>
                    <a:pt x="96" y="61"/>
                  </a:cubicBezTo>
                  <a:moveTo>
                    <a:pt x="42" y="95"/>
                  </a:moveTo>
                  <a:cubicBezTo>
                    <a:pt x="13" y="95"/>
                    <a:pt x="13" y="95"/>
                    <a:pt x="13" y="95"/>
                  </a:cubicBezTo>
                  <a:cubicBezTo>
                    <a:pt x="13" y="76"/>
                    <a:pt x="20" y="59"/>
                    <a:pt x="31" y="45"/>
                  </a:cubicBezTo>
                  <a:cubicBezTo>
                    <a:pt x="37" y="48"/>
                    <a:pt x="43" y="51"/>
                    <a:pt x="49" y="53"/>
                  </a:cubicBezTo>
                  <a:cubicBezTo>
                    <a:pt x="45" y="65"/>
                    <a:pt x="43" y="80"/>
                    <a:pt x="42" y="95"/>
                  </a:cubicBezTo>
                  <a:moveTo>
                    <a:pt x="42" y="103"/>
                  </a:moveTo>
                  <a:cubicBezTo>
                    <a:pt x="43" y="118"/>
                    <a:pt x="45" y="132"/>
                    <a:pt x="49" y="145"/>
                  </a:cubicBezTo>
                  <a:cubicBezTo>
                    <a:pt x="43" y="147"/>
                    <a:pt x="37" y="150"/>
                    <a:pt x="31" y="153"/>
                  </a:cubicBezTo>
                  <a:cubicBezTo>
                    <a:pt x="20" y="139"/>
                    <a:pt x="13" y="122"/>
                    <a:pt x="13" y="103"/>
                  </a:cubicBezTo>
                  <a:lnTo>
                    <a:pt x="42" y="103"/>
                  </a:lnTo>
                  <a:close/>
                  <a:moveTo>
                    <a:pt x="50" y="103"/>
                  </a:moveTo>
                  <a:cubicBezTo>
                    <a:pt x="96" y="103"/>
                    <a:pt x="96" y="103"/>
                    <a:pt x="96" y="10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82" y="137"/>
                    <a:pt x="69" y="139"/>
                    <a:pt x="57" y="142"/>
                  </a:cubicBezTo>
                  <a:cubicBezTo>
                    <a:pt x="53" y="131"/>
                    <a:pt x="51" y="117"/>
                    <a:pt x="50" y="103"/>
                  </a:cubicBezTo>
                  <a:moveTo>
                    <a:pt x="104" y="137"/>
                  </a:moveTo>
                  <a:cubicBezTo>
                    <a:pt x="104" y="103"/>
                    <a:pt x="104" y="103"/>
                    <a:pt x="104" y="103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48" y="117"/>
                    <a:pt x="146" y="131"/>
                    <a:pt x="143" y="142"/>
                  </a:cubicBezTo>
                  <a:cubicBezTo>
                    <a:pt x="130" y="139"/>
                    <a:pt x="117" y="137"/>
                    <a:pt x="104" y="137"/>
                  </a:cubicBezTo>
                  <a:moveTo>
                    <a:pt x="157" y="103"/>
                  </a:moveTo>
                  <a:cubicBezTo>
                    <a:pt x="187" y="103"/>
                    <a:pt x="187" y="103"/>
                    <a:pt x="187" y="103"/>
                  </a:cubicBezTo>
                  <a:cubicBezTo>
                    <a:pt x="186" y="122"/>
                    <a:pt x="179" y="139"/>
                    <a:pt x="168" y="153"/>
                  </a:cubicBezTo>
                  <a:cubicBezTo>
                    <a:pt x="162" y="150"/>
                    <a:pt x="156" y="147"/>
                    <a:pt x="150" y="145"/>
                  </a:cubicBezTo>
                  <a:cubicBezTo>
                    <a:pt x="154" y="132"/>
                    <a:pt x="156" y="118"/>
                    <a:pt x="157" y="103"/>
                  </a:cubicBezTo>
                  <a:moveTo>
                    <a:pt x="157" y="95"/>
                  </a:moveTo>
                  <a:cubicBezTo>
                    <a:pt x="156" y="80"/>
                    <a:pt x="154" y="65"/>
                    <a:pt x="150" y="53"/>
                  </a:cubicBezTo>
                  <a:cubicBezTo>
                    <a:pt x="156" y="51"/>
                    <a:pt x="162" y="48"/>
                    <a:pt x="168" y="45"/>
                  </a:cubicBezTo>
                  <a:cubicBezTo>
                    <a:pt x="179" y="59"/>
                    <a:pt x="186" y="76"/>
                    <a:pt x="187" y="95"/>
                  </a:cubicBezTo>
                  <a:lnTo>
                    <a:pt x="157" y="95"/>
                  </a:lnTo>
                  <a:close/>
                  <a:moveTo>
                    <a:pt x="162" y="39"/>
                  </a:moveTo>
                  <a:cubicBezTo>
                    <a:pt x="158" y="41"/>
                    <a:pt x="153" y="43"/>
                    <a:pt x="147" y="45"/>
                  </a:cubicBezTo>
                  <a:cubicBezTo>
                    <a:pt x="143" y="34"/>
                    <a:pt x="137" y="25"/>
                    <a:pt x="131" y="18"/>
                  </a:cubicBezTo>
                  <a:cubicBezTo>
                    <a:pt x="143" y="22"/>
                    <a:pt x="154" y="29"/>
                    <a:pt x="162" y="39"/>
                  </a:cubicBezTo>
                  <a:moveTo>
                    <a:pt x="68" y="18"/>
                  </a:moveTo>
                  <a:cubicBezTo>
                    <a:pt x="62" y="25"/>
                    <a:pt x="56" y="34"/>
                    <a:pt x="52" y="45"/>
                  </a:cubicBezTo>
                  <a:cubicBezTo>
                    <a:pt x="46" y="43"/>
                    <a:pt x="41" y="41"/>
                    <a:pt x="37" y="39"/>
                  </a:cubicBezTo>
                  <a:cubicBezTo>
                    <a:pt x="46" y="29"/>
                    <a:pt x="56" y="22"/>
                    <a:pt x="68" y="18"/>
                  </a:cubicBezTo>
                  <a:moveTo>
                    <a:pt x="37" y="159"/>
                  </a:moveTo>
                  <a:cubicBezTo>
                    <a:pt x="41" y="157"/>
                    <a:pt x="46" y="154"/>
                    <a:pt x="52" y="152"/>
                  </a:cubicBezTo>
                  <a:cubicBezTo>
                    <a:pt x="56" y="163"/>
                    <a:pt x="62" y="173"/>
                    <a:pt x="68" y="180"/>
                  </a:cubicBezTo>
                  <a:cubicBezTo>
                    <a:pt x="56" y="175"/>
                    <a:pt x="46" y="168"/>
                    <a:pt x="37" y="159"/>
                  </a:cubicBezTo>
                  <a:moveTo>
                    <a:pt x="131" y="180"/>
                  </a:moveTo>
                  <a:cubicBezTo>
                    <a:pt x="137" y="173"/>
                    <a:pt x="143" y="163"/>
                    <a:pt x="147" y="152"/>
                  </a:cubicBezTo>
                  <a:cubicBezTo>
                    <a:pt x="153" y="154"/>
                    <a:pt x="158" y="157"/>
                    <a:pt x="162" y="159"/>
                  </a:cubicBezTo>
                  <a:cubicBezTo>
                    <a:pt x="154" y="168"/>
                    <a:pt x="143" y="175"/>
                    <a:pt x="131" y="18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0" name="千图PPT彼岸天：ID 8661124库_组合 29"/>
          <p:cNvGrpSpPr/>
          <p:nvPr>
            <p:custDataLst>
              <p:tags r:id="rId8"/>
            </p:custDataLst>
          </p:nvPr>
        </p:nvGrpSpPr>
        <p:grpSpPr>
          <a:xfrm>
            <a:off x="6331557" y="3484665"/>
            <a:ext cx="1817729" cy="1184389"/>
            <a:chOff x="6331557" y="3484665"/>
            <a:chExt cx="1817729" cy="1184389"/>
          </a:xfrm>
        </p:grpSpPr>
        <p:sp>
          <p:nvSpPr>
            <p:cNvPr id="5" name="Freeform: Shape 3"/>
            <p:cNvSpPr/>
            <p:nvPr/>
          </p:nvSpPr>
          <p:spPr bwMode="auto">
            <a:xfrm>
              <a:off x="6331557" y="3484665"/>
              <a:ext cx="1355831" cy="889596"/>
            </a:xfrm>
            <a:custGeom>
              <a:avLst/>
              <a:gdLst>
                <a:gd name="T0" fmla="*/ 0 w 759"/>
                <a:gd name="T1" fmla="*/ 154 h 498"/>
                <a:gd name="T2" fmla="*/ 43 w 759"/>
                <a:gd name="T3" fmla="*/ 377 h 498"/>
                <a:gd name="T4" fmla="*/ 69 w 759"/>
                <a:gd name="T5" fmla="*/ 297 h 498"/>
                <a:gd name="T6" fmla="*/ 688 w 759"/>
                <a:gd name="T7" fmla="*/ 498 h 498"/>
                <a:gd name="T8" fmla="*/ 759 w 759"/>
                <a:gd name="T9" fmla="*/ 282 h 498"/>
                <a:gd name="T10" fmla="*/ 140 w 759"/>
                <a:gd name="T11" fmla="*/ 81 h 498"/>
                <a:gd name="T12" fmla="*/ 166 w 759"/>
                <a:gd name="T13" fmla="*/ 0 h 498"/>
                <a:gd name="T14" fmla="*/ 0 w 759"/>
                <a:gd name="T15" fmla="*/ 154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9" h="498">
                  <a:moveTo>
                    <a:pt x="0" y="154"/>
                  </a:moveTo>
                  <a:lnTo>
                    <a:pt x="43" y="377"/>
                  </a:lnTo>
                  <a:lnTo>
                    <a:pt x="69" y="297"/>
                  </a:lnTo>
                  <a:lnTo>
                    <a:pt x="688" y="498"/>
                  </a:lnTo>
                  <a:lnTo>
                    <a:pt x="759" y="282"/>
                  </a:lnTo>
                  <a:lnTo>
                    <a:pt x="140" y="81"/>
                  </a:lnTo>
                  <a:lnTo>
                    <a:pt x="166" y="0"/>
                  </a:lnTo>
                  <a:lnTo>
                    <a:pt x="0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Oval 9"/>
            <p:cNvSpPr/>
            <p:nvPr/>
          </p:nvSpPr>
          <p:spPr>
            <a:xfrm>
              <a:off x="7326879" y="3846647"/>
              <a:ext cx="822407" cy="822407"/>
            </a:xfrm>
            <a:prstGeom prst="ellipse">
              <a:avLst/>
            </a:prstGeom>
            <a:solidFill>
              <a:schemeClr val="bg1"/>
            </a:solidFill>
            <a:ln w="698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29"/>
            <p:cNvSpPr/>
            <p:nvPr/>
          </p:nvSpPr>
          <p:spPr bwMode="auto">
            <a:xfrm>
              <a:off x="7527992" y="4069839"/>
              <a:ext cx="434793" cy="411484"/>
            </a:xfrm>
            <a:custGeom>
              <a:avLst/>
              <a:gdLst>
                <a:gd name="T0" fmla="*/ 86 w 205"/>
                <a:gd name="T1" fmla="*/ 179 h 194"/>
                <a:gd name="T2" fmla="*/ 80 w 205"/>
                <a:gd name="T3" fmla="*/ 174 h 194"/>
                <a:gd name="T4" fmla="*/ 86 w 205"/>
                <a:gd name="T5" fmla="*/ 168 h 194"/>
                <a:gd name="T6" fmla="*/ 121 w 205"/>
                <a:gd name="T7" fmla="*/ 168 h 194"/>
                <a:gd name="T8" fmla="*/ 127 w 205"/>
                <a:gd name="T9" fmla="*/ 174 h 194"/>
                <a:gd name="T10" fmla="*/ 121 w 205"/>
                <a:gd name="T11" fmla="*/ 179 h 194"/>
                <a:gd name="T12" fmla="*/ 86 w 205"/>
                <a:gd name="T13" fmla="*/ 179 h 194"/>
                <a:gd name="T14" fmla="*/ 137 w 205"/>
                <a:gd name="T15" fmla="*/ 182 h 194"/>
                <a:gd name="T16" fmla="*/ 69 w 205"/>
                <a:gd name="T17" fmla="*/ 182 h 194"/>
                <a:gd name="T18" fmla="*/ 63 w 205"/>
                <a:gd name="T19" fmla="*/ 188 h 194"/>
                <a:gd name="T20" fmla="*/ 69 w 205"/>
                <a:gd name="T21" fmla="*/ 194 h 194"/>
                <a:gd name="T22" fmla="*/ 137 w 205"/>
                <a:gd name="T23" fmla="*/ 194 h 194"/>
                <a:gd name="T24" fmla="*/ 143 w 205"/>
                <a:gd name="T25" fmla="*/ 188 h 194"/>
                <a:gd name="T26" fmla="*/ 137 w 205"/>
                <a:gd name="T27" fmla="*/ 182 h 194"/>
                <a:gd name="T28" fmla="*/ 205 w 205"/>
                <a:gd name="T29" fmla="*/ 125 h 194"/>
                <a:gd name="T30" fmla="*/ 169 w 205"/>
                <a:gd name="T31" fmla="*/ 153 h 194"/>
                <a:gd name="T32" fmla="*/ 134 w 205"/>
                <a:gd name="T33" fmla="*/ 125 h 194"/>
                <a:gd name="T34" fmla="*/ 137 w 205"/>
                <a:gd name="T35" fmla="*/ 125 h 194"/>
                <a:gd name="T36" fmla="*/ 165 w 205"/>
                <a:gd name="T37" fmla="*/ 48 h 194"/>
                <a:gd name="T38" fmla="*/ 165 w 205"/>
                <a:gd name="T39" fmla="*/ 47 h 194"/>
                <a:gd name="T40" fmla="*/ 161 w 205"/>
                <a:gd name="T41" fmla="*/ 42 h 194"/>
                <a:gd name="T42" fmla="*/ 109 w 205"/>
                <a:gd name="T43" fmla="*/ 32 h 194"/>
                <a:gd name="T44" fmla="*/ 109 w 205"/>
                <a:gd name="T45" fmla="*/ 164 h 194"/>
                <a:gd name="T46" fmla="*/ 97 w 205"/>
                <a:gd name="T47" fmla="*/ 164 h 194"/>
                <a:gd name="T48" fmla="*/ 97 w 205"/>
                <a:gd name="T49" fmla="*/ 32 h 194"/>
                <a:gd name="T50" fmla="*/ 45 w 205"/>
                <a:gd name="T51" fmla="*/ 42 h 194"/>
                <a:gd name="T52" fmla="*/ 42 w 205"/>
                <a:gd name="T53" fmla="*/ 47 h 194"/>
                <a:gd name="T54" fmla="*/ 40 w 205"/>
                <a:gd name="T55" fmla="*/ 48 h 194"/>
                <a:gd name="T56" fmla="*/ 67 w 205"/>
                <a:gd name="T57" fmla="*/ 125 h 194"/>
                <a:gd name="T58" fmla="*/ 71 w 205"/>
                <a:gd name="T59" fmla="*/ 125 h 194"/>
                <a:gd name="T60" fmla="*/ 35 w 205"/>
                <a:gd name="T61" fmla="*/ 153 h 194"/>
                <a:gd name="T62" fmla="*/ 0 w 205"/>
                <a:gd name="T63" fmla="*/ 125 h 194"/>
                <a:gd name="T64" fmla="*/ 3 w 205"/>
                <a:gd name="T65" fmla="*/ 125 h 194"/>
                <a:gd name="T66" fmla="*/ 32 w 205"/>
                <a:gd name="T67" fmla="*/ 47 h 194"/>
                <a:gd name="T68" fmla="*/ 29 w 205"/>
                <a:gd name="T69" fmla="*/ 45 h 194"/>
                <a:gd name="T70" fmla="*/ 32 w 205"/>
                <a:gd name="T71" fmla="*/ 33 h 194"/>
                <a:gd name="T72" fmla="*/ 40 w 205"/>
                <a:gd name="T73" fmla="*/ 32 h 194"/>
                <a:gd name="T74" fmla="*/ 97 w 205"/>
                <a:gd name="T75" fmla="*/ 20 h 194"/>
                <a:gd name="T76" fmla="*/ 97 w 205"/>
                <a:gd name="T77" fmla="*/ 15 h 194"/>
                <a:gd name="T78" fmla="*/ 94 w 205"/>
                <a:gd name="T79" fmla="*/ 9 h 194"/>
                <a:gd name="T80" fmla="*/ 103 w 205"/>
                <a:gd name="T81" fmla="*/ 0 h 194"/>
                <a:gd name="T82" fmla="*/ 112 w 205"/>
                <a:gd name="T83" fmla="*/ 9 h 194"/>
                <a:gd name="T84" fmla="*/ 109 w 205"/>
                <a:gd name="T85" fmla="*/ 15 h 194"/>
                <a:gd name="T86" fmla="*/ 109 w 205"/>
                <a:gd name="T87" fmla="*/ 20 h 194"/>
                <a:gd name="T88" fmla="*/ 167 w 205"/>
                <a:gd name="T89" fmla="*/ 32 h 194"/>
                <a:gd name="T90" fmla="*/ 175 w 205"/>
                <a:gd name="T91" fmla="*/ 33 h 194"/>
                <a:gd name="T92" fmla="*/ 177 w 205"/>
                <a:gd name="T93" fmla="*/ 45 h 194"/>
                <a:gd name="T94" fmla="*/ 174 w 205"/>
                <a:gd name="T95" fmla="*/ 48 h 194"/>
                <a:gd name="T96" fmla="*/ 201 w 205"/>
                <a:gd name="T97" fmla="*/ 125 h 194"/>
                <a:gd name="T98" fmla="*/ 205 w 205"/>
                <a:gd name="T99" fmla="*/ 125 h 194"/>
                <a:gd name="T100" fmla="*/ 35 w 205"/>
                <a:gd name="T101" fmla="*/ 57 h 194"/>
                <a:gd name="T102" fmla="*/ 12 w 205"/>
                <a:gd name="T103" fmla="*/ 125 h 194"/>
                <a:gd name="T104" fmla="*/ 58 w 205"/>
                <a:gd name="T105" fmla="*/ 125 h 194"/>
                <a:gd name="T106" fmla="*/ 58 w 205"/>
                <a:gd name="T107" fmla="*/ 125 h 194"/>
                <a:gd name="T108" fmla="*/ 35 w 205"/>
                <a:gd name="T109" fmla="*/ 57 h 194"/>
                <a:gd name="T110" fmla="*/ 192 w 205"/>
                <a:gd name="T111" fmla="*/ 125 h 194"/>
                <a:gd name="T112" fmla="*/ 169 w 205"/>
                <a:gd name="T113" fmla="*/ 57 h 194"/>
                <a:gd name="T114" fmla="*/ 146 w 205"/>
                <a:gd name="T115" fmla="*/ 125 h 194"/>
                <a:gd name="T116" fmla="*/ 192 w 205"/>
                <a:gd name="T117" fmla="*/ 125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5" h="194">
                  <a:moveTo>
                    <a:pt x="86" y="179"/>
                  </a:moveTo>
                  <a:cubicBezTo>
                    <a:pt x="82" y="179"/>
                    <a:pt x="80" y="177"/>
                    <a:pt x="80" y="174"/>
                  </a:cubicBezTo>
                  <a:cubicBezTo>
                    <a:pt x="80" y="170"/>
                    <a:pt x="82" y="168"/>
                    <a:pt x="86" y="168"/>
                  </a:cubicBezTo>
                  <a:cubicBezTo>
                    <a:pt x="121" y="168"/>
                    <a:pt x="121" y="168"/>
                    <a:pt x="121" y="168"/>
                  </a:cubicBezTo>
                  <a:cubicBezTo>
                    <a:pt x="124" y="168"/>
                    <a:pt x="127" y="170"/>
                    <a:pt x="127" y="174"/>
                  </a:cubicBezTo>
                  <a:cubicBezTo>
                    <a:pt x="127" y="177"/>
                    <a:pt x="124" y="179"/>
                    <a:pt x="121" y="179"/>
                  </a:cubicBezTo>
                  <a:lnTo>
                    <a:pt x="86" y="179"/>
                  </a:lnTo>
                  <a:close/>
                  <a:moveTo>
                    <a:pt x="137" y="182"/>
                  </a:moveTo>
                  <a:cubicBezTo>
                    <a:pt x="69" y="182"/>
                    <a:pt x="69" y="182"/>
                    <a:pt x="69" y="182"/>
                  </a:cubicBezTo>
                  <a:cubicBezTo>
                    <a:pt x="66" y="182"/>
                    <a:pt x="63" y="185"/>
                    <a:pt x="63" y="188"/>
                  </a:cubicBezTo>
                  <a:cubicBezTo>
                    <a:pt x="63" y="191"/>
                    <a:pt x="66" y="194"/>
                    <a:pt x="69" y="194"/>
                  </a:cubicBezTo>
                  <a:cubicBezTo>
                    <a:pt x="137" y="194"/>
                    <a:pt x="137" y="194"/>
                    <a:pt x="137" y="194"/>
                  </a:cubicBezTo>
                  <a:cubicBezTo>
                    <a:pt x="141" y="194"/>
                    <a:pt x="143" y="191"/>
                    <a:pt x="143" y="188"/>
                  </a:cubicBezTo>
                  <a:cubicBezTo>
                    <a:pt x="143" y="185"/>
                    <a:pt x="141" y="182"/>
                    <a:pt x="137" y="182"/>
                  </a:cubicBezTo>
                  <a:close/>
                  <a:moveTo>
                    <a:pt x="205" y="125"/>
                  </a:moveTo>
                  <a:cubicBezTo>
                    <a:pt x="205" y="140"/>
                    <a:pt x="189" y="153"/>
                    <a:pt x="169" y="153"/>
                  </a:cubicBezTo>
                  <a:cubicBezTo>
                    <a:pt x="150" y="153"/>
                    <a:pt x="134" y="140"/>
                    <a:pt x="134" y="125"/>
                  </a:cubicBezTo>
                  <a:cubicBezTo>
                    <a:pt x="137" y="125"/>
                    <a:pt x="137" y="125"/>
                    <a:pt x="137" y="125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5" y="48"/>
                    <a:pt x="165" y="47"/>
                    <a:pt x="165" y="47"/>
                  </a:cubicBezTo>
                  <a:cubicBezTo>
                    <a:pt x="163" y="46"/>
                    <a:pt x="162" y="44"/>
                    <a:pt x="161" y="42"/>
                  </a:cubicBezTo>
                  <a:cubicBezTo>
                    <a:pt x="148" y="36"/>
                    <a:pt x="129" y="33"/>
                    <a:pt x="109" y="32"/>
                  </a:cubicBezTo>
                  <a:cubicBezTo>
                    <a:pt x="109" y="164"/>
                    <a:pt x="109" y="164"/>
                    <a:pt x="109" y="164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77" y="33"/>
                    <a:pt x="58" y="36"/>
                    <a:pt x="45" y="42"/>
                  </a:cubicBezTo>
                  <a:cubicBezTo>
                    <a:pt x="45" y="44"/>
                    <a:pt x="44" y="46"/>
                    <a:pt x="42" y="47"/>
                  </a:cubicBezTo>
                  <a:cubicBezTo>
                    <a:pt x="41" y="48"/>
                    <a:pt x="40" y="48"/>
                    <a:pt x="40" y="48"/>
                  </a:cubicBezTo>
                  <a:cubicBezTo>
                    <a:pt x="67" y="125"/>
                    <a:pt x="67" y="125"/>
                    <a:pt x="67" y="125"/>
                  </a:cubicBezTo>
                  <a:cubicBezTo>
                    <a:pt x="71" y="125"/>
                    <a:pt x="71" y="125"/>
                    <a:pt x="71" y="125"/>
                  </a:cubicBezTo>
                  <a:cubicBezTo>
                    <a:pt x="71" y="140"/>
                    <a:pt x="55" y="153"/>
                    <a:pt x="35" y="153"/>
                  </a:cubicBezTo>
                  <a:cubicBezTo>
                    <a:pt x="16" y="153"/>
                    <a:pt x="0" y="140"/>
                    <a:pt x="0" y="125"/>
                  </a:cubicBezTo>
                  <a:cubicBezTo>
                    <a:pt x="3" y="125"/>
                    <a:pt x="3" y="125"/>
                    <a:pt x="3" y="125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0" y="46"/>
                    <a:pt x="29" y="45"/>
                  </a:cubicBezTo>
                  <a:cubicBezTo>
                    <a:pt x="27" y="41"/>
                    <a:pt x="28" y="35"/>
                    <a:pt x="32" y="33"/>
                  </a:cubicBezTo>
                  <a:cubicBezTo>
                    <a:pt x="34" y="31"/>
                    <a:pt x="37" y="31"/>
                    <a:pt x="40" y="32"/>
                  </a:cubicBezTo>
                  <a:cubicBezTo>
                    <a:pt x="54" y="25"/>
                    <a:pt x="75" y="21"/>
                    <a:pt x="97" y="20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95" y="14"/>
                    <a:pt x="94" y="11"/>
                    <a:pt x="94" y="9"/>
                  </a:cubicBezTo>
                  <a:cubicBezTo>
                    <a:pt x="94" y="4"/>
                    <a:pt x="98" y="0"/>
                    <a:pt x="103" y="0"/>
                  </a:cubicBezTo>
                  <a:cubicBezTo>
                    <a:pt x="108" y="0"/>
                    <a:pt x="112" y="4"/>
                    <a:pt x="112" y="9"/>
                  </a:cubicBezTo>
                  <a:cubicBezTo>
                    <a:pt x="112" y="11"/>
                    <a:pt x="111" y="14"/>
                    <a:pt x="109" y="15"/>
                  </a:cubicBezTo>
                  <a:cubicBezTo>
                    <a:pt x="109" y="20"/>
                    <a:pt x="109" y="20"/>
                    <a:pt x="109" y="20"/>
                  </a:cubicBezTo>
                  <a:cubicBezTo>
                    <a:pt x="131" y="21"/>
                    <a:pt x="152" y="25"/>
                    <a:pt x="167" y="32"/>
                  </a:cubicBezTo>
                  <a:cubicBezTo>
                    <a:pt x="169" y="31"/>
                    <a:pt x="172" y="31"/>
                    <a:pt x="175" y="33"/>
                  </a:cubicBezTo>
                  <a:cubicBezTo>
                    <a:pt x="179" y="35"/>
                    <a:pt x="180" y="41"/>
                    <a:pt x="177" y="45"/>
                  </a:cubicBezTo>
                  <a:cubicBezTo>
                    <a:pt x="176" y="46"/>
                    <a:pt x="175" y="47"/>
                    <a:pt x="174" y="48"/>
                  </a:cubicBezTo>
                  <a:cubicBezTo>
                    <a:pt x="201" y="125"/>
                    <a:pt x="201" y="125"/>
                    <a:pt x="201" y="125"/>
                  </a:cubicBezTo>
                  <a:lnTo>
                    <a:pt x="205" y="125"/>
                  </a:lnTo>
                  <a:close/>
                  <a:moveTo>
                    <a:pt x="35" y="57"/>
                  </a:moveTo>
                  <a:cubicBezTo>
                    <a:pt x="12" y="125"/>
                    <a:pt x="12" y="125"/>
                    <a:pt x="12" y="125"/>
                  </a:cubicBezTo>
                  <a:cubicBezTo>
                    <a:pt x="58" y="125"/>
                    <a:pt x="58" y="125"/>
                    <a:pt x="58" y="125"/>
                  </a:cubicBezTo>
                  <a:cubicBezTo>
                    <a:pt x="58" y="125"/>
                    <a:pt x="58" y="125"/>
                    <a:pt x="58" y="125"/>
                  </a:cubicBezTo>
                  <a:lnTo>
                    <a:pt x="35" y="57"/>
                  </a:lnTo>
                  <a:close/>
                  <a:moveTo>
                    <a:pt x="192" y="125"/>
                  </a:moveTo>
                  <a:cubicBezTo>
                    <a:pt x="169" y="57"/>
                    <a:pt x="169" y="57"/>
                    <a:pt x="169" y="57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92" y="125"/>
                    <a:pt x="192" y="125"/>
                    <a:pt x="192" y="1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1" name="千图PPT彼岸天：ID 8661124库_组合 30"/>
          <p:cNvGrpSpPr/>
          <p:nvPr>
            <p:custDataLst>
              <p:tags r:id="rId9"/>
            </p:custDataLst>
          </p:nvPr>
        </p:nvGrpSpPr>
        <p:grpSpPr>
          <a:xfrm>
            <a:off x="5633248" y="3963403"/>
            <a:ext cx="822407" cy="1848117"/>
            <a:chOff x="5633248" y="3963403"/>
            <a:chExt cx="822407" cy="1848117"/>
          </a:xfrm>
        </p:grpSpPr>
        <p:sp>
          <p:nvSpPr>
            <p:cNvPr id="4" name="Freeform: Shape 2"/>
            <p:cNvSpPr/>
            <p:nvPr/>
          </p:nvSpPr>
          <p:spPr bwMode="auto">
            <a:xfrm>
              <a:off x="5704552" y="3963403"/>
              <a:ext cx="703817" cy="1355831"/>
            </a:xfrm>
            <a:custGeom>
              <a:avLst/>
              <a:gdLst>
                <a:gd name="T0" fmla="*/ 197 w 394"/>
                <a:gd name="T1" fmla="*/ 0 h 759"/>
                <a:gd name="T2" fmla="*/ 0 w 394"/>
                <a:gd name="T3" fmla="*/ 109 h 759"/>
                <a:gd name="T4" fmla="*/ 83 w 394"/>
                <a:gd name="T5" fmla="*/ 109 h 759"/>
                <a:gd name="T6" fmla="*/ 83 w 394"/>
                <a:gd name="T7" fmla="*/ 759 h 759"/>
                <a:gd name="T8" fmla="*/ 311 w 394"/>
                <a:gd name="T9" fmla="*/ 759 h 759"/>
                <a:gd name="T10" fmla="*/ 311 w 394"/>
                <a:gd name="T11" fmla="*/ 109 h 759"/>
                <a:gd name="T12" fmla="*/ 394 w 394"/>
                <a:gd name="T13" fmla="*/ 109 h 759"/>
                <a:gd name="T14" fmla="*/ 197 w 394"/>
                <a:gd name="T15" fmla="*/ 0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4" h="759">
                  <a:moveTo>
                    <a:pt x="197" y="0"/>
                  </a:moveTo>
                  <a:lnTo>
                    <a:pt x="0" y="109"/>
                  </a:lnTo>
                  <a:lnTo>
                    <a:pt x="83" y="109"/>
                  </a:lnTo>
                  <a:lnTo>
                    <a:pt x="83" y="759"/>
                  </a:lnTo>
                  <a:lnTo>
                    <a:pt x="311" y="759"/>
                  </a:lnTo>
                  <a:lnTo>
                    <a:pt x="311" y="109"/>
                  </a:lnTo>
                  <a:lnTo>
                    <a:pt x="394" y="109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Oval 10"/>
            <p:cNvSpPr/>
            <p:nvPr/>
          </p:nvSpPr>
          <p:spPr>
            <a:xfrm>
              <a:off x="5633248" y="4989113"/>
              <a:ext cx="822407" cy="822407"/>
            </a:xfrm>
            <a:prstGeom prst="ellipse">
              <a:avLst/>
            </a:prstGeom>
            <a:solidFill>
              <a:schemeClr val="bg1"/>
            </a:solidFill>
            <a:ln w="698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30"/>
            <p:cNvSpPr/>
            <p:nvPr/>
          </p:nvSpPr>
          <p:spPr bwMode="auto">
            <a:xfrm>
              <a:off x="5848602" y="5221388"/>
              <a:ext cx="458200" cy="429345"/>
            </a:xfrm>
            <a:custGeom>
              <a:avLst/>
              <a:gdLst>
                <a:gd name="T0" fmla="*/ 151 w 168"/>
                <a:gd name="T1" fmla="*/ 43 h 157"/>
                <a:gd name="T2" fmla="*/ 156 w 168"/>
                <a:gd name="T3" fmla="*/ 46 h 157"/>
                <a:gd name="T4" fmla="*/ 148 w 168"/>
                <a:gd name="T5" fmla="*/ 56 h 157"/>
                <a:gd name="T6" fmla="*/ 146 w 168"/>
                <a:gd name="T7" fmla="*/ 52 h 157"/>
                <a:gd name="T8" fmla="*/ 131 w 168"/>
                <a:gd name="T9" fmla="*/ 78 h 157"/>
                <a:gd name="T10" fmla="*/ 127 w 168"/>
                <a:gd name="T11" fmla="*/ 90 h 157"/>
                <a:gd name="T12" fmla="*/ 130 w 168"/>
                <a:gd name="T13" fmla="*/ 89 h 157"/>
                <a:gd name="T14" fmla="*/ 135 w 168"/>
                <a:gd name="T15" fmla="*/ 78 h 157"/>
                <a:gd name="T16" fmla="*/ 154 w 168"/>
                <a:gd name="T17" fmla="*/ 62 h 157"/>
                <a:gd name="T18" fmla="*/ 164 w 168"/>
                <a:gd name="T19" fmla="*/ 56 h 157"/>
                <a:gd name="T20" fmla="*/ 161 w 168"/>
                <a:gd name="T21" fmla="*/ 51 h 157"/>
                <a:gd name="T22" fmla="*/ 151 w 168"/>
                <a:gd name="T23" fmla="*/ 61 h 157"/>
                <a:gd name="T24" fmla="*/ 127 w 168"/>
                <a:gd name="T25" fmla="*/ 72 h 157"/>
                <a:gd name="T26" fmla="*/ 117 w 168"/>
                <a:gd name="T27" fmla="*/ 80 h 157"/>
                <a:gd name="T28" fmla="*/ 120 w 168"/>
                <a:gd name="T29" fmla="*/ 81 h 157"/>
                <a:gd name="T30" fmla="*/ 130 w 168"/>
                <a:gd name="T31" fmla="*/ 72 h 157"/>
                <a:gd name="T32" fmla="*/ 156 w 168"/>
                <a:gd name="T33" fmla="*/ 64 h 157"/>
                <a:gd name="T34" fmla="*/ 156 w 168"/>
                <a:gd name="T35" fmla="*/ 69 h 157"/>
                <a:gd name="T36" fmla="*/ 168 w 168"/>
                <a:gd name="T37" fmla="*/ 67 h 157"/>
                <a:gd name="T38" fmla="*/ 164 w 168"/>
                <a:gd name="T39" fmla="*/ 77 h 157"/>
                <a:gd name="T40" fmla="*/ 151 w 168"/>
                <a:gd name="T41" fmla="*/ 72 h 157"/>
                <a:gd name="T42" fmla="*/ 161 w 168"/>
                <a:gd name="T43" fmla="*/ 81 h 157"/>
                <a:gd name="T44" fmla="*/ 165 w 168"/>
                <a:gd name="T45" fmla="*/ 80 h 157"/>
                <a:gd name="T46" fmla="*/ 151 w 168"/>
                <a:gd name="T47" fmla="*/ 78 h 157"/>
                <a:gd name="T48" fmla="*/ 146 w 168"/>
                <a:gd name="T49" fmla="*/ 81 h 157"/>
                <a:gd name="T50" fmla="*/ 153 w 168"/>
                <a:gd name="T51" fmla="*/ 91 h 157"/>
                <a:gd name="T52" fmla="*/ 156 w 168"/>
                <a:gd name="T53" fmla="*/ 87 h 157"/>
                <a:gd name="T54" fmla="*/ 151 w 168"/>
                <a:gd name="T55" fmla="*/ 78 h 157"/>
                <a:gd name="T56" fmla="*/ 143 w 168"/>
                <a:gd name="T57" fmla="*/ 51 h 157"/>
                <a:gd name="T58" fmla="*/ 140 w 168"/>
                <a:gd name="T59" fmla="*/ 39 h 157"/>
                <a:gd name="T60" fmla="*/ 138 w 168"/>
                <a:gd name="T61" fmla="*/ 51 h 157"/>
                <a:gd name="T62" fmla="*/ 140 w 168"/>
                <a:gd name="T63" fmla="*/ 78 h 157"/>
                <a:gd name="T64" fmla="*/ 138 w 168"/>
                <a:gd name="T65" fmla="*/ 92 h 157"/>
                <a:gd name="T66" fmla="*/ 143 w 168"/>
                <a:gd name="T67" fmla="*/ 92 h 157"/>
                <a:gd name="T68" fmla="*/ 140 w 168"/>
                <a:gd name="T69" fmla="*/ 78 h 157"/>
                <a:gd name="T70" fmla="*/ 143 w 168"/>
                <a:gd name="T71" fmla="*/ 65 h 157"/>
                <a:gd name="T72" fmla="*/ 73 w 168"/>
                <a:gd name="T73" fmla="*/ 6 h 157"/>
                <a:gd name="T74" fmla="*/ 35 w 168"/>
                <a:gd name="T75" fmla="*/ 27 h 157"/>
                <a:gd name="T76" fmla="*/ 0 w 168"/>
                <a:gd name="T77" fmla="*/ 101 h 157"/>
                <a:gd name="T78" fmla="*/ 111 w 168"/>
                <a:gd name="T79" fmla="*/ 101 h 157"/>
                <a:gd name="T80" fmla="*/ 76 w 168"/>
                <a:gd name="T81" fmla="*/ 27 h 157"/>
                <a:gd name="T82" fmla="*/ 74 w 168"/>
                <a:gd name="T83" fmla="*/ 13 h 157"/>
                <a:gd name="T84" fmla="*/ 136 w 168"/>
                <a:gd name="T85" fmla="*/ 71 h 157"/>
                <a:gd name="T86" fmla="*/ 145 w 168"/>
                <a:gd name="T87" fmla="*/ 72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8" h="157">
                  <a:moveTo>
                    <a:pt x="146" y="52"/>
                  </a:moveTo>
                  <a:cubicBezTo>
                    <a:pt x="151" y="43"/>
                    <a:pt x="151" y="43"/>
                    <a:pt x="151" y="43"/>
                  </a:cubicBezTo>
                  <a:cubicBezTo>
                    <a:pt x="152" y="42"/>
                    <a:pt x="153" y="42"/>
                    <a:pt x="155" y="42"/>
                  </a:cubicBezTo>
                  <a:cubicBezTo>
                    <a:pt x="156" y="43"/>
                    <a:pt x="156" y="45"/>
                    <a:pt x="156" y="46"/>
                  </a:cubicBezTo>
                  <a:cubicBezTo>
                    <a:pt x="151" y="55"/>
                    <a:pt x="151" y="55"/>
                    <a:pt x="151" y="55"/>
                  </a:cubicBezTo>
                  <a:cubicBezTo>
                    <a:pt x="150" y="56"/>
                    <a:pt x="149" y="56"/>
                    <a:pt x="148" y="56"/>
                  </a:cubicBezTo>
                  <a:cubicBezTo>
                    <a:pt x="147" y="56"/>
                    <a:pt x="147" y="56"/>
                    <a:pt x="147" y="56"/>
                  </a:cubicBezTo>
                  <a:cubicBezTo>
                    <a:pt x="146" y="55"/>
                    <a:pt x="146" y="54"/>
                    <a:pt x="146" y="52"/>
                  </a:cubicBezTo>
                  <a:close/>
                  <a:moveTo>
                    <a:pt x="135" y="78"/>
                  </a:moveTo>
                  <a:cubicBezTo>
                    <a:pt x="134" y="77"/>
                    <a:pt x="132" y="77"/>
                    <a:pt x="131" y="78"/>
                  </a:cubicBezTo>
                  <a:cubicBezTo>
                    <a:pt x="126" y="87"/>
                    <a:pt x="126" y="87"/>
                    <a:pt x="126" y="87"/>
                  </a:cubicBezTo>
                  <a:cubicBezTo>
                    <a:pt x="125" y="88"/>
                    <a:pt x="126" y="90"/>
                    <a:pt x="127" y="90"/>
                  </a:cubicBezTo>
                  <a:cubicBezTo>
                    <a:pt x="127" y="91"/>
                    <a:pt x="128" y="91"/>
                    <a:pt x="128" y="91"/>
                  </a:cubicBezTo>
                  <a:cubicBezTo>
                    <a:pt x="130" y="91"/>
                    <a:pt x="130" y="90"/>
                    <a:pt x="130" y="89"/>
                  </a:cubicBezTo>
                  <a:cubicBezTo>
                    <a:pt x="135" y="81"/>
                    <a:pt x="135" y="81"/>
                    <a:pt x="135" y="81"/>
                  </a:cubicBezTo>
                  <a:cubicBezTo>
                    <a:pt x="136" y="79"/>
                    <a:pt x="136" y="78"/>
                    <a:pt x="135" y="78"/>
                  </a:cubicBezTo>
                  <a:close/>
                  <a:moveTo>
                    <a:pt x="151" y="61"/>
                  </a:moveTo>
                  <a:cubicBezTo>
                    <a:pt x="152" y="61"/>
                    <a:pt x="153" y="62"/>
                    <a:pt x="154" y="62"/>
                  </a:cubicBezTo>
                  <a:cubicBezTo>
                    <a:pt x="155" y="62"/>
                    <a:pt x="155" y="62"/>
                    <a:pt x="155" y="62"/>
                  </a:cubicBezTo>
                  <a:cubicBezTo>
                    <a:pt x="164" y="56"/>
                    <a:pt x="164" y="56"/>
                    <a:pt x="164" y="56"/>
                  </a:cubicBezTo>
                  <a:cubicBezTo>
                    <a:pt x="165" y="56"/>
                    <a:pt x="166" y="54"/>
                    <a:pt x="165" y="52"/>
                  </a:cubicBezTo>
                  <a:cubicBezTo>
                    <a:pt x="164" y="51"/>
                    <a:pt x="162" y="51"/>
                    <a:pt x="161" y="51"/>
                  </a:cubicBezTo>
                  <a:cubicBezTo>
                    <a:pt x="152" y="56"/>
                    <a:pt x="152" y="56"/>
                    <a:pt x="152" y="56"/>
                  </a:cubicBezTo>
                  <a:cubicBezTo>
                    <a:pt x="151" y="57"/>
                    <a:pt x="151" y="59"/>
                    <a:pt x="151" y="61"/>
                  </a:cubicBezTo>
                  <a:close/>
                  <a:moveTo>
                    <a:pt x="130" y="72"/>
                  </a:moveTo>
                  <a:cubicBezTo>
                    <a:pt x="130" y="72"/>
                    <a:pt x="128" y="71"/>
                    <a:pt x="127" y="72"/>
                  </a:cubicBezTo>
                  <a:cubicBezTo>
                    <a:pt x="118" y="77"/>
                    <a:pt x="118" y="77"/>
                    <a:pt x="118" y="77"/>
                  </a:cubicBezTo>
                  <a:cubicBezTo>
                    <a:pt x="117" y="78"/>
                    <a:pt x="116" y="79"/>
                    <a:pt x="117" y="80"/>
                  </a:cubicBezTo>
                  <a:cubicBezTo>
                    <a:pt x="117" y="81"/>
                    <a:pt x="119" y="82"/>
                    <a:pt x="120" y="82"/>
                  </a:cubicBezTo>
                  <a:cubicBezTo>
                    <a:pt x="120" y="82"/>
                    <a:pt x="120" y="82"/>
                    <a:pt x="120" y="81"/>
                  </a:cubicBezTo>
                  <a:cubicBezTo>
                    <a:pt x="130" y="76"/>
                    <a:pt x="130" y="76"/>
                    <a:pt x="130" y="76"/>
                  </a:cubicBezTo>
                  <a:cubicBezTo>
                    <a:pt x="130" y="75"/>
                    <a:pt x="131" y="74"/>
                    <a:pt x="130" y="72"/>
                  </a:cubicBezTo>
                  <a:close/>
                  <a:moveTo>
                    <a:pt x="166" y="64"/>
                  </a:moveTo>
                  <a:cubicBezTo>
                    <a:pt x="156" y="64"/>
                    <a:pt x="156" y="64"/>
                    <a:pt x="156" y="64"/>
                  </a:cubicBezTo>
                  <a:cubicBezTo>
                    <a:pt x="154" y="64"/>
                    <a:pt x="153" y="65"/>
                    <a:pt x="153" y="67"/>
                  </a:cubicBezTo>
                  <a:cubicBezTo>
                    <a:pt x="153" y="68"/>
                    <a:pt x="154" y="69"/>
                    <a:pt x="156" y="69"/>
                  </a:cubicBezTo>
                  <a:cubicBezTo>
                    <a:pt x="166" y="69"/>
                    <a:pt x="166" y="69"/>
                    <a:pt x="166" y="69"/>
                  </a:cubicBezTo>
                  <a:cubicBezTo>
                    <a:pt x="167" y="69"/>
                    <a:pt x="168" y="68"/>
                    <a:pt x="168" y="67"/>
                  </a:cubicBezTo>
                  <a:cubicBezTo>
                    <a:pt x="168" y="65"/>
                    <a:pt x="167" y="64"/>
                    <a:pt x="166" y="64"/>
                  </a:cubicBezTo>
                  <a:close/>
                  <a:moveTo>
                    <a:pt x="164" y="77"/>
                  </a:moveTo>
                  <a:cubicBezTo>
                    <a:pt x="155" y="72"/>
                    <a:pt x="155" y="72"/>
                    <a:pt x="155" y="72"/>
                  </a:cubicBezTo>
                  <a:cubicBezTo>
                    <a:pt x="154" y="71"/>
                    <a:pt x="152" y="72"/>
                    <a:pt x="151" y="72"/>
                  </a:cubicBezTo>
                  <a:cubicBezTo>
                    <a:pt x="151" y="74"/>
                    <a:pt x="151" y="75"/>
                    <a:pt x="152" y="76"/>
                  </a:cubicBezTo>
                  <a:cubicBezTo>
                    <a:pt x="161" y="81"/>
                    <a:pt x="161" y="81"/>
                    <a:pt x="161" y="81"/>
                  </a:cubicBezTo>
                  <a:cubicBezTo>
                    <a:pt x="161" y="82"/>
                    <a:pt x="162" y="82"/>
                    <a:pt x="162" y="82"/>
                  </a:cubicBezTo>
                  <a:cubicBezTo>
                    <a:pt x="163" y="82"/>
                    <a:pt x="164" y="81"/>
                    <a:pt x="165" y="80"/>
                  </a:cubicBezTo>
                  <a:cubicBezTo>
                    <a:pt x="166" y="79"/>
                    <a:pt x="165" y="78"/>
                    <a:pt x="164" y="77"/>
                  </a:cubicBezTo>
                  <a:close/>
                  <a:moveTo>
                    <a:pt x="151" y="78"/>
                  </a:moveTo>
                  <a:cubicBezTo>
                    <a:pt x="150" y="77"/>
                    <a:pt x="148" y="77"/>
                    <a:pt x="147" y="78"/>
                  </a:cubicBezTo>
                  <a:cubicBezTo>
                    <a:pt x="146" y="78"/>
                    <a:pt x="146" y="79"/>
                    <a:pt x="146" y="81"/>
                  </a:cubicBezTo>
                  <a:cubicBezTo>
                    <a:pt x="151" y="89"/>
                    <a:pt x="151" y="89"/>
                    <a:pt x="151" y="89"/>
                  </a:cubicBezTo>
                  <a:cubicBezTo>
                    <a:pt x="151" y="90"/>
                    <a:pt x="152" y="91"/>
                    <a:pt x="153" y="91"/>
                  </a:cubicBezTo>
                  <a:cubicBezTo>
                    <a:pt x="154" y="91"/>
                    <a:pt x="154" y="91"/>
                    <a:pt x="155" y="90"/>
                  </a:cubicBezTo>
                  <a:cubicBezTo>
                    <a:pt x="156" y="90"/>
                    <a:pt x="156" y="88"/>
                    <a:pt x="156" y="87"/>
                  </a:cubicBezTo>
                  <a:cubicBezTo>
                    <a:pt x="151" y="78"/>
                    <a:pt x="151" y="78"/>
                    <a:pt x="151" y="78"/>
                  </a:cubicBezTo>
                  <a:cubicBezTo>
                    <a:pt x="151" y="78"/>
                    <a:pt x="151" y="78"/>
                    <a:pt x="151" y="78"/>
                  </a:cubicBezTo>
                  <a:close/>
                  <a:moveTo>
                    <a:pt x="140" y="54"/>
                  </a:moveTo>
                  <a:cubicBezTo>
                    <a:pt x="142" y="54"/>
                    <a:pt x="143" y="53"/>
                    <a:pt x="143" y="51"/>
                  </a:cubicBezTo>
                  <a:cubicBezTo>
                    <a:pt x="143" y="41"/>
                    <a:pt x="143" y="41"/>
                    <a:pt x="143" y="41"/>
                  </a:cubicBezTo>
                  <a:cubicBezTo>
                    <a:pt x="143" y="40"/>
                    <a:pt x="142" y="39"/>
                    <a:pt x="140" y="39"/>
                  </a:cubicBezTo>
                  <a:cubicBezTo>
                    <a:pt x="140" y="39"/>
                    <a:pt x="138" y="40"/>
                    <a:pt x="138" y="41"/>
                  </a:cubicBezTo>
                  <a:cubicBezTo>
                    <a:pt x="138" y="51"/>
                    <a:pt x="138" y="51"/>
                    <a:pt x="138" y="51"/>
                  </a:cubicBezTo>
                  <a:cubicBezTo>
                    <a:pt x="138" y="53"/>
                    <a:pt x="140" y="54"/>
                    <a:pt x="140" y="54"/>
                  </a:cubicBezTo>
                  <a:close/>
                  <a:moveTo>
                    <a:pt x="140" y="78"/>
                  </a:moveTo>
                  <a:cubicBezTo>
                    <a:pt x="140" y="78"/>
                    <a:pt x="138" y="80"/>
                    <a:pt x="138" y="81"/>
                  </a:cubicBezTo>
                  <a:cubicBezTo>
                    <a:pt x="138" y="92"/>
                    <a:pt x="138" y="92"/>
                    <a:pt x="138" y="92"/>
                  </a:cubicBezTo>
                  <a:cubicBezTo>
                    <a:pt x="138" y="93"/>
                    <a:pt x="140" y="94"/>
                    <a:pt x="140" y="94"/>
                  </a:cubicBezTo>
                  <a:cubicBezTo>
                    <a:pt x="142" y="94"/>
                    <a:pt x="143" y="93"/>
                    <a:pt x="143" y="92"/>
                  </a:cubicBezTo>
                  <a:cubicBezTo>
                    <a:pt x="143" y="81"/>
                    <a:pt x="143" y="81"/>
                    <a:pt x="143" y="81"/>
                  </a:cubicBezTo>
                  <a:cubicBezTo>
                    <a:pt x="143" y="80"/>
                    <a:pt x="142" y="78"/>
                    <a:pt x="140" y="78"/>
                  </a:cubicBezTo>
                  <a:close/>
                  <a:moveTo>
                    <a:pt x="147" y="67"/>
                  </a:moveTo>
                  <a:cubicBezTo>
                    <a:pt x="146" y="66"/>
                    <a:pt x="145" y="65"/>
                    <a:pt x="143" y="65"/>
                  </a:cubicBezTo>
                  <a:cubicBezTo>
                    <a:pt x="143" y="65"/>
                    <a:pt x="135" y="67"/>
                    <a:pt x="128" y="46"/>
                  </a:cubicBezTo>
                  <a:cubicBezTo>
                    <a:pt x="118" y="14"/>
                    <a:pt x="91" y="0"/>
                    <a:pt x="73" y="6"/>
                  </a:cubicBezTo>
                  <a:cubicBezTo>
                    <a:pt x="59" y="10"/>
                    <a:pt x="54" y="21"/>
                    <a:pt x="52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14" y="58"/>
                    <a:pt x="0" y="78"/>
                    <a:pt x="0" y="101"/>
                  </a:cubicBezTo>
                  <a:cubicBezTo>
                    <a:pt x="0" y="132"/>
                    <a:pt x="25" y="157"/>
                    <a:pt x="56" y="157"/>
                  </a:cubicBezTo>
                  <a:cubicBezTo>
                    <a:pt x="86" y="157"/>
                    <a:pt x="111" y="132"/>
                    <a:pt x="111" y="101"/>
                  </a:cubicBezTo>
                  <a:cubicBezTo>
                    <a:pt x="111" y="78"/>
                    <a:pt x="97" y="58"/>
                    <a:pt x="76" y="50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61" y="22"/>
                    <a:pt x="65" y="15"/>
                    <a:pt x="74" y="13"/>
                  </a:cubicBezTo>
                  <a:cubicBezTo>
                    <a:pt x="90" y="8"/>
                    <a:pt x="113" y="19"/>
                    <a:pt x="121" y="47"/>
                  </a:cubicBezTo>
                  <a:cubicBezTo>
                    <a:pt x="125" y="60"/>
                    <a:pt x="130" y="67"/>
                    <a:pt x="136" y="71"/>
                  </a:cubicBezTo>
                  <a:cubicBezTo>
                    <a:pt x="139" y="72"/>
                    <a:pt x="140" y="72"/>
                    <a:pt x="142" y="72"/>
                  </a:cubicBezTo>
                  <a:cubicBezTo>
                    <a:pt x="144" y="72"/>
                    <a:pt x="145" y="72"/>
                    <a:pt x="145" y="72"/>
                  </a:cubicBezTo>
                  <a:cubicBezTo>
                    <a:pt x="146" y="71"/>
                    <a:pt x="147" y="69"/>
                    <a:pt x="147" y="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2" name="千图PPT彼岸天：ID 8661124库_组合 31"/>
          <p:cNvGrpSpPr/>
          <p:nvPr>
            <p:custDataLst>
              <p:tags r:id="rId10"/>
            </p:custDataLst>
          </p:nvPr>
        </p:nvGrpSpPr>
        <p:grpSpPr>
          <a:xfrm>
            <a:off x="4042715" y="3484665"/>
            <a:ext cx="1738651" cy="1184389"/>
            <a:chOff x="4042715" y="3484665"/>
            <a:chExt cx="1738651" cy="1184389"/>
          </a:xfrm>
        </p:grpSpPr>
        <p:sp>
          <p:nvSpPr>
            <p:cNvPr id="8" name="Freeform: Shape 6"/>
            <p:cNvSpPr/>
            <p:nvPr/>
          </p:nvSpPr>
          <p:spPr bwMode="auto">
            <a:xfrm>
              <a:off x="4425535" y="3484665"/>
              <a:ext cx="1355831" cy="889596"/>
            </a:xfrm>
            <a:custGeom>
              <a:avLst/>
              <a:gdLst>
                <a:gd name="T0" fmla="*/ 759 w 759"/>
                <a:gd name="T1" fmla="*/ 154 h 498"/>
                <a:gd name="T2" fmla="*/ 593 w 759"/>
                <a:gd name="T3" fmla="*/ 0 h 498"/>
                <a:gd name="T4" fmla="*/ 619 w 759"/>
                <a:gd name="T5" fmla="*/ 81 h 498"/>
                <a:gd name="T6" fmla="*/ 0 w 759"/>
                <a:gd name="T7" fmla="*/ 282 h 498"/>
                <a:gd name="T8" fmla="*/ 71 w 759"/>
                <a:gd name="T9" fmla="*/ 498 h 498"/>
                <a:gd name="T10" fmla="*/ 690 w 759"/>
                <a:gd name="T11" fmla="*/ 297 h 498"/>
                <a:gd name="T12" fmla="*/ 716 w 759"/>
                <a:gd name="T13" fmla="*/ 377 h 498"/>
                <a:gd name="T14" fmla="*/ 759 w 759"/>
                <a:gd name="T15" fmla="*/ 154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9" h="498">
                  <a:moveTo>
                    <a:pt x="759" y="154"/>
                  </a:moveTo>
                  <a:lnTo>
                    <a:pt x="593" y="0"/>
                  </a:lnTo>
                  <a:lnTo>
                    <a:pt x="619" y="81"/>
                  </a:lnTo>
                  <a:lnTo>
                    <a:pt x="0" y="282"/>
                  </a:lnTo>
                  <a:lnTo>
                    <a:pt x="71" y="498"/>
                  </a:lnTo>
                  <a:lnTo>
                    <a:pt x="690" y="297"/>
                  </a:lnTo>
                  <a:lnTo>
                    <a:pt x="716" y="377"/>
                  </a:lnTo>
                  <a:lnTo>
                    <a:pt x="759" y="15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Oval 11"/>
            <p:cNvSpPr/>
            <p:nvPr/>
          </p:nvSpPr>
          <p:spPr>
            <a:xfrm>
              <a:off x="4042715" y="3846647"/>
              <a:ext cx="822407" cy="822407"/>
            </a:xfrm>
            <a:prstGeom prst="ellipse">
              <a:avLst/>
            </a:prstGeom>
            <a:solidFill>
              <a:schemeClr val="bg1"/>
            </a:solidFill>
            <a:ln w="6985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31"/>
            <p:cNvSpPr/>
            <p:nvPr/>
          </p:nvSpPr>
          <p:spPr bwMode="auto">
            <a:xfrm>
              <a:off x="4215839" y="4059678"/>
              <a:ext cx="432285" cy="411484"/>
            </a:xfrm>
            <a:custGeom>
              <a:avLst/>
              <a:gdLst>
                <a:gd name="T0" fmla="*/ 43 w 202"/>
                <a:gd name="T1" fmla="*/ 118 h 192"/>
                <a:gd name="T2" fmla="*/ 29 w 202"/>
                <a:gd name="T3" fmla="*/ 88 h 192"/>
                <a:gd name="T4" fmla="*/ 69 w 202"/>
                <a:gd name="T5" fmla="*/ 77 h 192"/>
                <a:gd name="T6" fmla="*/ 49 w 202"/>
                <a:gd name="T7" fmla="*/ 145 h 192"/>
                <a:gd name="T8" fmla="*/ 49 w 202"/>
                <a:gd name="T9" fmla="*/ 47 h 192"/>
                <a:gd name="T10" fmla="*/ 49 w 202"/>
                <a:gd name="T11" fmla="*/ 145 h 192"/>
                <a:gd name="T12" fmla="*/ 86 w 202"/>
                <a:gd name="T13" fmla="*/ 96 h 192"/>
                <a:gd name="T14" fmla="*/ 12 w 202"/>
                <a:gd name="T15" fmla="*/ 96 h 192"/>
                <a:gd name="T16" fmla="*/ 177 w 202"/>
                <a:gd name="T17" fmla="*/ 76 h 192"/>
                <a:gd name="T18" fmla="*/ 102 w 202"/>
                <a:gd name="T19" fmla="*/ 84 h 192"/>
                <a:gd name="T20" fmla="*/ 177 w 202"/>
                <a:gd name="T21" fmla="*/ 76 h 192"/>
                <a:gd name="T22" fmla="*/ 94 w 202"/>
                <a:gd name="T23" fmla="*/ 51 h 192"/>
                <a:gd name="T24" fmla="*/ 153 w 202"/>
                <a:gd name="T25" fmla="*/ 59 h 192"/>
                <a:gd name="T26" fmla="*/ 202 w 202"/>
                <a:gd name="T27" fmla="*/ 49 h 192"/>
                <a:gd name="T28" fmla="*/ 192 w 202"/>
                <a:gd name="T29" fmla="*/ 192 h 192"/>
                <a:gd name="T30" fmla="*/ 45 w 202"/>
                <a:gd name="T31" fmla="*/ 182 h 192"/>
                <a:gd name="T32" fmla="*/ 49 w 202"/>
                <a:gd name="T33" fmla="*/ 151 h 192"/>
                <a:gd name="T34" fmla="*/ 57 w 202"/>
                <a:gd name="T35" fmla="*/ 180 h 192"/>
                <a:gd name="T36" fmla="*/ 190 w 202"/>
                <a:gd name="T37" fmla="*/ 55 h 192"/>
                <a:gd name="T38" fmla="*/ 147 w 202"/>
                <a:gd name="T39" fmla="*/ 39 h 192"/>
                <a:gd name="T40" fmla="*/ 57 w 202"/>
                <a:gd name="T41" fmla="*/ 12 h 192"/>
                <a:gd name="T42" fmla="*/ 49 w 202"/>
                <a:gd name="T43" fmla="*/ 41 h 192"/>
                <a:gd name="T44" fmla="*/ 45 w 202"/>
                <a:gd name="T45" fmla="*/ 10 h 192"/>
                <a:gd name="T46" fmla="*/ 153 w 202"/>
                <a:gd name="T47" fmla="*/ 0 h 192"/>
                <a:gd name="T48" fmla="*/ 157 w 202"/>
                <a:gd name="T49" fmla="*/ 1 h 192"/>
                <a:gd name="T50" fmla="*/ 202 w 202"/>
                <a:gd name="T51" fmla="*/ 49 h 192"/>
                <a:gd name="T52" fmla="*/ 182 w 202"/>
                <a:gd name="T53" fmla="*/ 43 h 192"/>
                <a:gd name="T54" fmla="*/ 159 w 202"/>
                <a:gd name="T55" fmla="*/ 39 h 192"/>
                <a:gd name="T56" fmla="*/ 182 w 202"/>
                <a:gd name="T57" fmla="*/ 43 h 192"/>
                <a:gd name="T58" fmla="*/ 137 w 202"/>
                <a:gd name="T59" fmla="*/ 158 h 192"/>
                <a:gd name="T60" fmla="*/ 70 w 202"/>
                <a:gd name="T61" fmla="*/ 150 h 192"/>
                <a:gd name="T62" fmla="*/ 177 w 202"/>
                <a:gd name="T63" fmla="*/ 101 h 192"/>
                <a:gd name="T64" fmla="*/ 102 w 202"/>
                <a:gd name="T65" fmla="*/ 109 h 192"/>
                <a:gd name="T66" fmla="*/ 177 w 202"/>
                <a:gd name="T67" fmla="*/ 101 h 192"/>
                <a:gd name="T68" fmla="*/ 95 w 202"/>
                <a:gd name="T69" fmla="*/ 125 h 192"/>
                <a:gd name="T70" fmla="*/ 177 w 202"/>
                <a:gd name="T71" fmla="*/ 13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2" h="192">
                  <a:moveTo>
                    <a:pt x="78" y="87"/>
                  </a:moveTo>
                  <a:cubicBezTo>
                    <a:pt x="43" y="118"/>
                    <a:pt x="43" y="118"/>
                    <a:pt x="43" y="118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43" y="100"/>
                    <a:pt x="43" y="100"/>
                    <a:pt x="43" y="100"/>
                  </a:cubicBezTo>
                  <a:cubicBezTo>
                    <a:pt x="69" y="77"/>
                    <a:pt x="69" y="77"/>
                    <a:pt x="69" y="77"/>
                  </a:cubicBezTo>
                  <a:lnTo>
                    <a:pt x="78" y="87"/>
                  </a:lnTo>
                  <a:close/>
                  <a:moveTo>
                    <a:pt x="49" y="145"/>
                  </a:moveTo>
                  <a:cubicBezTo>
                    <a:pt x="22" y="145"/>
                    <a:pt x="0" y="123"/>
                    <a:pt x="0" y="96"/>
                  </a:cubicBezTo>
                  <a:cubicBezTo>
                    <a:pt x="0" y="69"/>
                    <a:pt x="22" y="47"/>
                    <a:pt x="49" y="47"/>
                  </a:cubicBezTo>
                  <a:cubicBezTo>
                    <a:pt x="76" y="47"/>
                    <a:pt x="98" y="69"/>
                    <a:pt x="98" y="96"/>
                  </a:cubicBezTo>
                  <a:cubicBezTo>
                    <a:pt x="98" y="123"/>
                    <a:pt x="76" y="145"/>
                    <a:pt x="49" y="145"/>
                  </a:cubicBezTo>
                  <a:moveTo>
                    <a:pt x="49" y="133"/>
                  </a:moveTo>
                  <a:cubicBezTo>
                    <a:pt x="69" y="133"/>
                    <a:pt x="86" y="116"/>
                    <a:pt x="86" y="96"/>
                  </a:cubicBezTo>
                  <a:cubicBezTo>
                    <a:pt x="86" y="76"/>
                    <a:pt x="69" y="59"/>
                    <a:pt x="49" y="59"/>
                  </a:cubicBezTo>
                  <a:cubicBezTo>
                    <a:pt x="29" y="59"/>
                    <a:pt x="12" y="76"/>
                    <a:pt x="12" y="96"/>
                  </a:cubicBezTo>
                  <a:cubicBezTo>
                    <a:pt x="12" y="116"/>
                    <a:pt x="29" y="133"/>
                    <a:pt x="49" y="133"/>
                  </a:cubicBezTo>
                  <a:moveTo>
                    <a:pt x="177" y="76"/>
                  </a:moveTo>
                  <a:cubicBezTo>
                    <a:pt x="100" y="76"/>
                    <a:pt x="100" y="76"/>
                    <a:pt x="100" y="76"/>
                  </a:cubicBezTo>
                  <a:cubicBezTo>
                    <a:pt x="101" y="79"/>
                    <a:pt x="102" y="81"/>
                    <a:pt x="102" y="84"/>
                  </a:cubicBezTo>
                  <a:cubicBezTo>
                    <a:pt x="177" y="84"/>
                    <a:pt x="177" y="84"/>
                    <a:pt x="177" y="84"/>
                  </a:cubicBezTo>
                  <a:lnTo>
                    <a:pt x="177" y="76"/>
                  </a:lnTo>
                  <a:close/>
                  <a:moveTo>
                    <a:pt x="144" y="51"/>
                  </a:moveTo>
                  <a:cubicBezTo>
                    <a:pt x="94" y="51"/>
                    <a:pt x="94" y="51"/>
                    <a:pt x="94" y="51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0" y="58"/>
                    <a:pt x="147" y="55"/>
                    <a:pt x="144" y="51"/>
                  </a:cubicBezTo>
                  <a:moveTo>
                    <a:pt x="202" y="49"/>
                  </a:moveTo>
                  <a:cubicBezTo>
                    <a:pt x="202" y="182"/>
                    <a:pt x="202" y="182"/>
                    <a:pt x="202" y="182"/>
                  </a:cubicBezTo>
                  <a:cubicBezTo>
                    <a:pt x="202" y="188"/>
                    <a:pt x="198" y="192"/>
                    <a:pt x="192" y="19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49" y="192"/>
                    <a:pt x="45" y="188"/>
                    <a:pt x="45" y="182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6" y="151"/>
                    <a:pt x="48" y="151"/>
                    <a:pt x="49" y="151"/>
                  </a:cubicBezTo>
                  <a:cubicBezTo>
                    <a:pt x="52" y="151"/>
                    <a:pt x="54" y="150"/>
                    <a:pt x="57" y="150"/>
                  </a:cubicBezTo>
                  <a:cubicBezTo>
                    <a:pt x="57" y="180"/>
                    <a:pt x="57" y="180"/>
                    <a:pt x="57" y="180"/>
                  </a:cubicBezTo>
                  <a:cubicBezTo>
                    <a:pt x="190" y="180"/>
                    <a:pt x="190" y="180"/>
                    <a:pt x="190" y="180"/>
                  </a:cubicBezTo>
                  <a:cubicBezTo>
                    <a:pt x="190" y="55"/>
                    <a:pt x="190" y="55"/>
                    <a:pt x="190" y="55"/>
                  </a:cubicBezTo>
                  <a:cubicBezTo>
                    <a:pt x="163" y="55"/>
                    <a:pt x="163" y="55"/>
                    <a:pt x="163" y="55"/>
                  </a:cubicBezTo>
                  <a:cubicBezTo>
                    <a:pt x="154" y="55"/>
                    <a:pt x="147" y="48"/>
                    <a:pt x="147" y="39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4" y="42"/>
                    <a:pt x="52" y="41"/>
                    <a:pt x="49" y="41"/>
                  </a:cubicBezTo>
                  <a:cubicBezTo>
                    <a:pt x="48" y="41"/>
                    <a:pt x="46" y="41"/>
                    <a:pt x="45" y="42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4"/>
                    <a:pt x="49" y="0"/>
                    <a:pt x="55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5" y="0"/>
                    <a:pt x="156" y="0"/>
                    <a:pt x="157" y="1"/>
                  </a:cubicBezTo>
                  <a:cubicBezTo>
                    <a:pt x="200" y="44"/>
                    <a:pt x="200" y="44"/>
                    <a:pt x="200" y="44"/>
                  </a:cubicBezTo>
                  <a:cubicBezTo>
                    <a:pt x="202" y="46"/>
                    <a:pt x="202" y="46"/>
                    <a:pt x="202" y="49"/>
                  </a:cubicBezTo>
                  <a:cubicBezTo>
                    <a:pt x="202" y="49"/>
                    <a:pt x="202" y="49"/>
                    <a:pt x="202" y="49"/>
                  </a:cubicBezTo>
                  <a:moveTo>
                    <a:pt x="182" y="43"/>
                  </a:moveTo>
                  <a:cubicBezTo>
                    <a:pt x="159" y="20"/>
                    <a:pt x="159" y="20"/>
                    <a:pt x="159" y="20"/>
                  </a:cubicBezTo>
                  <a:cubicBezTo>
                    <a:pt x="159" y="39"/>
                    <a:pt x="159" y="39"/>
                    <a:pt x="159" y="39"/>
                  </a:cubicBezTo>
                  <a:cubicBezTo>
                    <a:pt x="159" y="42"/>
                    <a:pt x="161" y="43"/>
                    <a:pt x="163" y="43"/>
                  </a:cubicBezTo>
                  <a:lnTo>
                    <a:pt x="182" y="43"/>
                  </a:lnTo>
                  <a:close/>
                  <a:moveTo>
                    <a:pt x="70" y="158"/>
                  </a:moveTo>
                  <a:cubicBezTo>
                    <a:pt x="137" y="158"/>
                    <a:pt x="137" y="158"/>
                    <a:pt x="137" y="158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70" y="150"/>
                    <a:pt x="70" y="150"/>
                    <a:pt x="70" y="150"/>
                  </a:cubicBezTo>
                  <a:lnTo>
                    <a:pt x="70" y="158"/>
                  </a:lnTo>
                  <a:close/>
                  <a:moveTo>
                    <a:pt x="177" y="101"/>
                  </a:moveTo>
                  <a:cubicBezTo>
                    <a:pt x="103" y="101"/>
                    <a:pt x="103" y="101"/>
                    <a:pt x="103" y="101"/>
                  </a:cubicBezTo>
                  <a:cubicBezTo>
                    <a:pt x="103" y="103"/>
                    <a:pt x="103" y="106"/>
                    <a:pt x="102" y="109"/>
                  </a:cubicBezTo>
                  <a:cubicBezTo>
                    <a:pt x="177" y="109"/>
                    <a:pt x="177" y="109"/>
                    <a:pt x="177" y="109"/>
                  </a:cubicBezTo>
                  <a:lnTo>
                    <a:pt x="177" y="101"/>
                  </a:lnTo>
                  <a:close/>
                  <a:moveTo>
                    <a:pt x="177" y="125"/>
                  </a:moveTo>
                  <a:cubicBezTo>
                    <a:pt x="95" y="125"/>
                    <a:pt x="95" y="125"/>
                    <a:pt x="95" y="125"/>
                  </a:cubicBezTo>
                  <a:cubicBezTo>
                    <a:pt x="93" y="128"/>
                    <a:pt x="91" y="131"/>
                    <a:pt x="89" y="133"/>
                  </a:cubicBezTo>
                  <a:cubicBezTo>
                    <a:pt x="177" y="133"/>
                    <a:pt x="177" y="133"/>
                    <a:pt x="177" y="133"/>
                  </a:cubicBezTo>
                  <a:lnTo>
                    <a:pt x="177" y="1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弧形 3"/>
          <p:cNvSpPr/>
          <p:nvPr>
            <p:custDataLst>
              <p:tags r:id="rId1"/>
            </p:custDataLst>
          </p:nvPr>
        </p:nvSpPr>
        <p:spPr>
          <a:xfrm>
            <a:off x="3261236" y="2257424"/>
            <a:ext cx="5669527" cy="5669527"/>
          </a:xfrm>
          <a:prstGeom prst="arc">
            <a:avLst>
              <a:gd name="adj1" fmla="val 10856911"/>
              <a:gd name="adj2" fmla="val 0"/>
            </a:avLst>
          </a:prstGeom>
          <a:ln w="69850" cap="rnd">
            <a:solidFill>
              <a:schemeClr val="bg1">
                <a:lumMod val="7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千图PPT彼岸天：ID 8661124库_椭圆 4"/>
          <p:cNvSpPr/>
          <p:nvPr>
            <p:custDataLst>
              <p:tags r:id="rId2"/>
            </p:custDataLst>
          </p:nvPr>
        </p:nvSpPr>
        <p:spPr>
          <a:xfrm>
            <a:off x="5650068" y="1798042"/>
            <a:ext cx="893607" cy="893607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7" name="千图PPT彼岸天：ID 8661124库_椭圆 6"/>
          <p:cNvSpPr/>
          <p:nvPr>
            <p:custDataLst>
              <p:tags r:id="rId3"/>
            </p:custDataLst>
          </p:nvPr>
        </p:nvSpPr>
        <p:spPr>
          <a:xfrm>
            <a:off x="2828847" y="4568775"/>
            <a:ext cx="893607" cy="893607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8" name="千图PPT彼岸天：ID 8661124库_椭圆 7"/>
          <p:cNvSpPr/>
          <p:nvPr>
            <p:custDataLst>
              <p:tags r:id="rId4"/>
            </p:custDataLst>
          </p:nvPr>
        </p:nvSpPr>
        <p:spPr>
          <a:xfrm>
            <a:off x="8488030" y="4568775"/>
            <a:ext cx="893607" cy="893607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9" name="千图PPT彼岸天：ID 8661124库_椭圆 8"/>
          <p:cNvSpPr/>
          <p:nvPr>
            <p:custDataLst>
              <p:tags r:id="rId5"/>
            </p:custDataLst>
          </p:nvPr>
        </p:nvSpPr>
        <p:spPr>
          <a:xfrm>
            <a:off x="7815790" y="2724041"/>
            <a:ext cx="893607" cy="893607"/>
          </a:xfrm>
          <a:prstGeom prst="ellipse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" name="千图PPT彼岸天：ID 8661124库_椭圆 9"/>
          <p:cNvSpPr/>
          <p:nvPr>
            <p:custDataLst>
              <p:tags r:id="rId6"/>
            </p:custDataLst>
          </p:nvPr>
        </p:nvSpPr>
        <p:spPr>
          <a:xfrm>
            <a:off x="3544172" y="2724041"/>
            <a:ext cx="893607" cy="893607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2" name="千图PPT彼岸天：ID 8661124库_组合 1"/>
          <p:cNvGrpSpPr/>
          <p:nvPr>
            <p:custDataLst>
              <p:tags r:id="rId7"/>
            </p:custDataLst>
          </p:nvPr>
        </p:nvGrpSpPr>
        <p:grpSpPr>
          <a:xfrm>
            <a:off x="4321998" y="2887151"/>
            <a:ext cx="3548006" cy="2744194"/>
            <a:chOff x="4321998" y="2887151"/>
            <a:chExt cx="3548006" cy="2744194"/>
          </a:xfrm>
        </p:grpSpPr>
        <p:grpSp>
          <p:nvGrpSpPr>
            <p:cNvPr id="6" name="组合 5"/>
            <p:cNvGrpSpPr/>
            <p:nvPr/>
          </p:nvGrpSpPr>
          <p:grpSpPr>
            <a:xfrm>
              <a:off x="4321998" y="2887151"/>
              <a:ext cx="3548006" cy="2744194"/>
              <a:chOff x="3990976" y="3132191"/>
              <a:chExt cx="4210050" cy="3256249"/>
            </a:xfrm>
            <a:solidFill>
              <a:schemeClr val="tx2">
                <a:lumMod val="20000"/>
                <a:lumOff val="80000"/>
              </a:schemeClr>
            </a:solidFill>
          </p:grpSpPr>
          <p:grpSp>
            <p:nvGrpSpPr>
              <p:cNvPr id="30" name="组合 29"/>
              <p:cNvGrpSpPr/>
              <p:nvPr/>
            </p:nvGrpSpPr>
            <p:grpSpPr>
              <a:xfrm>
                <a:off x="3990976" y="4409344"/>
                <a:ext cx="4210050" cy="1979096"/>
                <a:chOff x="3990976" y="4409344"/>
                <a:chExt cx="4210050" cy="1979096"/>
              </a:xfrm>
              <a:grpFill/>
            </p:grpSpPr>
            <p:sp>
              <p:nvSpPr>
                <p:cNvPr id="33" name="梯形 32"/>
                <p:cNvSpPr/>
                <p:nvPr/>
              </p:nvSpPr>
              <p:spPr>
                <a:xfrm flipV="1">
                  <a:off x="4183673" y="4581256"/>
                  <a:ext cx="3824654" cy="1807184"/>
                </a:xfrm>
                <a:prstGeom prst="trapezoid">
                  <a:avLst/>
                </a:prstGeom>
                <a:grpFill/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" name="矩形: 圆角 33"/>
                <p:cNvSpPr/>
                <p:nvPr/>
              </p:nvSpPr>
              <p:spPr>
                <a:xfrm>
                  <a:off x="3990976" y="4409344"/>
                  <a:ext cx="4210050" cy="362682"/>
                </a:xfrm>
                <a:prstGeom prst="roundRect">
                  <a:avLst>
                    <a:gd name="adj" fmla="val 20769"/>
                  </a:avLst>
                </a:prstGeom>
                <a:grpFill/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1" name="矩形: 圆角 30"/>
              <p:cNvSpPr/>
              <p:nvPr/>
            </p:nvSpPr>
            <p:spPr>
              <a:xfrm rot="5109056">
                <a:off x="5817753" y="3768409"/>
                <a:ext cx="1553790" cy="281353"/>
              </a:xfrm>
              <a:prstGeom prst="roundRect">
                <a:avLst/>
              </a:prstGeom>
              <a:grp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矩形: 圆角 31"/>
              <p:cNvSpPr/>
              <p:nvPr/>
            </p:nvSpPr>
            <p:spPr>
              <a:xfrm rot="6570399">
                <a:off x="4873172" y="3768410"/>
                <a:ext cx="1553790" cy="281353"/>
              </a:xfrm>
              <a:prstGeom prst="roundRect">
                <a:avLst/>
              </a:prstGeom>
              <a:grp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1" name="文本框 24"/>
            <p:cNvSpPr txBox="1"/>
            <p:nvPr/>
          </p:nvSpPr>
          <p:spPr>
            <a:xfrm>
              <a:off x="5118419" y="4829410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请替换文字内容复制你的内容到此 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5118418" y="4500919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13" name="千图PPT彼岸天：ID 8661124库_组合 12"/>
          <p:cNvGrpSpPr/>
          <p:nvPr>
            <p:custDataLst>
              <p:tags r:id="rId8"/>
            </p:custDataLst>
          </p:nvPr>
        </p:nvGrpSpPr>
        <p:grpSpPr>
          <a:xfrm>
            <a:off x="921512" y="2772964"/>
            <a:ext cx="2407615" cy="835777"/>
            <a:chOff x="609599" y="3139323"/>
            <a:chExt cx="2407615" cy="835777"/>
          </a:xfrm>
        </p:grpSpPr>
        <p:sp>
          <p:nvSpPr>
            <p:cNvPr id="28" name="文本框 27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400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  <p:sp>
          <p:nvSpPr>
            <p:cNvPr id="29" name="矩形 28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400"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4" name="千图PPT彼岸天：ID 8661124库_组合 13"/>
          <p:cNvGrpSpPr/>
          <p:nvPr>
            <p:custDataLst>
              <p:tags r:id="rId9"/>
            </p:custDataLst>
          </p:nvPr>
        </p:nvGrpSpPr>
        <p:grpSpPr>
          <a:xfrm>
            <a:off x="8930763" y="2765307"/>
            <a:ext cx="2457329" cy="835777"/>
            <a:chOff x="9029821" y="3139323"/>
            <a:chExt cx="2457329" cy="835777"/>
          </a:xfrm>
        </p:grpSpPr>
        <p:sp>
          <p:nvSpPr>
            <p:cNvPr id="26" name="文本框 30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400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  <p:sp>
          <p:nvSpPr>
            <p:cNvPr id="27" name="矩形 26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400"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5" name="千图PPT彼岸天：ID 8661124库_组合 14"/>
          <p:cNvGrpSpPr/>
          <p:nvPr>
            <p:custDataLst>
              <p:tags r:id="rId10"/>
            </p:custDataLst>
          </p:nvPr>
        </p:nvGrpSpPr>
        <p:grpSpPr>
          <a:xfrm>
            <a:off x="236950" y="4590116"/>
            <a:ext cx="2407615" cy="835777"/>
            <a:chOff x="609599" y="3139323"/>
            <a:chExt cx="2407615" cy="835777"/>
          </a:xfrm>
        </p:grpSpPr>
        <p:sp>
          <p:nvSpPr>
            <p:cNvPr id="24" name="文本框 33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400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  <p:sp>
          <p:nvSpPr>
            <p:cNvPr id="25" name="矩形 24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400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6" name="千图PPT彼岸天：ID 8661124库_组合 15"/>
          <p:cNvGrpSpPr/>
          <p:nvPr>
            <p:custDataLst>
              <p:tags r:id="rId11"/>
            </p:custDataLst>
          </p:nvPr>
        </p:nvGrpSpPr>
        <p:grpSpPr>
          <a:xfrm>
            <a:off x="9606531" y="4582459"/>
            <a:ext cx="2457329" cy="835777"/>
            <a:chOff x="9029821" y="3139323"/>
            <a:chExt cx="2457329" cy="835777"/>
          </a:xfrm>
        </p:grpSpPr>
        <p:sp>
          <p:nvSpPr>
            <p:cNvPr id="22" name="文本框 36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400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  <p:sp>
          <p:nvSpPr>
            <p:cNvPr id="23" name="矩形 22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400">
                <a:defRPr/>
              </a:pPr>
              <a:r>
                <a:rPr lang="zh-CN" altLang="en-US" sz="1600" b="1" dirty="0">
                  <a:solidFill>
                    <a:schemeClr val="accent6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7" name="千图PPT彼岸天：ID 8661124库_任意多边形 16"/>
          <p:cNvSpPr/>
          <p:nvPr>
            <p:custDataLst>
              <p:tags r:id="rId12"/>
            </p:custDataLst>
          </p:nvPr>
        </p:nvSpPr>
        <p:spPr bwMode="auto">
          <a:xfrm>
            <a:off x="5916873" y="2027718"/>
            <a:ext cx="424066" cy="423280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8" name="千图PPT彼岸天：ID 8661124库_任意多边形 17"/>
          <p:cNvSpPr/>
          <p:nvPr>
            <p:custDataLst>
              <p:tags r:id="rId13"/>
            </p:custDataLst>
          </p:nvPr>
        </p:nvSpPr>
        <p:spPr bwMode="auto">
          <a:xfrm>
            <a:off x="3076954" y="4836337"/>
            <a:ext cx="428132" cy="351888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9" name="千图PPT彼岸天：ID 8661124库_任意多边形 18"/>
          <p:cNvSpPr/>
          <p:nvPr>
            <p:custDataLst>
              <p:tags r:id="rId14"/>
            </p:custDataLst>
          </p:nvPr>
        </p:nvSpPr>
        <p:spPr bwMode="auto">
          <a:xfrm>
            <a:off x="3764930" y="2927955"/>
            <a:ext cx="456434" cy="439834"/>
          </a:xfrm>
          <a:custGeom>
            <a:avLst/>
            <a:gdLst>
              <a:gd name="T0" fmla="*/ 0 w 208"/>
              <a:gd name="T1" fmla="*/ 68 h 201"/>
              <a:gd name="T2" fmla="*/ 8 w 208"/>
              <a:gd name="T3" fmla="*/ 78 h 201"/>
              <a:gd name="T4" fmla="*/ 31 w 208"/>
              <a:gd name="T5" fmla="*/ 72 h 201"/>
              <a:gd name="T6" fmla="*/ 64 w 208"/>
              <a:gd name="T7" fmla="*/ 172 h 201"/>
              <a:gd name="T8" fmla="*/ 106 w 208"/>
              <a:gd name="T9" fmla="*/ 189 h 201"/>
              <a:gd name="T10" fmla="*/ 197 w 208"/>
              <a:gd name="T11" fmla="*/ 62 h 201"/>
              <a:gd name="T12" fmla="*/ 114 w 208"/>
              <a:gd name="T13" fmla="*/ 67 h 201"/>
              <a:gd name="T14" fmla="*/ 137 w 208"/>
              <a:gd name="T15" fmla="*/ 94 h 201"/>
              <a:gd name="T16" fmla="*/ 109 w 208"/>
              <a:gd name="T17" fmla="*/ 130 h 201"/>
              <a:gd name="T18" fmla="*/ 93 w 208"/>
              <a:gd name="T19" fmla="*/ 90 h 201"/>
              <a:gd name="T20" fmla="*/ 60 w 208"/>
              <a:gd name="T21" fmla="*/ 22 h 201"/>
              <a:gd name="T22" fmla="*/ 0 w 208"/>
              <a:gd name="T23" fmla="*/ 6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1">
                <a:moveTo>
                  <a:pt x="0" y="68"/>
                </a:moveTo>
                <a:cubicBezTo>
                  <a:pt x="8" y="78"/>
                  <a:pt x="8" y="78"/>
                  <a:pt x="8" y="78"/>
                </a:cubicBezTo>
                <a:cubicBezTo>
                  <a:pt x="8" y="78"/>
                  <a:pt x="25" y="65"/>
                  <a:pt x="31" y="72"/>
                </a:cubicBezTo>
                <a:cubicBezTo>
                  <a:pt x="36" y="78"/>
                  <a:pt x="57" y="157"/>
                  <a:pt x="64" y="172"/>
                </a:cubicBezTo>
                <a:cubicBezTo>
                  <a:pt x="70" y="184"/>
                  <a:pt x="87" y="201"/>
                  <a:pt x="106" y="189"/>
                </a:cubicBezTo>
                <a:cubicBezTo>
                  <a:pt x="125" y="177"/>
                  <a:pt x="186" y="124"/>
                  <a:pt x="197" y="62"/>
                </a:cubicBezTo>
                <a:cubicBezTo>
                  <a:pt x="208" y="0"/>
                  <a:pt x="123" y="13"/>
                  <a:pt x="114" y="67"/>
                </a:cubicBezTo>
                <a:cubicBezTo>
                  <a:pt x="137" y="54"/>
                  <a:pt x="149" y="73"/>
                  <a:pt x="137" y="94"/>
                </a:cubicBezTo>
                <a:cubicBezTo>
                  <a:pt x="126" y="116"/>
                  <a:pt x="115" y="130"/>
                  <a:pt x="109" y="130"/>
                </a:cubicBezTo>
                <a:cubicBezTo>
                  <a:pt x="104" y="130"/>
                  <a:pt x="100" y="116"/>
                  <a:pt x="93" y="90"/>
                </a:cubicBezTo>
                <a:cubicBezTo>
                  <a:pt x="87" y="64"/>
                  <a:pt x="87" y="17"/>
                  <a:pt x="60" y="22"/>
                </a:cubicBezTo>
                <a:cubicBezTo>
                  <a:pt x="34" y="27"/>
                  <a:pt x="0" y="68"/>
                  <a:pt x="0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0" name="千图PPT彼岸天：ID 8661124库_任意多边形 19"/>
          <p:cNvSpPr/>
          <p:nvPr>
            <p:custDataLst>
              <p:tags r:id="rId15"/>
            </p:custDataLst>
          </p:nvPr>
        </p:nvSpPr>
        <p:spPr bwMode="auto">
          <a:xfrm>
            <a:off x="8632333" y="4746527"/>
            <a:ext cx="574501" cy="531507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21" name="千图PPT彼岸天：ID 8661124库_任意多边形 20"/>
          <p:cNvSpPr/>
          <p:nvPr>
            <p:custDataLst>
              <p:tags r:id="rId16"/>
            </p:custDataLst>
          </p:nvPr>
        </p:nvSpPr>
        <p:spPr bwMode="auto">
          <a:xfrm>
            <a:off x="8136365" y="2950550"/>
            <a:ext cx="244772" cy="440588"/>
          </a:xfrm>
          <a:custGeom>
            <a:avLst/>
            <a:gdLst>
              <a:gd name="T0" fmla="*/ 159 w 159"/>
              <a:gd name="T1" fmla="*/ 50 h 286"/>
              <a:gd name="T2" fmla="*/ 114 w 159"/>
              <a:gd name="T3" fmla="*/ 50 h 286"/>
              <a:gd name="T4" fmla="*/ 114 w 159"/>
              <a:gd name="T5" fmla="*/ 50 h 286"/>
              <a:gd name="T6" fmla="*/ 111 w 159"/>
              <a:gd name="T7" fmla="*/ 51 h 286"/>
              <a:gd name="T8" fmla="*/ 107 w 159"/>
              <a:gd name="T9" fmla="*/ 54 h 286"/>
              <a:gd name="T10" fmla="*/ 103 w 159"/>
              <a:gd name="T11" fmla="*/ 60 h 286"/>
              <a:gd name="T12" fmla="*/ 102 w 159"/>
              <a:gd name="T13" fmla="*/ 66 h 286"/>
              <a:gd name="T14" fmla="*/ 102 w 159"/>
              <a:gd name="T15" fmla="*/ 99 h 286"/>
              <a:gd name="T16" fmla="*/ 159 w 159"/>
              <a:gd name="T17" fmla="*/ 99 h 286"/>
              <a:gd name="T18" fmla="*/ 159 w 159"/>
              <a:gd name="T19" fmla="*/ 146 h 286"/>
              <a:gd name="T20" fmla="*/ 102 w 159"/>
              <a:gd name="T21" fmla="*/ 146 h 286"/>
              <a:gd name="T22" fmla="*/ 102 w 159"/>
              <a:gd name="T23" fmla="*/ 286 h 286"/>
              <a:gd name="T24" fmla="*/ 50 w 159"/>
              <a:gd name="T25" fmla="*/ 286 h 286"/>
              <a:gd name="T26" fmla="*/ 50 w 159"/>
              <a:gd name="T27" fmla="*/ 146 h 286"/>
              <a:gd name="T28" fmla="*/ 0 w 159"/>
              <a:gd name="T29" fmla="*/ 146 h 286"/>
              <a:gd name="T30" fmla="*/ 0 w 159"/>
              <a:gd name="T31" fmla="*/ 99 h 286"/>
              <a:gd name="T32" fmla="*/ 50 w 159"/>
              <a:gd name="T33" fmla="*/ 99 h 286"/>
              <a:gd name="T34" fmla="*/ 50 w 159"/>
              <a:gd name="T35" fmla="*/ 71 h 286"/>
              <a:gd name="T36" fmla="*/ 50 w 159"/>
              <a:gd name="T37" fmla="*/ 71 h 286"/>
              <a:gd name="T38" fmla="*/ 50 w 159"/>
              <a:gd name="T39" fmla="*/ 64 h 286"/>
              <a:gd name="T40" fmla="*/ 51 w 159"/>
              <a:gd name="T41" fmla="*/ 57 h 286"/>
              <a:gd name="T42" fmla="*/ 52 w 159"/>
              <a:gd name="T43" fmla="*/ 50 h 286"/>
              <a:gd name="T44" fmla="*/ 54 w 159"/>
              <a:gd name="T45" fmla="*/ 43 h 286"/>
              <a:gd name="T46" fmla="*/ 57 w 159"/>
              <a:gd name="T47" fmla="*/ 37 h 286"/>
              <a:gd name="T48" fmla="*/ 60 w 159"/>
              <a:gd name="T49" fmla="*/ 31 h 286"/>
              <a:gd name="T50" fmla="*/ 63 w 159"/>
              <a:gd name="T51" fmla="*/ 26 h 286"/>
              <a:gd name="T52" fmla="*/ 67 w 159"/>
              <a:gd name="T53" fmla="*/ 21 h 286"/>
              <a:gd name="T54" fmla="*/ 72 w 159"/>
              <a:gd name="T55" fmla="*/ 16 h 286"/>
              <a:gd name="T56" fmla="*/ 78 w 159"/>
              <a:gd name="T57" fmla="*/ 12 h 286"/>
              <a:gd name="T58" fmla="*/ 83 w 159"/>
              <a:gd name="T59" fmla="*/ 8 h 286"/>
              <a:gd name="T60" fmla="*/ 88 w 159"/>
              <a:gd name="T61" fmla="*/ 5 h 286"/>
              <a:gd name="T62" fmla="*/ 94 w 159"/>
              <a:gd name="T63" fmla="*/ 3 h 286"/>
              <a:gd name="T64" fmla="*/ 100 w 159"/>
              <a:gd name="T65" fmla="*/ 1 h 286"/>
              <a:gd name="T66" fmla="*/ 108 w 159"/>
              <a:gd name="T67" fmla="*/ 0 h 286"/>
              <a:gd name="T68" fmla="*/ 114 w 159"/>
              <a:gd name="T69" fmla="*/ 0 h 286"/>
              <a:gd name="T70" fmla="*/ 159 w 159"/>
              <a:gd name="T71" fmla="*/ 0 h 286"/>
              <a:gd name="T72" fmla="*/ 159 w 159"/>
              <a:gd name="T73" fmla="*/ 5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9" h="286">
                <a:moveTo>
                  <a:pt x="159" y="50"/>
                </a:moveTo>
                <a:lnTo>
                  <a:pt x="114" y="50"/>
                </a:lnTo>
                <a:lnTo>
                  <a:pt x="114" y="50"/>
                </a:lnTo>
                <a:lnTo>
                  <a:pt x="111" y="51"/>
                </a:lnTo>
                <a:lnTo>
                  <a:pt x="107" y="54"/>
                </a:lnTo>
                <a:lnTo>
                  <a:pt x="103" y="60"/>
                </a:lnTo>
                <a:lnTo>
                  <a:pt x="102" y="66"/>
                </a:lnTo>
                <a:lnTo>
                  <a:pt x="102" y="99"/>
                </a:lnTo>
                <a:lnTo>
                  <a:pt x="159" y="99"/>
                </a:lnTo>
                <a:lnTo>
                  <a:pt x="159" y="146"/>
                </a:lnTo>
                <a:lnTo>
                  <a:pt x="102" y="146"/>
                </a:lnTo>
                <a:lnTo>
                  <a:pt x="102" y="286"/>
                </a:lnTo>
                <a:lnTo>
                  <a:pt x="50" y="286"/>
                </a:lnTo>
                <a:lnTo>
                  <a:pt x="50" y="146"/>
                </a:lnTo>
                <a:lnTo>
                  <a:pt x="0" y="146"/>
                </a:lnTo>
                <a:lnTo>
                  <a:pt x="0" y="99"/>
                </a:lnTo>
                <a:lnTo>
                  <a:pt x="50" y="99"/>
                </a:lnTo>
                <a:lnTo>
                  <a:pt x="50" y="71"/>
                </a:lnTo>
                <a:lnTo>
                  <a:pt x="50" y="71"/>
                </a:lnTo>
                <a:lnTo>
                  <a:pt x="50" y="64"/>
                </a:lnTo>
                <a:lnTo>
                  <a:pt x="51" y="57"/>
                </a:lnTo>
                <a:lnTo>
                  <a:pt x="52" y="50"/>
                </a:lnTo>
                <a:lnTo>
                  <a:pt x="54" y="43"/>
                </a:lnTo>
                <a:lnTo>
                  <a:pt x="57" y="37"/>
                </a:lnTo>
                <a:lnTo>
                  <a:pt x="60" y="31"/>
                </a:lnTo>
                <a:lnTo>
                  <a:pt x="63" y="26"/>
                </a:lnTo>
                <a:lnTo>
                  <a:pt x="67" y="21"/>
                </a:lnTo>
                <a:lnTo>
                  <a:pt x="72" y="16"/>
                </a:lnTo>
                <a:lnTo>
                  <a:pt x="78" y="12"/>
                </a:lnTo>
                <a:lnTo>
                  <a:pt x="83" y="8"/>
                </a:lnTo>
                <a:lnTo>
                  <a:pt x="88" y="5"/>
                </a:lnTo>
                <a:lnTo>
                  <a:pt x="94" y="3"/>
                </a:lnTo>
                <a:lnTo>
                  <a:pt x="100" y="1"/>
                </a:lnTo>
                <a:lnTo>
                  <a:pt x="108" y="0"/>
                </a:lnTo>
                <a:lnTo>
                  <a:pt x="114" y="0"/>
                </a:lnTo>
                <a:lnTo>
                  <a:pt x="159" y="0"/>
                </a:lnTo>
                <a:lnTo>
                  <a:pt x="15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0"/>
                            </p:stCondLst>
                            <p:childTnLst>
                              <p:par>
                                <p:cTn id="8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000"/>
                            </p:stCondLst>
                            <p:childTnLst>
                              <p:par>
                                <p:cTn id="10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500"/>
                            </p:stCondLst>
                            <p:childTnLst>
                              <p:par>
                                <p:cTn id="10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PA_直接连接符 3"/>
          <p:cNvCxnSpPr/>
          <p:nvPr>
            <p:custDataLst>
              <p:tags r:id="rId1"/>
            </p:custDataLst>
          </p:nvPr>
        </p:nvCxnSpPr>
        <p:spPr>
          <a:xfrm flipV="1">
            <a:off x="4788488" y="2507314"/>
            <a:ext cx="440864" cy="395648"/>
          </a:xfrm>
          <a:prstGeom prst="line">
            <a:avLst/>
          </a:prstGeom>
          <a:ln w="19050">
            <a:solidFill>
              <a:srgbClr val="2722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A_直接连接符 4"/>
          <p:cNvCxnSpPr/>
          <p:nvPr>
            <p:custDataLst>
              <p:tags r:id="rId2"/>
            </p:custDataLst>
          </p:nvPr>
        </p:nvCxnSpPr>
        <p:spPr>
          <a:xfrm flipV="1">
            <a:off x="3427278" y="1506518"/>
            <a:ext cx="440864" cy="395648"/>
          </a:xfrm>
          <a:prstGeom prst="line">
            <a:avLst/>
          </a:prstGeom>
          <a:ln w="19050">
            <a:solidFill>
              <a:srgbClr val="2722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A_文本框 5"/>
          <p:cNvSpPr txBox="1"/>
          <p:nvPr>
            <p:custDataLst>
              <p:tags r:id="rId3"/>
            </p:custDataLst>
          </p:nvPr>
        </p:nvSpPr>
        <p:spPr>
          <a:xfrm>
            <a:off x="3729250" y="1086651"/>
            <a:ext cx="1415772" cy="176593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600" dirty="0">
                <a:latin typeface="方正大标宋简体" panose="02000000000000000000" pitchFamily="2" charset="-122"/>
                <a:ea typeface="方正大标宋简体" panose="02000000000000000000" pitchFamily="2" charset="-122"/>
              </a:rPr>
              <a:t>感</a:t>
            </a:r>
            <a:endParaRPr lang="zh-CN" altLang="en-US" sz="9600" dirty="0">
              <a:latin typeface="方正大标宋简体" panose="02000000000000000000" pitchFamily="2" charset="-122"/>
              <a:ea typeface="方正大标宋简体" panose="02000000000000000000" pitchFamily="2" charset="-122"/>
            </a:endParaRPr>
          </a:p>
        </p:txBody>
      </p:sp>
      <p:grpSp>
        <p:nvGrpSpPr>
          <p:cNvPr id="23" name="PA_组合 6"/>
          <p:cNvGrpSpPr/>
          <p:nvPr>
            <p:custDataLst>
              <p:tags r:id="rId4"/>
            </p:custDataLst>
          </p:nvPr>
        </p:nvGrpSpPr>
        <p:grpSpPr>
          <a:xfrm>
            <a:off x="2776339" y="1659125"/>
            <a:ext cx="2840464" cy="3380705"/>
            <a:chOff x="3682999" y="1282281"/>
            <a:chExt cx="3191190" cy="3798137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3884066" y="1282281"/>
              <a:ext cx="2341067" cy="3798137"/>
            </a:xfrm>
            <a:custGeom>
              <a:avLst/>
              <a:gdLst>
                <a:gd name="connsiteX0" fmla="*/ 0 w 2341067"/>
                <a:gd name="connsiteY0" fmla="*/ 0 h 3798137"/>
                <a:gd name="connsiteX1" fmla="*/ 814934 w 2341067"/>
                <a:gd name="connsiteY1" fmla="*/ 0 h 3798137"/>
                <a:gd name="connsiteX2" fmla="*/ 814934 w 2341067"/>
                <a:gd name="connsiteY2" fmla="*/ 1168819 h 3798137"/>
                <a:gd name="connsiteX3" fmla="*/ 2341067 w 2341067"/>
                <a:gd name="connsiteY3" fmla="*/ 1168819 h 3798137"/>
                <a:gd name="connsiteX4" fmla="*/ 2341067 w 2341067"/>
                <a:gd name="connsiteY4" fmla="*/ 1397419 h 3798137"/>
                <a:gd name="connsiteX5" fmla="*/ 1443584 w 2341067"/>
                <a:gd name="connsiteY5" fmla="*/ 1397419 h 3798137"/>
                <a:gd name="connsiteX6" fmla="*/ 1443584 w 2341067"/>
                <a:gd name="connsiteY6" fmla="*/ 2680119 h 3798137"/>
                <a:gd name="connsiteX7" fmla="*/ 2341067 w 2341067"/>
                <a:gd name="connsiteY7" fmla="*/ 2680119 h 3798137"/>
                <a:gd name="connsiteX8" fmla="*/ 2341067 w 2341067"/>
                <a:gd name="connsiteY8" fmla="*/ 3270669 h 3798137"/>
                <a:gd name="connsiteX9" fmla="*/ 1697584 w 2341067"/>
                <a:gd name="connsiteY9" fmla="*/ 3270669 h 3798137"/>
                <a:gd name="connsiteX10" fmla="*/ 1697584 w 2341067"/>
                <a:gd name="connsiteY10" fmla="*/ 3798137 h 3798137"/>
                <a:gd name="connsiteX11" fmla="*/ 0 w 2341067"/>
                <a:gd name="connsiteY11" fmla="*/ 3798137 h 3798137"/>
                <a:gd name="connsiteX12" fmla="*/ 0 w 2341067"/>
                <a:gd name="connsiteY12" fmla="*/ 2896019 h 3798137"/>
                <a:gd name="connsiteX13" fmla="*/ 414884 w 2341067"/>
                <a:gd name="connsiteY13" fmla="*/ 2896019 h 3798137"/>
                <a:gd name="connsiteX14" fmla="*/ 414884 w 2341067"/>
                <a:gd name="connsiteY14" fmla="*/ 838619 h 3798137"/>
                <a:gd name="connsiteX15" fmla="*/ 0 w 2341067"/>
                <a:gd name="connsiteY15" fmla="*/ 838619 h 379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41067" h="3798137">
                  <a:moveTo>
                    <a:pt x="0" y="0"/>
                  </a:moveTo>
                  <a:lnTo>
                    <a:pt x="814934" y="0"/>
                  </a:lnTo>
                  <a:lnTo>
                    <a:pt x="814934" y="1168819"/>
                  </a:lnTo>
                  <a:lnTo>
                    <a:pt x="2341067" y="1168819"/>
                  </a:lnTo>
                  <a:lnTo>
                    <a:pt x="2341067" y="1397419"/>
                  </a:lnTo>
                  <a:lnTo>
                    <a:pt x="1443584" y="1397419"/>
                  </a:lnTo>
                  <a:lnTo>
                    <a:pt x="1443584" y="2680119"/>
                  </a:lnTo>
                  <a:lnTo>
                    <a:pt x="2341067" y="2680119"/>
                  </a:lnTo>
                  <a:lnTo>
                    <a:pt x="2341067" y="3270669"/>
                  </a:lnTo>
                  <a:lnTo>
                    <a:pt x="1697584" y="3270669"/>
                  </a:lnTo>
                  <a:lnTo>
                    <a:pt x="1697584" y="3798137"/>
                  </a:lnTo>
                  <a:lnTo>
                    <a:pt x="0" y="3798137"/>
                  </a:lnTo>
                  <a:lnTo>
                    <a:pt x="0" y="2896019"/>
                  </a:lnTo>
                  <a:lnTo>
                    <a:pt x="414884" y="2896019"/>
                  </a:lnTo>
                  <a:lnTo>
                    <a:pt x="414884" y="838619"/>
                  </a:lnTo>
                  <a:lnTo>
                    <a:pt x="0" y="838619"/>
                  </a:lnTo>
                  <a:close/>
                </a:path>
              </a:pathLst>
            </a:custGeom>
          </p:spPr>
        </p:pic>
        <p:sp>
          <p:nvSpPr>
            <p:cNvPr id="25" name="矩形 24"/>
            <p:cNvSpPr/>
            <p:nvPr/>
          </p:nvSpPr>
          <p:spPr>
            <a:xfrm>
              <a:off x="3682999" y="2117724"/>
              <a:ext cx="419101" cy="2060575"/>
            </a:xfrm>
            <a:prstGeom prst="rect">
              <a:avLst/>
            </a:prstGeom>
            <a:noFill/>
            <a:ln>
              <a:solidFill>
                <a:srgbClr val="48655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398864" y="2350566"/>
              <a:ext cx="1475325" cy="18272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800" dirty="0">
                  <a:latin typeface="方正大标宋简体" panose="02000000000000000000" pitchFamily="2" charset="-122"/>
                  <a:ea typeface="方正大标宋简体" panose="02000000000000000000" pitchFamily="2" charset="-122"/>
                </a:rPr>
                <a:t>谢</a:t>
              </a:r>
              <a:endParaRPr lang="zh-CN" altLang="en-US" sz="8800" dirty="0">
                <a:latin typeface="方正大标宋简体" panose="02000000000000000000" pitchFamily="2" charset="-122"/>
                <a:ea typeface="方正大标宋简体" panose="02000000000000000000" pitchFamily="2" charset="-122"/>
              </a:endParaRPr>
            </a:p>
          </p:txBody>
        </p:sp>
      </p:grpSp>
      <p:sp>
        <p:nvSpPr>
          <p:cNvPr id="27" name="PA_文本框 10"/>
          <p:cNvSpPr txBox="1"/>
          <p:nvPr>
            <p:custDataLst>
              <p:tags r:id="rId6"/>
            </p:custDataLst>
          </p:nvPr>
        </p:nvSpPr>
        <p:spPr>
          <a:xfrm>
            <a:off x="2741761" y="2462566"/>
            <a:ext cx="480131" cy="1695336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商务通用</a:t>
            </a:r>
            <a:r>
              <a:rPr lang="en-US" altLang="zh-CN" sz="16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PPT</a:t>
            </a:r>
            <a:r>
              <a:rPr lang="zh-CN" altLang="en-US" sz="16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模板</a:t>
            </a:r>
            <a:endParaRPr lang="zh-CN" altLang="en-US" sz="1600" dirty="0"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  <p:sp>
        <p:nvSpPr>
          <p:cNvPr id="28" name="PA_文本框 11"/>
          <p:cNvSpPr txBox="1"/>
          <p:nvPr>
            <p:custDataLst>
              <p:tags r:id="rId7"/>
            </p:custDataLst>
          </p:nvPr>
        </p:nvSpPr>
        <p:spPr>
          <a:xfrm>
            <a:off x="3888942" y="4516434"/>
            <a:ext cx="2937022" cy="504369"/>
          </a:xfrm>
          <a:prstGeom prst="rect">
            <a:avLst/>
          </a:prstGeom>
          <a:noFill/>
        </p:spPr>
        <p:txBody>
          <a:bodyPr vert="horz"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spc="3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年终汇报总结</a:t>
            </a:r>
            <a:r>
              <a:rPr lang="en-US" altLang="zh-CN" sz="2400" spc="3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PPT</a:t>
            </a:r>
            <a:endParaRPr lang="zh-CN" altLang="en-US" sz="2400" spc="300" dirty="0"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  <p:sp>
        <p:nvSpPr>
          <p:cNvPr id="29" name="PA_矩形 12"/>
          <p:cNvSpPr/>
          <p:nvPr>
            <p:custDataLst>
              <p:tags r:id="rId8"/>
            </p:custDataLst>
          </p:nvPr>
        </p:nvSpPr>
        <p:spPr>
          <a:xfrm>
            <a:off x="2963352" y="2024098"/>
            <a:ext cx="912021" cy="300342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8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Lorem ipsum dolor sit amet, consectetuer adipiscing elit.</a:t>
            </a:r>
            <a:endParaRPr lang="zh-CN" altLang="en-US" sz="800" dirty="0"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  <a:p>
            <a:r>
              <a:rPr lang="zh-CN" altLang="en-US" sz="8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Aenean commodo ligula eget dolor. Aenean massa. </a:t>
            </a:r>
            <a:r>
              <a:rPr lang="fr-FR" altLang="zh-CN" sz="800" dirty="0">
                <a:latin typeface="方正品尚黑简体" panose="02000000000000000000" pitchFamily="2" charset="-122"/>
                <a:ea typeface="方正品尚黑简体" panose="02000000000000000000" pitchFamily="2" charset="-122"/>
              </a:rPr>
              <a:t>Aenean massa. Cum sociis natoque penatibus et magnis dis parturient montes,nascetur ridiculus mus.</a:t>
            </a:r>
            <a:endParaRPr lang="zh-CN" altLang="en-US" sz="800" dirty="0">
              <a:latin typeface="方正品尚黑简体" panose="02000000000000000000" pitchFamily="2" charset="-122"/>
              <a:ea typeface="方正品尚黑简体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597552" y="3434860"/>
            <a:ext cx="3332964" cy="5657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3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商务通用</a:t>
            </a:r>
            <a:r>
              <a:rPr lang="en-US" altLang="zh-CN" sz="2800" spc="3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PPT</a:t>
            </a:r>
            <a:r>
              <a:rPr lang="zh-CN" altLang="en-US" sz="2800" spc="3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模板</a:t>
            </a:r>
            <a:endParaRPr lang="zh-CN" altLang="en-US" sz="2800" spc="3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686452" y="3896206"/>
            <a:ext cx="5896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Lorem ipsum dolor sit amet, consectetuer adipiscing elit.</a:t>
            </a:r>
            <a:endParaRPr lang="zh-CN" altLang="en-US" sz="14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  <a:p>
            <a:r>
              <a:rPr lang="zh-CN" altLang="en-US" sz="14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Aenean commodo ligula eget dolor. Aenean massa. </a:t>
            </a:r>
            <a:endParaRPr lang="zh-CN" altLang="en-US" sz="14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  <p:bldP spid="28" grpId="0"/>
      <p:bldP spid="29" grpId="0" animBg="1" autoUpdateAnimBg="0"/>
      <p:bldP spid="30" grpId="0"/>
      <p:bldP spid="31" grpId="0"/>
    </p:bldLst>
  </p:timing>
</p:sld>
</file>

<file path=ppt/tags/tag1.xml><?xml version="1.0" encoding="utf-8"?>
<p:tagLst xmlns:p="http://schemas.openxmlformats.org/presentationml/2006/main">
  <p:tag name="PA" val="v4.1.1"/>
</p:tagLst>
</file>

<file path=ppt/tags/tag2.xml><?xml version="1.0" encoding="utf-8"?>
<p:tagLst xmlns:p="http://schemas.openxmlformats.org/presentationml/2006/main">
  <p:tag name="PA" val="v4.1.1"/>
</p:tagLst>
</file>

<file path=ppt/tags/tag3.xml><?xml version="1.0" encoding="utf-8"?>
<p:tagLst xmlns:p="http://schemas.openxmlformats.org/presentationml/2006/main">
  <p:tag name="PA" val="v4.1.1"/>
</p:tagLst>
</file>

<file path=ppt/tags/tag4.xml><?xml version="1.0" encoding="utf-8"?>
<p:tagLst xmlns:p="http://schemas.openxmlformats.org/presentationml/2006/main">
  <p:tag name="PA" val="v4.1.1"/>
</p:tagLst>
</file>

<file path=ppt/tags/tag5.xml><?xml version="1.0" encoding="utf-8"?>
<p:tagLst xmlns:p="http://schemas.openxmlformats.org/presentationml/2006/main">
  <p:tag name="PA" val="v4.1.1"/>
</p:tagLst>
</file>

<file path=ppt/tags/tag6.xml><?xml version="1.0" encoding="utf-8"?>
<p:tagLst xmlns:p="http://schemas.openxmlformats.org/presentationml/2006/main">
  <p:tag name="PA" val="v4.1.1"/>
</p:tagLst>
</file>

<file path=ppt/tags/tag7.xml><?xml version="1.0" encoding="utf-8"?>
<p:tagLst xmlns:p="http://schemas.openxmlformats.org/presentationml/2006/main">
  <p:tag name="PA" val="v4.1.1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PA" val="v4.0.0"/>
</p:tagLst>
</file>

<file path=ppt/tags/tag41.xml><?xml version="1.0" encoding="utf-8"?>
<p:tagLst xmlns:p="http://schemas.openxmlformats.org/presentationml/2006/main">
  <p:tag name="PA" val="v4.0.0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PA" val="v4.0.0"/>
</p:tagLst>
</file>

<file path=ppt/tags/tag44.xml><?xml version="1.0" encoding="utf-8"?>
<p:tagLst xmlns:p="http://schemas.openxmlformats.org/presentationml/2006/main">
  <p:tag name="PA" val="v4.0.0"/>
</p:tagLst>
</file>

<file path=ppt/tags/tag45.xml><?xml version="1.0" encoding="utf-8"?>
<p:tagLst xmlns:p="http://schemas.openxmlformats.org/presentationml/2006/main">
  <p:tag name="PA" val="v4.0.0"/>
</p:tagLst>
</file>

<file path=ppt/tags/tag46.xml><?xml version="1.0" encoding="utf-8"?>
<p:tagLst xmlns:p="http://schemas.openxmlformats.org/presentationml/2006/main">
  <p:tag name="PA" val="v4.0.0"/>
</p:tagLst>
</file>

<file path=ppt/tags/tag47.xml><?xml version="1.0" encoding="utf-8"?>
<p:tagLst xmlns:p="http://schemas.openxmlformats.org/presentationml/2006/main">
  <p:tag name="PA" val="v4.0.0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PA" val="v4.0.0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PA" val="v4.0.0"/>
</p:tagLst>
</file>

<file path=ppt/tags/tag57.xml><?xml version="1.0" encoding="utf-8"?>
<p:tagLst xmlns:p="http://schemas.openxmlformats.org/presentationml/2006/main">
  <p:tag name="PA" val="v4.0.0"/>
</p:tagLst>
</file>

<file path=ppt/tags/tag58.xml><?xml version="1.0" encoding="utf-8"?>
<p:tagLst xmlns:p="http://schemas.openxmlformats.org/presentationml/2006/main">
  <p:tag name="PA" val="v4.0.0"/>
</p:tagLst>
</file>

<file path=ppt/tags/tag59.xml><?xml version="1.0" encoding="utf-8"?>
<p:tagLst xmlns:p="http://schemas.openxmlformats.org/presentationml/2006/main">
  <p:tag name="PA" val="v4.0.0"/>
</p:tagLst>
</file>

<file path=ppt/tags/tag60.xml><?xml version="1.0" encoding="utf-8"?>
<p:tagLst xmlns:p="http://schemas.openxmlformats.org/presentationml/2006/main">
  <p:tag name="PA" val="v4.0.0"/>
</p:tagLst>
</file>

<file path=ppt/tags/tag61.xml><?xml version="1.0" encoding="utf-8"?>
<p:tagLst xmlns:p="http://schemas.openxmlformats.org/presentationml/2006/main">
  <p:tag name="PA" val="v4.0.0"/>
</p:tagLst>
</file>

<file path=ppt/tags/tag62.xml><?xml version="1.0" encoding="utf-8"?>
<p:tagLst xmlns:p="http://schemas.openxmlformats.org/presentationml/2006/main">
  <p:tag name="PA" val="v4.0.0"/>
</p:tagLst>
</file>

<file path=ppt/tags/tag63.xml><?xml version="1.0" encoding="utf-8"?>
<p:tagLst xmlns:p="http://schemas.openxmlformats.org/presentationml/2006/main">
  <p:tag name="PA" val="v4.0.0"/>
</p:tagLst>
</file>

<file path=ppt/tags/tag64.xml><?xml version="1.0" encoding="utf-8"?>
<p:tagLst xmlns:p="http://schemas.openxmlformats.org/presentationml/2006/main">
  <p:tag name="PA" val="v4.0.0"/>
</p:tagLst>
</file>

<file path=ppt/tags/tag65.xml><?xml version="1.0" encoding="utf-8"?>
<p:tagLst xmlns:p="http://schemas.openxmlformats.org/presentationml/2006/main">
  <p:tag name="PA" val="v4.0.0"/>
</p:tagLst>
</file>

<file path=ppt/tags/tag66.xml><?xml version="1.0" encoding="utf-8"?>
<p:tagLst xmlns:p="http://schemas.openxmlformats.org/presentationml/2006/main">
  <p:tag name="PA" val="v4.0.0"/>
</p:tagLst>
</file>

<file path=ppt/tags/tag67.xml><?xml version="1.0" encoding="utf-8"?>
<p:tagLst xmlns:p="http://schemas.openxmlformats.org/presentationml/2006/main">
  <p:tag name="PA" val="v4.0.0"/>
</p:tagLst>
</file>

<file path=ppt/tags/tag68.xml><?xml version="1.0" encoding="utf-8"?>
<p:tagLst xmlns:p="http://schemas.openxmlformats.org/presentationml/2006/main">
  <p:tag name="PA" val="v4.0.0"/>
</p:tagLst>
</file>

<file path=ppt/tags/tag69.xml><?xml version="1.0" encoding="utf-8"?>
<p:tagLst xmlns:p="http://schemas.openxmlformats.org/presentationml/2006/main">
  <p:tag name="PA" val="v4.0.0"/>
</p:tagLst>
</file>

<file path=ppt/tags/tag70.xml><?xml version="1.0" encoding="utf-8"?>
<p:tagLst xmlns:p="http://schemas.openxmlformats.org/presentationml/2006/main">
  <p:tag name="PA" val="v4.0.0"/>
</p:tagLst>
</file>

<file path=ppt/tags/tag71.xml><?xml version="1.0" encoding="utf-8"?>
<p:tagLst xmlns:p="http://schemas.openxmlformats.org/presentationml/2006/main">
  <p:tag name="PA" val="v4.0.0"/>
</p:tagLst>
</file>

<file path=ppt/tags/tag72.xml><?xml version="1.0" encoding="utf-8"?>
<p:tagLst xmlns:p="http://schemas.openxmlformats.org/presentationml/2006/main">
  <p:tag name="PA" val="v4.0.0"/>
</p:tagLst>
</file>

<file path=ppt/tags/tag73.xml><?xml version="1.0" encoding="utf-8"?>
<p:tagLst xmlns:p="http://schemas.openxmlformats.org/presentationml/2006/main">
  <p:tag name="PA" val="v4.0.0"/>
</p:tagLst>
</file>

<file path=ppt/tags/tag74.xml><?xml version="1.0" encoding="utf-8"?>
<p:tagLst xmlns:p="http://schemas.openxmlformats.org/presentationml/2006/main">
  <p:tag name="PA" val="v4.0.0"/>
</p:tagLst>
</file>

<file path=ppt/tags/tag75.xml><?xml version="1.0" encoding="utf-8"?>
<p:tagLst xmlns:p="http://schemas.openxmlformats.org/presentationml/2006/main">
  <p:tag name="PA" val="v4.0.0"/>
</p:tagLst>
</file>

<file path=ppt/tags/tag76.xml><?xml version="1.0" encoding="utf-8"?>
<p:tagLst xmlns:p="http://schemas.openxmlformats.org/presentationml/2006/main">
  <p:tag name="PA" val="v4.0.0"/>
</p:tagLst>
</file>

<file path=ppt/tags/tag77.xml><?xml version="1.0" encoding="utf-8"?>
<p:tagLst xmlns:p="http://schemas.openxmlformats.org/presentationml/2006/main">
  <p:tag name="PA" val="v4.0.0"/>
</p:tagLst>
</file>

<file path=ppt/tags/tag78.xml><?xml version="1.0" encoding="utf-8"?>
<p:tagLst xmlns:p="http://schemas.openxmlformats.org/presentationml/2006/main">
  <p:tag name="PA" val="v4.0.0"/>
</p:tagLst>
</file>

<file path=ppt/tags/tag79.xml><?xml version="1.0" encoding="utf-8"?>
<p:tagLst xmlns:p="http://schemas.openxmlformats.org/presentationml/2006/main">
  <p:tag name="PA" val="v4.0.0"/>
</p:tagLst>
</file>

<file path=ppt/tags/tag80.xml><?xml version="1.0" encoding="utf-8"?>
<p:tagLst xmlns:p="http://schemas.openxmlformats.org/presentationml/2006/main">
  <p:tag name="PA" val="v4.0.0"/>
</p:tagLst>
</file>

<file path=ppt/tags/tag81.xml><?xml version="1.0" encoding="utf-8"?>
<p:tagLst xmlns:p="http://schemas.openxmlformats.org/presentationml/2006/main">
  <p:tag name="PA" val="v4.0.0"/>
</p:tagLst>
</file>

<file path=ppt/tags/tag82.xml><?xml version="1.0" encoding="utf-8"?>
<p:tagLst xmlns:p="http://schemas.openxmlformats.org/presentationml/2006/main">
  <p:tag name="PA" val="v4.0.0"/>
</p:tagLst>
</file>

<file path=ppt/tags/tag83.xml><?xml version="1.0" encoding="utf-8"?>
<p:tagLst xmlns:p="http://schemas.openxmlformats.org/presentationml/2006/main">
  <p:tag name="PA" val="v4.0.0"/>
</p:tagLst>
</file>

<file path=ppt/tags/tag84.xml><?xml version="1.0" encoding="utf-8"?>
<p:tagLst xmlns:p="http://schemas.openxmlformats.org/presentationml/2006/main">
  <p:tag name="PA" val="v4.0.0"/>
</p:tagLst>
</file>

<file path=ppt/tags/tag85.xml><?xml version="1.0" encoding="utf-8"?>
<p:tagLst xmlns:p="http://schemas.openxmlformats.org/presentationml/2006/main">
  <p:tag name="PA" val="v4.0.0"/>
</p:tagLst>
</file>

<file path=ppt/tags/tag86.xml><?xml version="1.0" encoding="utf-8"?>
<p:tagLst xmlns:p="http://schemas.openxmlformats.org/presentationml/2006/main">
  <p:tag name="PA" val="v4.0.0"/>
</p:tagLst>
</file>

<file path=ppt/tags/tag87.xml><?xml version="1.0" encoding="utf-8"?>
<p:tagLst xmlns:p="http://schemas.openxmlformats.org/presentationml/2006/main">
  <p:tag name="PA" val="v4.0.0"/>
</p:tagLst>
</file>

<file path=ppt/tags/tag88.xml><?xml version="1.0" encoding="utf-8"?>
<p:tagLst xmlns:p="http://schemas.openxmlformats.org/presentationml/2006/main">
  <p:tag name="PA" val="v4.0.0"/>
</p:tagLst>
</file>

<file path=ppt/tags/tag89.xml><?xml version="1.0" encoding="utf-8"?>
<p:tagLst xmlns:p="http://schemas.openxmlformats.org/presentationml/2006/main">
  <p:tag name="PA" val="v4.0.0"/>
</p:tagLst>
</file>

<file path=ppt/tags/tag90.xml><?xml version="1.0" encoding="utf-8"?>
<p:tagLst xmlns:p="http://schemas.openxmlformats.org/presentationml/2006/main">
  <p:tag name="PA" val="v4.0.0"/>
</p:tagLst>
</file>

<file path=ppt/tags/tag91.xml><?xml version="1.0" encoding="utf-8"?>
<p:tagLst xmlns:p="http://schemas.openxmlformats.org/presentationml/2006/main">
  <p:tag name="PA" val="v4.0.0"/>
</p:tagLst>
</file>

<file path=ppt/tags/tag92.xml><?xml version="1.0" encoding="utf-8"?>
<p:tagLst xmlns:p="http://schemas.openxmlformats.org/presentationml/2006/main">
  <p:tag name="PA" val="v4.0.0"/>
</p:tagLst>
</file>

<file path=ppt/tags/tag93.xml><?xml version="1.0" encoding="utf-8"?>
<p:tagLst xmlns:p="http://schemas.openxmlformats.org/presentationml/2006/main">
  <p:tag name="PA" val="v4.0.0"/>
</p:tagLst>
</file>

<file path=ppt/tags/tag94.xml><?xml version="1.0" encoding="utf-8"?>
<p:tagLst xmlns:p="http://schemas.openxmlformats.org/presentationml/2006/main">
  <p:tag name="PA" val="v4.0.0"/>
</p:tagLst>
</file>

<file path=ppt/tags/tag95.xml><?xml version="1.0" encoding="utf-8"?>
<p:tagLst xmlns:p="http://schemas.openxmlformats.org/presentationml/2006/main">
  <p:tag name="PA" val="v4.0.0"/>
</p:tagLst>
</file>

<file path=ppt/tags/tag96.xml><?xml version="1.0" encoding="utf-8"?>
<p:tagLst xmlns:p="http://schemas.openxmlformats.org/presentationml/2006/main">
  <p:tag name="PA" val="v4.0.0"/>
</p:tagLst>
</file>

<file path=ppt/tags/tag97.xml><?xml version="1.0" encoding="utf-8"?>
<p:tagLst xmlns:p="http://schemas.openxmlformats.org/presentationml/2006/main">
  <p:tag name="PA" val="v4.0.0"/>
</p:tagLst>
</file>

<file path=ppt/tags/tag98.xml><?xml version="1.0" encoding="utf-8"?>
<p:tagLst xmlns:p="http://schemas.openxmlformats.org/presentationml/2006/main">
  <p:tag name="PA" val="v4.0.0"/>
</p:tagLst>
</file>

<file path=ppt/tags/tag99.xml><?xml version="1.0" encoding="utf-8"?>
<p:tagLst xmlns:p="http://schemas.openxmlformats.org/presentationml/2006/main">
  <p:tag name="PA" val="v4.0.0"/>
</p:tagLst>
</file>

<file path=ppt/tags/tag100.xml><?xml version="1.0" encoding="utf-8"?>
<p:tagLst xmlns:p="http://schemas.openxmlformats.org/presentationml/2006/main">
  <p:tag name="PA" val="v4.0.0"/>
</p:tagLst>
</file>

<file path=ppt/tags/tag101.xml><?xml version="1.0" encoding="utf-8"?>
<p:tagLst xmlns:p="http://schemas.openxmlformats.org/presentationml/2006/main">
  <p:tag name="PA" val="v4.0.0"/>
</p:tagLst>
</file>

<file path=ppt/tags/tag102.xml><?xml version="1.0" encoding="utf-8"?>
<p:tagLst xmlns:p="http://schemas.openxmlformats.org/presentationml/2006/main">
  <p:tag name="PA" val="v4.0.0"/>
</p:tagLst>
</file>

<file path=ppt/tags/tag103.xml><?xml version="1.0" encoding="utf-8"?>
<p:tagLst xmlns:p="http://schemas.openxmlformats.org/presentationml/2006/main">
  <p:tag name="PA" val="v4.0.0"/>
</p:tagLst>
</file>

<file path=ppt/tags/tag104.xml><?xml version="1.0" encoding="utf-8"?>
<p:tagLst xmlns:p="http://schemas.openxmlformats.org/presentationml/2006/main">
  <p:tag name="PA" val="v4.0.0"/>
</p:tagLst>
</file>

<file path=ppt/tags/tag105.xml><?xml version="1.0" encoding="utf-8"?>
<p:tagLst xmlns:p="http://schemas.openxmlformats.org/presentationml/2006/main">
  <p:tag name="PA" val="v4.0.0"/>
</p:tagLst>
</file>

<file path=ppt/tags/tag106.xml><?xml version="1.0" encoding="utf-8"?>
<p:tagLst xmlns:p="http://schemas.openxmlformats.org/presentationml/2006/main">
  <p:tag name="PA" val="v4.0.0"/>
</p:tagLst>
</file>

<file path=ppt/tags/tag107.xml><?xml version="1.0" encoding="utf-8"?>
<p:tagLst xmlns:p="http://schemas.openxmlformats.org/presentationml/2006/main">
  <p:tag name="PA" val="v4.0.0"/>
</p:tagLst>
</file>

<file path=ppt/tags/tag108.xml><?xml version="1.0" encoding="utf-8"?>
<p:tagLst xmlns:p="http://schemas.openxmlformats.org/presentationml/2006/main">
  <p:tag name="PA" val="v4.0.0"/>
</p:tagLst>
</file>

<file path=ppt/tags/tag109.xml><?xml version="1.0" encoding="utf-8"?>
<p:tagLst xmlns:p="http://schemas.openxmlformats.org/presentationml/2006/main">
  <p:tag name="PA" val="v4.0.0"/>
</p:tagLst>
</file>

<file path=ppt/tags/tag110.xml><?xml version="1.0" encoding="utf-8"?>
<p:tagLst xmlns:p="http://schemas.openxmlformats.org/presentationml/2006/main">
  <p:tag name="PA" val="v4.0.0"/>
</p:tagLst>
</file>

<file path=ppt/tags/tag111.xml><?xml version="1.0" encoding="utf-8"?>
<p:tagLst xmlns:p="http://schemas.openxmlformats.org/presentationml/2006/main">
  <p:tag name="PA" val="v4.0.0"/>
</p:tagLst>
</file>

<file path=ppt/tags/tag112.xml><?xml version="1.0" encoding="utf-8"?>
<p:tagLst xmlns:p="http://schemas.openxmlformats.org/presentationml/2006/main">
  <p:tag name="PA" val="v4.0.0"/>
</p:tagLst>
</file>

<file path=ppt/tags/tag113.xml><?xml version="1.0" encoding="utf-8"?>
<p:tagLst xmlns:p="http://schemas.openxmlformats.org/presentationml/2006/main">
  <p:tag name="PA" val="v4.0.0"/>
</p:tagLst>
</file>

<file path=ppt/tags/tag114.xml><?xml version="1.0" encoding="utf-8"?>
<p:tagLst xmlns:p="http://schemas.openxmlformats.org/presentationml/2006/main">
  <p:tag name="PA" val="v4.0.0"/>
</p:tagLst>
</file>

<file path=ppt/tags/tag115.xml><?xml version="1.0" encoding="utf-8"?>
<p:tagLst xmlns:p="http://schemas.openxmlformats.org/presentationml/2006/main">
  <p:tag name="PA" val="v4.0.0"/>
</p:tagLst>
</file>

<file path=ppt/tags/tag116.xml><?xml version="1.0" encoding="utf-8"?>
<p:tagLst xmlns:p="http://schemas.openxmlformats.org/presentationml/2006/main">
  <p:tag name="PA" val="v4.0.0"/>
</p:tagLst>
</file>

<file path=ppt/tags/tag117.xml><?xml version="1.0" encoding="utf-8"?>
<p:tagLst xmlns:p="http://schemas.openxmlformats.org/presentationml/2006/main">
  <p:tag name="PA" val="v4.0.0"/>
</p:tagLst>
</file>

<file path=ppt/tags/tag118.xml><?xml version="1.0" encoding="utf-8"?>
<p:tagLst xmlns:p="http://schemas.openxmlformats.org/presentationml/2006/main">
  <p:tag name="PA" val="v4.0.0"/>
</p:tagLst>
</file>

<file path=ppt/tags/tag119.xml><?xml version="1.0" encoding="utf-8"?>
<p:tagLst xmlns:p="http://schemas.openxmlformats.org/presentationml/2006/main">
  <p:tag name="PA" val="v4.0.0"/>
</p:tagLst>
</file>

<file path=ppt/tags/tag120.xml><?xml version="1.0" encoding="utf-8"?>
<p:tagLst xmlns:p="http://schemas.openxmlformats.org/presentationml/2006/main">
  <p:tag name="PA" val="v4.0.0"/>
</p:tagLst>
</file>

<file path=ppt/tags/tag121.xml><?xml version="1.0" encoding="utf-8"?>
<p:tagLst xmlns:p="http://schemas.openxmlformats.org/presentationml/2006/main">
  <p:tag name="PA" val="v4.0.0"/>
</p:tagLst>
</file>

<file path=ppt/tags/tag122.xml><?xml version="1.0" encoding="utf-8"?>
<p:tagLst xmlns:p="http://schemas.openxmlformats.org/presentationml/2006/main">
  <p:tag name="PA" val="v4.0.0"/>
</p:tagLst>
</file>

<file path=ppt/tags/tag123.xml><?xml version="1.0" encoding="utf-8"?>
<p:tagLst xmlns:p="http://schemas.openxmlformats.org/presentationml/2006/main">
  <p:tag name="PA" val="v4.0.0"/>
</p:tagLst>
</file>

<file path=ppt/tags/tag124.xml><?xml version="1.0" encoding="utf-8"?>
<p:tagLst xmlns:p="http://schemas.openxmlformats.org/presentationml/2006/main">
  <p:tag name="PA" val="v4.0.0"/>
</p:tagLst>
</file>

<file path=ppt/tags/tag125.xml><?xml version="1.0" encoding="utf-8"?>
<p:tagLst xmlns:p="http://schemas.openxmlformats.org/presentationml/2006/main">
  <p:tag name="PA" val="v4.0.0"/>
</p:tagLst>
</file>

<file path=ppt/tags/tag126.xml><?xml version="1.0" encoding="utf-8"?>
<p:tagLst xmlns:p="http://schemas.openxmlformats.org/presentationml/2006/main">
  <p:tag name="PA" val="v4.0.0"/>
</p:tagLst>
</file>

<file path=ppt/tags/tag127.xml><?xml version="1.0" encoding="utf-8"?>
<p:tagLst xmlns:p="http://schemas.openxmlformats.org/presentationml/2006/main">
  <p:tag name="PA" val="v4.0.0"/>
</p:tagLst>
</file>

<file path=ppt/tags/tag128.xml><?xml version="1.0" encoding="utf-8"?>
<p:tagLst xmlns:p="http://schemas.openxmlformats.org/presentationml/2006/main">
  <p:tag name="PA" val="v4.0.0"/>
</p:tagLst>
</file>

<file path=ppt/tags/tag129.xml><?xml version="1.0" encoding="utf-8"?>
<p:tagLst xmlns:p="http://schemas.openxmlformats.org/presentationml/2006/main">
  <p:tag name="PA" val="v4.1.1"/>
</p:tagLst>
</file>

<file path=ppt/tags/tag130.xml><?xml version="1.0" encoding="utf-8"?>
<p:tagLst xmlns:p="http://schemas.openxmlformats.org/presentationml/2006/main">
  <p:tag name="PA" val="v4.1.1"/>
</p:tagLst>
</file>

<file path=ppt/tags/tag131.xml><?xml version="1.0" encoding="utf-8"?>
<p:tagLst xmlns:p="http://schemas.openxmlformats.org/presentationml/2006/main">
  <p:tag name="PA" val="v4.1.1"/>
</p:tagLst>
</file>

<file path=ppt/tags/tag132.xml><?xml version="1.0" encoding="utf-8"?>
<p:tagLst xmlns:p="http://schemas.openxmlformats.org/presentationml/2006/main">
  <p:tag name="PA" val="v4.1.1"/>
</p:tagLst>
</file>

<file path=ppt/tags/tag133.xml><?xml version="1.0" encoding="utf-8"?>
<p:tagLst xmlns:p="http://schemas.openxmlformats.org/presentationml/2006/main">
  <p:tag name="PA" val="v4.1.1"/>
</p:tagLst>
</file>

<file path=ppt/tags/tag134.xml><?xml version="1.0" encoding="utf-8"?>
<p:tagLst xmlns:p="http://schemas.openxmlformats.org/presentationml/2006/main">
  <p:tag name="PA" val="v4.1.1"/>
</p:tagLst>
</file>

<file path=ppt/tags/tag135.xml><?xml version="1.0" encoding="utf-8"?>
<p:tagLst xmlns:p="http://schemas.openxmlformats.org/presentationml/2006/main">
  <p:tag name="PA" val="v4.1.1"/>
</p:tagLst>
</file>

<file path=ppt/tags/tag136.xml><?xml version="1.0" encoding="utf-8"?>
<p:tagLst xmlns:p="http://schemas.openxmlformats.org/presentationml/2006/main">
  <p:tag name="ISLIDE TOOLS.GUIDESSETTING" val="{&quot;Id&quot;:&quot;GuidesStyle_Normal&quot;,&quot;Name&quot;:&quot;正常&quot;,&quot;HeaderHeight&quot;:10.0,&quot;FooterHeight&quot;:4.0,&quot;SideMargin&quot;:3.0,&quot;TopMargin&quot;:3.0,&quot;BottomMargin&quot;:3.0,&quot;IntervalMargin&quot;:3.0}"/>
  <p:tag name="ISPRING_PRESENTATION_TITLE" val="PowerPoint 演示文稿"/>
</p:tagLst>
</file>

<file path=ppt/theme/theme1.xml><?xml version="1.0" encoding="utf-8"?>
<a:theme xmlns:a="http://schemas.openxmlformats.org/drawingml/2006/main" name="www.ppt.cn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C4674"/>
      </a:accent1>
      <a:accent2>
        <a:srgbClr val="8090A6"/>
      </a:accent2>
      <a:accent3>
        <a:srgbClr val="39627B"/>
      </a:accent3>
      <a:accent4>
        <a:srgbClr val="0C4674"/>
      </a:accent4>
      <a:accent5>
        <a:srgbClr val="8090A6"/>
      </a:accent5>
      <a:accent6>
        <a:srgbClr val="39627B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0</TotalTime>
  <Words>4128</Words>
  <Application>WPS 演示</Application>
  <PresentationFormat>自定义</PresentationFormat>
  <Paragraphs>485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宋体</vt:lpstr>
      <vt:lpstr>Wingdings</vt:lpstr>
      <vt:lpstr>Arial</vt:lpstr>
      <vt:lpstr>微软雅黑</vt:lpstr>
      <vt:lpstr>方正大标宋简体</vt:lpstr>
      <vt:lpstr>Arial Unicode MS</vt:lpstr>
      <vt:lpstr>方正品尚黑简体</vt:lpstr>
      <vt:lpstr>汉仪南宫体简</vt:lpstr>
      <vt:lpstr>方正有猫在_GBK</vt:lpstr>
      <vt:lpstr>Impact</vt:lpstr>
      <vt:lpstr>黑体</vt:lpstr>
      <vt:lpstr>等线</vt:lpstr>
      <vt:lpstr>www.ppt.cn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柚子设计</dc:creator>
  <cp:keywords>MC-PPT模板</cp:keywords>
  <cp:category>模板</cp:category>
  <cp:lastModifiedBy>拉普耶鲁</cp:lastModifiedBy>
  <cp:revision>7</cp:revision>
  <dcterms:created xsi:type="dcterms:W3CDTF">2018-01-03T05:11:00Z</dcterms:created>
  <dcterms:modified xsi:type="dcterms:W3CDTF">2020-07-27T04:11:16Z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